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2"/>
  </p:normalViewPr>
  <p:slideViewPr>
    <p:cSldViewPr snapToGrid="0" snapToObjects="1">
      <p:cViewPr varScale="1">
        <p:scale>
          <a:sx n="80" d="100"/>
          <a:sy n="80" d="100"/>
        </p:scale>
        <p:origin x="31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01517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133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056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42541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3171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53648-E0F9-2344-A21B-A96AFAE1731E}" type="datetimeFigureOut">
              <a:rPr lang="en-QA" smtClean="0"/>
              <a:t>8/16/20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5037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53648-E0F9-2344-A21B-A96AFAE1731E}" type="datetimeFigureOut">
              <a:rPr lang="en-QA" smtClean="0"/>
              <a:t>8/16/20</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4183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53648-E0F9-2344-A21B-A96AFAE1731E}" type="datetimeFigureOut">
              <a:rPr lang="en-QA" smtClean="0"/>
              <a:t>8/16/20</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99545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53648-E0F9-2344-A21B-A96AFAE1731E}" type="datetimeFigureOut">
              <a:rPr lang="en-QA" smtClean="0"/>
              <a:t>8/16/20</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2810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8/16/20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3926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8/16/20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21511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353648-E0F9-2344-A21B-A96AFAE1731E}" type="datetimeFigureOut">
              <a:rPr lang="en-QA" smtClean="0"/>
              <a:t>8/16/20</a:t>
            </a:fld>
            <a:endParaRPr lang="en-Q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79708E-9CBE-364B-9946-ED83135E3F4A}" type="slidenum">
              <a:rPr lang="en-QA" smtClean="0"/>
              <a:t>‹#›</a:t>
            </a:fld>
            <a:endParaRPr lang="en-QA"/>
          </a:p>
        </p:txBody>
      </p:sp>
    </p:spTree>
    <p:extLst>
      <p:ext uri="{BB962C8B-B14F-4D97-AF65-F5344CB8AC3E}">
        <p14:creationId xmlns:p14="http://schemas.microsoft.com/office/powerpoint/2010/main" val="342590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1l/qbnx6c1n56jggk7p2zk92nm40000gn/T/com.microsoft.Word/WebArchiveCopyPasteTempFiles/cidCAA531DB-9441-46B1-AE7C-D4814DAA4A42"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3" descr="A picture containing person, indoor, person, looking&#10;&#10;Description automatically generated">
            <a:extLst>
              <a:ext uri="{FF2B5EF4-FFF2-40B4-BE49-F238E27FC236}">
                <a16:creationId xmlns:a16="http://schemas.microsoft.com/office/drawing/2014/main" id="{F65BBF07-142C-E847-8625-1A4432CBB3D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25748" y="437474"/>
            <a:ext cx="3373663" cy="25302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7122E1-0DD9-D345-8225-7385BCCB22DF}"/>
              </a:ext>
            </a:extLst>
          </p:cNvPr>
          <p:cNvSpPr/>
          <p:nvPr/>
        </p:nvSpPr>
        <p:spPr>
          <a:xfrm>
            <a:off x="4753933" y="3223087"/>
            <a:ext cx="1838929" cy="157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6" name="Rectangle 5">
            <a:extLst>
              <a:ext uri="{FF2B5EF4-FFF2-40B4-BE49-F238E27FC236}">
                <a16:creationId xmlns:a16="http://schemas.microsoft.com/office/drawing/2014/main" id="{88219487-A78A-694D-AE73-5E34614D51C4}"/>
              </a:ext>
            </a:extLst>
          </p:cNvPr>
          <p:cNvSpPr/>
          <p:nvPr/>
        </p:nvSpPr>
        <p:spPr>
          <a:xfrm>
            <a:off x="431690" y="5108113"/>
            <a:ext cx="6161172" cy="2462213"/>
          </a:xfrm>
          <a:prstGeom prst="rect">
            <a:avLst/>
          </a:prstGeom>
          <a:solidFill>
            <a:schemeClr val="accent3">
              <a:lumMod val="20000"/>
              <a:lumOff val="80000"/>
            </a:schemeClr>
          </a:solidFill>
        </p:spPr>
        <p:txBody>
          <a:bodyPr wrap="square">
            <a:spAutoFit/>
          </a:bodyPr>
          <a:lstStyle/>
          <a:p>
            <a:r>
              <a:rPr lang="en-QA" sz="1400" dirty="0">
                <a:latin typeface="Arial" panose="020B0604020202020204" pitchFamily="34" charset="0"/>
                <a:cs typeface="Arial" panose="020B0604020202020204" pitchFamily="34" charset="0"/>
              </a:rPr>
              <a:t>Dr. Manish Sharma is the Chief of Emergency Medicine at NewYork-Presbyterian Queens (NYP Queens). Dr. Sharma holds an MBA and has served in numerous administrative leadership roles. He is a seasoned emergency physician with a proven record as a medical educator, having held multiple residency leadership positions. In addition to being selected as an American Board of Emergency Medicine (ABEM) Oral Board Examiner and as Chief Resident, Dr. Sharma has been honored with numerous teaching awards. Dr. Sharma’s leadership style is focused on collaboration with the goal of providing high-quality, compassionate medical care. </a:t>
            </a:r>
            <a:r>
              <a:rPr lang="en-GB" sz="1400" dirty="0">
                <a:latin typeface="Arial" panose="020B0604020202020204" pitchFamily="34" charset="0"/>
                <a:cs typeface="Arial" panose="020B0604020202020204" pitchFamily="34" charset="0"/>
              </a:rPr>
              <a:t>His mission is to standardize practices across the NYP system and follow best practices in delivering care to our patients.</a:t>
            </a:r>
            <a:endParaRPr lang="en-QA"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437510-6D98-D140-8100-CCAD13CC3737}"/>
              </a:ext>
            </a:extLst>
          </p:cNvPr>
          <p:cNvSpPr/>
          <p:nvPr/>
        </p:nvSpPr>
        <p:spPr>
          <a:xfrm>
            <a:off x="431690" y="2552050"/>
            <a:ext cx="5653800" cy="189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latin typeface="Arial" panose="020B0604020202020204" pitchFamily="34" charset="0"/>
                <a:cs typeface="Arial" panose="020B0604020202020204" pitchFamily="34" charset="0"/>
              </a:rPr>
              <a:t>Manish Sharma, DO, MBA, FACEP</a:t>
            </a:r>
            <a:endParaRPr lang="en-QA" sz="24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Chairman </a:t>
            </a:r>
            <a:endParaRPr lang="en-QA"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Department of Emergency Medicine </a:t>
            </a:r>
            <a:endParaRPr lang="en-QA" sz="1600" dirty="0">
              <a:latin typeface="Arial" panose="020B0604020202020204" pitchFamily="34" charset="0"/>
              <a:cs typeface="Arial" panose="020B0604020202020204" pitchFamily="34" charset="0"/>
            </a:endParaRPr>
          </a:p>
          <a:p>
            <a:r>
              <a:rPr lang="en-GB" sz="1600" dirty="0" err="1">
                <a:latin typeface="Arial" panose="020B0604020202020204" pitchFamily="34" charset="0"/>
                <a:cs typeface="Arial" panose="020B0604020202020204" pitchFamily="34" charset="0"/>
              </a:rPr>
              <a:t>NewYork</a:t>
            </a:r>
            <a:r>
              <a:rPr lang="en-GB" sz="1600" dirty="0">
                <a:latin typeface="Arial" panose="020B0604020202020204" pitchFamily="34" charset="0"/>
                <a:cs typeface="Arial" panose="020B0604020202020204" pitchFamily="34" charset="0"/>
              </a:rPr>
              <a:t>-Presbyterian Queens</a:t>
            </a:r>
            <a:endParaRPr lang="en-QA" sz="1600" dirty="0">
              <a:latin typeface="Arial" panose="020B0604020202020204" pitchFamily="34" charset="0"/>
              <a:cs typeface="Arial" panose="020B0604020202020204" pitchFamily="34" charset="0"/>
            </a:endParaRPr>
          </a:p>
          <a:p>
            <a:pPr fontAlgn="base"/>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9" name="Picture 8" descr="A picture containing drawing, food&#10;&#10;Description automatically generated">
            <a:extLst>
              <a:ext uri="{FF2B5EF4-FFF2-40B4-BE49-F238E27FC236}">
                <a16:creationId xmlns:a16="http://schemas.microsoft.com/office/drawing/2014/main" id="{91ED15CF-0F9C-F740-B8B2-177296055922}"/>
              </a:ext>
            </a:extLst>
          </p:cNvPr>
          <p:cNvPicPr>
            <a:picLocks noChangeAspect="1"/>
          </p:cNvPicPr>
          <p:nvPr/>
        </p:nvPicPr>
        <p:blipFill>
          <a:blip r:embed="rId4"/>
          <a:stretch>
            <a:fillRect/>
          </a:stretch>
        </p:blipFill>
        <p:spPr>
          <a:xfrm>
            <a:off x="431690" y="9404265"/>
            <a:ext cx="2997200" cy="308992"/>
          </a:xfrm>
          <a:prstGeom prst="rect">
            <a:avLst/>
          </a:prstGeom>
        </p:spPr>
      </p:pic>
      <p:sp>
        <p:nvSpPr>
          <p:cNvPr id="2" name="Rectangle 2">
            <a:extLst>
              <a:ext uri="{FF2B5EF4-FFF2-40B4-BE49-F238E27FC236}">
                <a16:creationId xmlns:a16="http://schemas.microsoft.com/office/drawing/2014/main" id="{296B4EA7-700E-D748-B2AD-79D663A6BB93}"/>
              </a:ext>
            </a:extLst>
          </p:cNvPr>
          <p:cNvSpPr>
            <a:spLocks noChangeArrowheads="1"/>
          </p:cNvSpPr>
          <p:nvPr/>
        </p:nvSpPr>
        <p:spPr bwMode="auto">
          <a:xfrm rot="5400000">
            <a:off x="-5511910" y="189800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QA"/>
          </a:p>
        </p:txBody>
      </p:sp>
    </p:spTree>
    <p:extLst>
      <p:ext uri="{BB962C8B-B14F-4D97-AF65-F5344CB8AC3E}">
        <p14:creationId xmlns:p14="http://schemas.microsoft.com/office/powerpoint/2010/main" val="9181052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145</Words>
  <Application>Microsoft Macintosh PowerPoint</Application>
  <PresentationFormat>A4 Paper (210x297 mm)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Lamri</dc:creator>
  <cp:lastModifiedBy>Zara Lamri</cp:lastModifiedBy>
  <cp:revision>31</cp:revision>
  <dcterms:created xsi:type="dcterms:W3CDTF">2020-04-21T06:33:23Z</dcterms:created>
  <dcterms:modified xsi:type="dcterms:W3CDTF">2020-08-16T05:23:22Z</dcterms:modified>
</cp:coreProperties>
</file>