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48225" cy="428482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96">
          <p15:clr>
            <a:srgbClr val="A4A3A4"/>
          </p15:clr>
        </p15:guide>
        <p15:guide id="2" pos="9527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bhURir3rCpsbGhS3pau4K1djW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9" d="100"/>
          <a:sy n="19" d="100"/>
        </p:scale>
        <p:origin x="3664" y="352"/>
      </p:cViewPr>
      <p:guideLst>
        <p:guide orient="horz" pos="13496"/>
        <p:guide pos="9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9325" y="685800"/>
            <a:ext cx="2419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268617" y="13310721"/>
            <a:ext cx="25710991" cy="918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537234" y="24280654"/>
            <a:ext cx="21173758" cy="1095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lvl="0" algn="ctr">
              <a:spcBef>
                <a:spcPts val="2920"/>
              </a:spcBef>
              <a:spcAft>
                <a:spcPts val="0"/>
              </a:spcAft>
              <a:buClr>
                <a:srgbClr val="888888"/>
              </a:buClr>
              <a:buSzPts val="14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560"/>
              </a:spcBef>
              <a:spcAft>
                <a:spcPts val="0"/>
              </a:spcAft>
              <a:buClr>
                <a:srgbClr val="888888"/>
              </a:buClr>
              <a:buSzPts val="1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1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512411" y="1715915"/>
            <a:ext cx="27223403" cy="714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985192" y="10525138"/>
            <a:ext cx="28277840" cy="2722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-30412644" y="113677850"/>
            <a:ext cx="228424617" cy="2251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75690456" y="91417049"/>
            <a:ext cx="228424617" cy="6703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512411" y="1715915"/>
            <a:ext cx="27223403" cy="714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512411" y="9997919"/>
            <a:ext cx="27223403" cy="282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389401" y="27533948"/>
            <a:ext cx="25710991" cy="851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0"/>
              <a:buFont typeface="Calibri"/>
              <a:buNone/>
              <a:defRPr sz="18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389401" y="18160904"/>
            <a:ext cx="25710991" cy="937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b" anchorCtr="0">
            <a:normAutofit/>
          </a:bodyPr>
          <a:lstStyle>
            <a:lvl1pPr marL="457200" lvl="0" indent="-228600" algn="l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 sz="91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640"/>
              </a:spcBef>
              <a:spcAft>
                <a:spcPts val="0"/>
              </a:spcAft>
              <a:buClr>
                <a:srgbClr val="888888"/>
              </a:buClr>
              <a:buSzPts val="8200"/>
              <a:buNone/>
              <a:defRPr sz="8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512411" y="1715915"/>
            <a:ext cx="27223403" cy="714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5004614" y="62467140"/>
            <a:ext cx="44773675" cy="1766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lvl="0" indent="-104140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marL="914400" lvl="1" indent="-9271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marL="1371600" lvl="2" indent="-80645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marL="1828800" lvl="3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marL="2286000" lvl="4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marL="2743200" lvl="5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marL="3200400" lvl="6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marL="3657600" lvl="7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marL="4114800" lvl="8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282426" y="62467140"/>
            <a:ext cx="44773675" cy="1766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lvl="0" indent="-104140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marL="914400" lvl="1" indent="-9271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marL="1371600" lvl="2" indent="-80645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marL="1828800" lvl="3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marL="2286000" lvl="4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marL="2743200" lvl="5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marL="3200400" lvl="6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marL="3657600" lvl="7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marL="4114800" lvl="8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512411" y="1715915"/>
            <a:ext cx="27223403" cy="714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512411" y="9591258"/>
            <a:ext cx="13364886" cy="39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b" anchorCtr="0">
            <a:normAutofit/>
          </a:bodyPr>
          <a:lstStyle>
            <a:lvl1pPr marL="457200" lvl="0" indent="-2286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 b="1"/>
            </a:lvl1pPr>
            <a:lvl2pPr marL="914400" lvl="1" indent="-2286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sz="9100" b="1"/>
            </a:lvl2pPr>
            <a:lvl3pPr marL="1371600" lvl="2" indent="-228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 b="1"/>
            </a:lvl3pPr>
            <a:lvl4pPr marL="1828800" lvl="3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4pPr>
            <a:lvl5pPr marL="2286000" lvl="4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5pPr>
            <a:lvl6pPr marL="2743200" lvl="5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6pPr>
            <a:lvl7pPr marL="3200400" lvl="6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7pPr>
            <a:lvl8pPr marL="3657600" lvl="7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8pPr>
            <a:lvl9pPr marL="4114800" lvl="8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512411" y="13588438"/>
            <a:ext cx="13364886" cy="2468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lvl="0" indent="-9271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marL="914400" lvl="1" indent="-80645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marL="1371600" lvl="2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marL="1828800" lvl="3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marL="2286000" lvl="4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marL="2743200" lvl="5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marL="3200400" lvl="6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marL="3657600" lvl="7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marL="4114800" lvl="8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5365680" y="9591258"/>
            <a:ext cx="13370136" cy="39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b" anchorCtr="0">
            <a:normAutofit/>
          </a:bodyPr>
          <a:lstStyle>
            <a:lvl1pPr marL="457200" lvl="0" indent="-2286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 b="1"/>
            </a:lvl1pPr>
            <a:lvl2pPr marL="914400" lvl="1" indent="-2286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sz="9100" b="1"/>
            </a:lvl2pPr>
            <a:lvl3pPr marL="1371600" lvl="2" indent="-228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 b="1"/>
            </a:lvl3pPr>
            <a:lvl4pPr marL="1828800" lvl="3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4pPr>
            <a:lvl5pPr marL="2286000" lvl="4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5pPr>
            <a:lvl6pPr marL="2743200" lvl="5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6pPr>
            <a:lvl7pPr marL="3200400" lvl="6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7pPr>
            <a:lvl8pPr marL="3657600" lvl="7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8pPr>
            <a:lvl9pPr marL="4114800" lvl="8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5365680" y="13588438"/>
            <a:ext cx="13370136" cy="2468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lvl="0" indent="-9271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marL="914400" lvl="1" indent="-80645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marL="1371600" lvl="2" indent="-7493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marL="1828800" lvl="3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marL="2286000" lvl="4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marL="2743200" lvl="5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marL="3200400" lvl="6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marL="3657600" lvl="7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marL="4114800" lvl="8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512411" y="1715915"/>
            <a:ext cx="27223403" cy="714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512413" y="1705993"/>
            <a:ext cx="9951458" cy="726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Calibri"/>
              <a:buNone/>
              <a:defRPr sz="9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1826216" y="1705997"/>
            <a:ext cx="16909598" cy="3656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lvl="0" indent="-1155700" algn="l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Char char="•"/>
              <a:defRPr sz="14600"/>
            </a:lvl1pPr>
            <a:lvl2pPr marL="914400" lvl="1" indent="-104140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–"/>
              <a:defRPr sz="12800"/>
            </a:lvl2pPr>
            <a:lvl3pPr marL="1371600" lvl="2" indent="-9271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3pPr>
            <a:lvl4pPr marL="1828800" lvl="3" indent="-80645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4pPr>
            <a:lvl5pPr marL="2286000" lvl="4" indent="-80645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»"/>
              <a:defRPr sz="9100"/>
            </a:lvl5pPr>
            <a:lvl6pPr marL="2743200" lvl="5" indent="-80645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6pPr>
            <a:lvl7pPr marL="3200400" lvl="6" indent="-80645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7pPr>
            <a:lvl8pPr marL="3657600" lvl="7" indent="-80645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8pPr>
            <a:lvl9pPr marL="4114800" lvl="8" indent="-80645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512413" y="8966388"/>
            <a:ext cx="9951458" cy="2930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lvl="0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marL="914400" lvl="1" indent="-22860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marL="1371600" lvl="2" indent="-228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marL="1828800" lvl="3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5928864" y="29993749"/>
            <a:ext cx="18148935" cy="354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Calibri"/>
              <a:buNone/>
              <a:defRPr sz="9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928864" y="3828567"/>
            <a:ext cx="18148935" cy="2570892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928864" y="33534681"/>
            <a:ext cx="18148935" cy="502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lvl="0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marL="914400" lvl="1" indent="-22860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marL="1371600" lvl="2" indent="-228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marL="1828800" lvl="3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12411" y="1715915"/>
            <a:ext cx="27223403" cy="714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0"/>
              <a:buFont typeface="Calibri"/>
              <a:buNone/>
              <a:defRPr sz="2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12411" y="9997919"/>
            <a:ext cx="27223403" cy="282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t" anchorCtr="0">
            <a:normAutofit/>
          </a:bodyPr>
          <a:lstStyle>
            <a:lvl1pPr marL="457200" marR="0" lvl="0" indent="-1155700" algn="l" rtl="0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sz="1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41400" algn="l" rtl="0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27100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1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06450" algn="l" rtl="0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75" tIns="208825" rIns="417675" bIns="2088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50" y="-30091"/>
            <a:ext cx="30313052" cy="42878304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15205633" y="8580688"/>
            <a:ext cx="14000963" cy="9637195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888407" y="8579991"/>
            <a:ext cx="14033309" cy="9606430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0332" y="4566084"/>
            <a:ext cx="24731854" cy="23589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800"/>
              <a:buFont typeface="Calibri"/>
              <a:buNone/>
            </a:pPr>
            <a:r>
              <a:rPr lang="en-US" sz="88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Title/Name of your research study here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5218827" y="7033242"/>
            <a:ext cx="14292875" cy="239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79803" y="8847974"/>
            <a:ext cx="133370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888407" y="18677571"/>
            <a:ext cx="28229884" cy="34163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58260" y="22553579"/>
            <a:ext cx="9055871" cy="85278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211653" y="22585042"/>
            <a:ext cx="9055871" cy="849638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9862568" y="22585042"/>
            <a:ext cx="9055871" cy="849638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22592" y="31455324"/>
            <a:ext cx="14099123" cy="761127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Conclusions &amp; Future Research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rgbClr val="8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40784" y="6044663"/>
            <a:ext cx="2555478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Author 1, Author 2, Author 3, Author 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Primary Team Leader Full Name (Teacher)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School name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Email of Primary Team Leader only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15581415" y="8816527"/>
            <a:ext cx="133370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dirty="0"/>
          </a:p>
        </p:txBody>
      </p:sp>
      <p:sp>
        <p:nvSpPr>
          <p:cNvPr id="103" name="Google Shape;103;p1"/>
          <p:cNvSpPr txBox="1"/>
          <p:nvPr/>
        </p:nvSpPr>
        <p:spPr>
          <a:xfrm>
            <a:off x="15124112" y="31455324"/>
            <a:ext cx="13794327" cy="765780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Acknowledgement and References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3C827958-E6FA-C622-6FCA-D3CB40E08B7C}"/>
              </a:ext>
            </a:extLst>
          </p:cNvPr>
          <p:cNvSpPr/>
          <p:nvPr/>
        </p:nvSpPr>
        <p:spPr>
          <a:xfrm>
            <a:off x="901159" y="6452334"/>
            <a:ext cx="6502993" cy="1636506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n-US" sz="8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endParaRPr sz="5400" b="1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D6EFA50A-74EE-1E69-BBF2-F4DBC0D3D4D5}"/>
              </a:ext>
            </a:extLst>
          </p:cNvPr>
          <p:cNvSpPr/>
          <p:nvPr/>
        </p:nvSpPr>
        <p:spPr>
          <a:xfrm>
            <a:off x="22602729" y="6449893"/>
            <a:ext cx="6502993" cy="1636506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School logo</a:t>
            </a:r>
            <a:endParaRPr sz="5400" b="1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</Words>
  <Application>Microsoft Macintosh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Faryal Malick</dc:creator>
  <cp:lastModifiedBy>Syed Hasnain</cp:lastModifiedBy>
  <cp:revision>11</cp:revision>
  <dcterms:created xsi:type="dcterms:W3CDTF">2016-02-01T10:02:57Z</dcterms:created>
  <dcterms:modified xsi:type="dcterms:W3CDTF">2025-11-25T11:19:33Z</dcterms:modified>
</cp:coreProperties>
</file>