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2"/>
  </p:notesMasterIdLst>
  <p:sldIdLst>
    <p:sldId id="257" r:id="rId5"/>
    <p:sldId id="313" r:id="rId6"/>
    <p:sldId id="310" r:id="rId7"/>
    <p:sldId id="320" r:id="rId8"/>
    <p:sldId id="266" r:id="rId9"/>
    <p:sldId id="275" r:id="rId10"/>
    <p:sldId id="304" r:id="rId11"/>
    <p:sldId id="302" r:id="rId12"/>
    <p:sldId id="280" r:id="rId13"/>
    <p:sldId id="307" r:id="rId14"/>
    <p:sldId id="308" r:id="rId15"/>
    <p:sldId id="1080" r:id="rId16"/>
    <p:sldId id="1081" r:id="rId17"/>
    <p:sldId id="1082" r:id="rId18"/>
    <p:sldId id="1086" r:id="rId19"/>
    <p:sldId id="1087" r:id="rId20"/>
    <p:sldId id="1083" r:id="rId21"/>
    <p:sldId id="1084" r:id="rId22"/>
    <p:sldId id="1085" r:id="rId23"/>
    <p:sldId id="1078" r:id="rId24"/>
    <p:sldId id="1079" r:id="rId25"/>
    <p:sldId id="306" r:id="rId26"/>
    <p:sldId id="1061" r:id="rId27"/>
    <p:sldId id="1066" r:id="rId28"/>
    <p:sldId id="1077" r:id="rId29"/>
    <p:sldId id="299" r:id="rId30"/>
    <p:sldId id="312" r:id="rId31"/>
  </p:sldIdLst>
  <p:sldSz cx="9144000" cy="6858000" type="screen4x3"/>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MAN REFAAT MOHD MOHD SHOSHAN" initials="IRMMS" lastIdx="1" clrIdx="0">
    <p:extLst>
      <p:ext uri="{19B8F6BF-5375-455C-9EA6-DF929625EA0E}">
        <p15:presenceInfo xmlns:p15="http://schemas.microsoft.com/office/powerpoint/2012/main" userId="IMAN REFAAT MOHD MOHD SHOSH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6D9F1"/>
    <a:srgbClr val="990033"/>
    <a:srgbClr val="CC0099"/>
    <a:srgbClr val="3C4B64"/>
    <a:srgbClr val="8953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B02F85-F80E-4A4F-A398-E4309DB13E6D}" v="145" dt="2024-04-18T11:32:10.7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85" autoAdjust="0"/>
    <p:restoredTop sz="72507" autoAdjust="0"/>
  </p:normalViewPr>
  <p:slideViewPr>
    <p:cSldViewPr>
      <p:cViewPr varScale="1">
        <p:scale>
          <a:sx n="42" d="100"/>
          <a:sy n="42" d="100"/>
        </p:scale>
        <p:origin x="1268" y="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 Reham Hassan N.E.G.E. Hassan" userId="51911c58-56fd-4a2e-9116-914f1c98f259" providerId="ADAL" clId="{BBB02F85-F80E-4A4F-A398-E4309DB13E6D}"/>
    <pc:docChg chg="undo custSel addSld delSld modSld">
      <pc:chgData name="Dr. Reham Hassan N.E.G.E. Hassan" userId="51911c58-56fd-4a2e-9116-914f1c98f259" providerId="ADAL" clId="{BBB02F85-F80E-4A4F-A398-E4309DB13E6D}" dt="2024-04-18T11:32:10.796" v="284" actId="1076"/>
      <pc:docMkLst>
        <pc:docMk/>
      </pc:docMkLst>
      <pc:sldChg chg="addSp delSp modSp mod modNotesTx">
        <pc:chgData name="Dr. Reham Hassan N.E.G.E. Hassan" userId="51911c58-56fd-4a2e-9116-914f1c98f259" providerId="ADAL" clId="{BBB02F85-F80E-4A4F-A398-E4309DB13E6D}" dt="2024-04-18T11:21:05.598" v="178" actId="21"/>
        <pc:sldMkLst>
          <pc:docMk/>
          <pc:sldMk cId="3931135534" sldId="308"/>
        </pc:sldMkLst>
        <pc:spChg chg="add del">
          <ac:chgData name="Dr. Reham Hassan N.E.G.E. Hassan" userId="51911c58-56fd-4a2e-9116-914f1c98f259" providerId="ADAL" clId="{BBB02F85-F80E-4A4F-A398-E4309DB13E6D}" dt="2024-04-18T08:59:52.873" v="14" actId="478"/>
          <ac:spMkLst>
            <pc:docMk/>
            <pc:sldMk cId="3931135534" sldId="308"/>
            <ac:spMk id="4" creationId="{23495926-B014-D34D-9730-69C16F21412F}"/>
          </ac:spMkLst>
        </pc:spChg>
        <pc:spChg chg="del">
          <ac:chgData name="Dr. Reham Hassan N.E.G.E. Hassan" userId="51911c58-56fd-4a2e-9116-914f1c98f259" providerId="ADAL" clId="{BBB02F85-F80E-4A4F-A398-E4309DB13E6D}" dt="2024-04-18T08:59:22.304" v="10" actId="478"/>
          <ac:spMkLst>
            <pc:docMk/>
            <pc:sldMk cId="3931135534" sldId="308"/>
            <ac:spMk id="5" creationId="{80503D57-EAC0-5C10-88F4-B0264F729D87}"/>
          </ac:spMkLst>
        </pc:spChg>
        <pc:spChg chg="add mod">
          <ac:chgData name="Dr. Reham Hassan N.E.G.E. Hassan" userId="51911c58-56fd-4a2e-9116-914f1c98f259" providerId="ADAL" clId="{BBB02F85-F80E-4A4F-A398-E4309DB13E6D}" dt="2024-04-18T10:44:09.195" v="83" actId="14100"/>
          <ac:spMkLst>
            <pc:docMk/>
            <pc:sldMk cId="3931135534" sldId="308"/>
            <ac:spMk id="7" creationId="{E20B515F-5BDF-BE28-BFF9-3C1A4F1E26FD}"/>
          </ac:spMkLst>
        </pc:spChg>
        <pc:picChg chg="add mod">
          <ac:chgData name="Dr. Reham Hassan N.E.G.E. Hassan" userId="51911c58-56fd-4a2e-9116-914f1c98f259" providerId="ADAL" clId="{BBB02F85-F80E-4A4F-A398-E4309DB13E6D}" dt="2024-04-18T11:15:42.813" v="129" actId="1076"/>
          <ac:picMkLst>
            <pc:docMk/>
            <pc:sldMk cId="3931135534" sldId="308"/>
            <ac:picMk id="1026" creationId="{89189DF5-3A5D-3689-1D0F-E588A6E1F083}"/>
          </ac:picMkLst>
        </pc:picChg>
        <pc:picChg chg="add del mod">
          <ac:chgData name="Dr. Reham Hassan N.E.G.E. Hassan" userId="51911c58-56fd-4a2e-9116-914f1c98f259" providerId="ADAL" clId="{BBB02F85-F80E-4A4F-A398-E4309DB13E6D}" dt="2024-04-18T09:02:38.132" v="30" actId="21"/>
          <ac:picMkLst>
            <pc:docMk/>
            <pc:sldMk cId="3931135534" sldId="308"/>
            <ac:picMk id="2050" creationId="{1A499B60-44CC-AAB0-9968-51084624B9EA}"/>
          </ac:picMkLst>
        </pc:picChg>
        <pc:picChg chg="add del mod">
          <ac:chgData name="Dr. Reham Hassan N.E.G.E. Hassan" userId="51911c58-56fd-4a2e-9116-914f1c98f259" providerId="ADAL" clId="{BBB02F85-F80E-4A4F-A398-E4309DB13E6D}" dt="2024-04-18T11:21:05.598" v="178" actId="21"/>
          <ac:picMkLst>
            <pc:docMk/>
            <pc:sldMk cId="3931135534" sldId="308"/>
            <ac:picMk id="6146" creationId="{F40A7809-57A8-01A3-C50D-805940809BE8}"/>
          </ac:picMkLst>
        </pc:picChg>
      </pc:sldChg>
      <pc:sldChg chg="modSp">
        <pc:chgData name="Dr. Reham Hassan N.E.G.E. Hassan" userId="51911c58-56fd-4a2e-9116-914f1c98f259" providerId="ADAL" clId="{BBB02F85-F80E-4A4F-A398-E4309DB13E6D}" dt="2024-04-18T11:30:55.031" v="246" actId="14100"/>
        <pc:sldMkLst>
          <pc:docMk/>
          <pc:sldMk cId="2468859371" sldId="1061"/>
        </pc:sldMkLst>
        <pc:spChg chg="mod">
          <ac:chgData name="Dr. Reham Hassan N.E.G.E. Hassan" userId="51911c58-56fd-4a2e-9116-914f1c98f259" providerId="ADAL" clId="{BBB02F85-F80E-4A4F-A398-E4309DB13E6D}" dt="2024-04-18T11:30:55.031" v="246" actId="14100"/>
          <ac:spMkLst>
            <pc:docMk/>
            <pc:sldMk cId="2468859371" sldId="1061"/>
            <ac:spMk id="15" creationId="{F43746FD-E72D-490A-91AB-4A04AA386BAD}"/>
          </ac:spMkLst>
        </pc:spChg>
      </pc:sldChg>
      <pc:sldChg chg="modSp mod modClrScheme chgLayout">
        <pc:chgData name="Dr. Reham Hassan N.E.G.E. Hassan" userId="51911c58-56fd-4a2e-9116-914f1c98f259" providerId="ADAL" clId="{BBB02F85-F80E-4A4F-A398-E4309DB13E6D}" dt="2024-04-18T11:32:10.796" v="284" actId="1076"/>
        <pc:sldMkLst>
          <pc:docMk/>
          <pc:sldMk cId="3671472563" sldId="1077"/>
        </pc:sldMkLst>
        <pc:spChg chg="mod ord">
          <ac:chgData name="Dr. Reham Hassan N.E.G.E. Hassan" userId="51911c58-56fd-4a2e-9116-914f1c98f259" providerId="ADAL" clId="{BBB02F85-F80E-4A4F-A398-E4309DB13E6D}" dt="2024-04-18T11:32:09.031" v="282" actId="1076"/>
          <ac:spMkLst>
            <pc:docMk/>
            <pc:sldMk cId="3671472563" sldId="1077"/>
            <ac:spMk id="2" creationId="{3BD3D7F7-2EDF-45D4-8FA8-53E670A6974D}"/>
          </ac:spMkLst>
        </pc:spChg>
        <pc:spChg chg="mod">
          <ac:chgData name="Dr. Reham Hassan N.E.G.E. Hassan" userId="51911c58-56fd-4a2e-9116-914f1c98f259" providerId="ADAL" clId="{BBB02F85-F80E-4A4F-A398-E4309DB13E6D}" dt="2024-04-18T11:32:06.664" v="278" actId="14100"/>
          <ac:spMkLst>
            <pc:docMk/>
            <pc:sldMk cId="3671472563" sldId="1077"/>
            <ac:spMk id="5" creationId="{B0F1A74A-16A2-46C2-AC5B-E3F20095A3E2}"/>
          </ac:spMkLst>
        </pc:spChg>
        <pc:spChg chg="mod">
          <ac:chgData name="Dr. Reham Hassan N.E.G.E. Hassan" userId="51911c58-56fd-4a2e-9116-914f1c98f259" providerId="ADAL" clId="{BBB02F85-F80E-4A4F-A398-E4309DB13E6D}" dt="2024-04-18T11:32:06.664" v="278" actId="14100"/>
          <ac:spMkLst>
            <pc:docMk/>
            <pc:sldMk cId="3671472563" sldId="1077"/>
            <ac:spMk id="10" creationId="{F0F732AD-6707-4F6B-8AFE-85F5E3A40B3B}"/>
          </ac:spMkLst>
        </pc:spChg>
        <pc:spChg chg="mod">
          <ac:chgData name="Dr. Reham Hassan N.E.G.E. Hassan" userId="51911c58-56fd-4a2e-9116-914f1c98f259" providerId="ADAL" clId="{BBB02F85-F80E-4A4F-A398-E4309DB13E6D}" dt="2024-04-18T11:32:06.664" v="278" actId="14100"/>
          <ac:spMkLst>
            <pc:docMk/>
            <pc:sldMk cId="3671472563" sldId="1077"/>
            <ac:spMk id="11" creationId="{6AD1DEB0-2D09-45B0-A1B2-E04041F2571B}"/>
          </ac:spMkLst>
        </pc:spChg>
        <pc:spChg chg="mod">
          <ac:chgData name="Dr. Reham Hassan N.E.G.E. Hassan" userId="51911c58-56fd-4a2e-9116-914f1c98f259" providerId="ADAL" clId="{BBB02F85-F80E-4A4F-A398-E4309DB13E6D}" dt="2024-04-18T11:32:06.664" v="278" actId="14100"/>
          <ac:spMkLst>
            <pc:docMk/>
            <pc:sldMk cId="3671472563" sldId="1077"/>
            <ac:spMk id="12" creationId="{6DC680C8-D135-4892-B9D6-FC1ED65899CF}"/>
          </ac:spMkLst>
        </pc:spChg>
        <pc:spChg chg="mod">
          <ac:chgData name="Dr. Reham Hassan N.E.G.E. Hassan" userId="51911c58-56fd-4a2e-9116-914f1c98f259" providerId="ADAL" clId="{BBB02F85-F80E-4A4F-A398-E4309DB13E6D}" dt="2024-04-18T11:32:06.664" v="278" actId="14100"/>
          <ac:spMkLst>
            <pc:docMk/>
            <pc:sldMk cId="3671472563" sldId="1077"/>
            <ac:spMk id="15" creationId="{2776B0EC-845D-43E0-8152-AB080B9781EA}"/>
          </ac:spMkLst>
        </pc:spChg>
        <pc:spChg chg="mod">
          <ac:chgData name="Dr. Reham Hassan N.E.G.E. Hassan" userId="51911c58-56fd-4a2e-9116-914f1c98f259" providerId="ADAL" clId="{BBB02F85-F80E-4A4F-A398-E4309DB13E6D}" dt="2024-04-18T11:32:06.664" v="278" actId="14100"/>
          <ac:spMkLst>
            <pc:docMk/>
            <pc:sldMk cId="3671472563" sldId="1077"/>
            <ac:spMk id="16" creationId="{F7D3F61F-AD99-497C-926E-8DF785B30711}"/>
          </ac:spMkLst>
        </pc:spChg>
        <pc:spChg chg="mod">
          <ac:chgData name="Dr. Reham Hassan N.E.G.E. Hassan" userId="51911c58-56fd-4a2e-9116-914f1c98f259" providerId="ADAL" clId="{BBB02F85-F80E-4A4F-A398-E4309DB13E6D}" dt="2024-04-18T11:32:06.664" v="278" actId="14100"/>
          <ac:spMkLst>
            <pc:docMk/>
            <pc:sldMk cId="3671472563" sldId="1077"/>
            <ac:spMk id="17" creationId="{DB108AC7-6BE4-4D60-B0BA-ACEA8BC05AAD}"/>
          </ac:spMkLst>
        </pc:spChg>
        <pc:spChg chg="mod">
          <ac:chgData name="Dr. Reham Hassan N.E.G.E. Hassan" userId="51911c58-56fd-4a2e-9116-914f1c98f259" providerId="ADAL" clId="{BBB02F85-F80E-4A4F-A398-E4309DB13E6D}" dt="2024-04-18T11:32:06.664" v="278" actId="14100"/>
          <ac:spMkLst>
            <pc:docMk/>
            <pc:sldMk cId="3671472563" sldId="1077"/>
            <ac:spMk id="18" creationId="{ED8FAA74-303E-4D85-9607-89CEADBE55E7}"/>
          </ac:spMkLst>
        </pc:spChg>
        <pc:spChg chg="mod">
          <ac:chgData name="Dr. Reham Hassan N.E.G.E. Hassan" userId="51911c58-56fd-4a2e-9116-914f1c98f259" providerId="ADAL" clId="{BBB02F85-F80E-4A4F-A398-E4309DB13E6D}" dt="2024-04-18T11:32:06.664" v="278" actId="14100"/>
          <ac:spMkLst>
            <pc:docMk/>
            <pc:sldMk cId="3671472563" sldId="1077"/>
            <ac:spMk id="19" creationId="{39FB1CB4-D4A1-4960-B04D-034B9F6CA93B}"/>
          </ac:spMkLst>
        </pc:spChg>
        <pc:spChg chg="mod">
          <ac:chgData name="Dr. Reham Hassan N.E.G.E. Hassan" userId="51911c58-56fd-4a2e-9116-914f1c98f259" providerId="ADAL" clId="{BBB02F85-F80E-4A4F-A398-E4309DB13E6D}" dt="2024-04-18T11:32:06.664" v="278" actId="14100"/>
          <ac:spMkLst>
            <pc:docMk/>
            <pc:sldMk cId="3671472563" sldId="1077"/>
            <ac:spMk id="20" creationId="{12EE82FC-3E7A-46F0-A352-10D0EB02CD1A}"/>
          </ac:spMkLst>
        </pc:spChg>
        <pc:spChg chg="mod">
          <ac:chgData name="Dr. Reham Hassan N.E.G.E. Hassan" userId="51911c58-56fd-4a2e-9116-914f1c98f259" providerId="ADAL" clId="{BBB02F85-F80E-4A4F-A398-E4309DB13E6D}" dt="2024-04-18T11:32:06.664" v="278" actId="14100"/>
          <ac:spMkLst>
            <pc:docMk/>
            <pc:sldMk cId="3671472563" sldId="1077"/>
            <ac:spMk id="21" creationId="{2C3E04E8-B4F6-43A5-BD4B-8262C5003DB9}"/>
          </ac:spMkLst>
        </pc:spChg>
        <pc:spChg chg="mod">
          <ac:chgData name="Dr. Reham Hassan N.E.G.E. Hassan" userId="51911c58-56fd-4a2e-9116-914f1c98f259" providerId="ADAL" clId="{BBB02F85-F80E-4A4F-A398-E4309DB13E6D}" dt="2024-04-18T11:32:06.664" v="278" actId="14100"/>
          <ac:spMkLst>
            <pc:docMk/>
            <pc:sldMk cId="3671472563" sldId="1077"/>
            <ac:spMk id="23" creationId="{541C17B6-BF37-46CF-BB58-C2DDD6C40E0D}"/>
          </ac:spMkLst>
        </pc:spChg>
        <pc:spChg chg="mod">
          <ac:chgData name="Dr. Reham Hassan N.E.G.E. Hassan" userId="51911c58-56fd-4a2e-9116-914f1c98f259" providerId="ADAL" clId="{BBB02F85-F80E-4A4F-A398-E4309DB13E6D}" dt="2024-04-18T11:32:06.664" v="278" actId="14100"/>
          <ac:spMkLst>
            <pc:docMk/>
            <pc:sldMk cId="3671472563" sldId="1077"/>
            <ac:spMk id="24" creationId="{7ECD3DFF-E9D6-45D1-919C-43A0C544C420}"/>
          </ac:spMkLst>
        </pc:spChg>
        <pc:spChg chg="mod">
          <ac:chgData name="Dr. Reham Hassan N.E.G.E. Hassan" userId="51911c58-56fd-4a2e-9116-914f1c98f259" providerId="ADAL" clId="{BBB02F85-F80E-4A4F-A398-E4309DB13E6D}" dt="2024-04-18T11:32:06.664" v="278" actId="14100"/>
          <ac:spMkLst>
            <pc:docMk/>
            <pc:sldMk cId="3671472563" sldId="1077"/>
            <ac:spMk id="25" creationId="{8C4CB108-1DB0-4FAC-B9EB-BD5641B0CDED}"/>
          </ac:spMkLst>
        </pc:spChg>
        <pc:spChg chg="mod">
          <ac:chgData name="Dr. Reham Hassan N.E.G.E. Hassan" userId="51911c58-56fd-4a2e-9116-914f1c98f259" providerId="ADAL" clId="{BBB02F85-F80E-4A4F-A398-E4309DB13E6D}" dt="2024-04-18T11:32:06.664" v="278" actId="14100"/>
          <ac:spMkLst>
            <pc:docMk/>
            <pc:sldMk cId="3671472563" sldId="1077"/>
            <ac:spMk id="26" creationId="{12D87758-9112-4788-AF3D-49DA9201EC0C}"/>
          </ac:spMkLst>
        </pc:spChg>
        <pc:spChg chg="mod">
          <ac:chgData name="Dr. Reham Hassan N.E.G.E. Hassan" userId="51911c58-56fd-4a2e-9116-914f1c98f259" providerId="ADAL" clId="{BBB02F85-F80E-4A4F-A398-E4309DB13E6D}" dt="2024-04-18T11:32:06.664" v="278" actId="14100"/>
          <ac:spMkLst>
            <pc:docMk/>
            <pc:sldMk cId="3671472563" sldId="1077"/>
            <ac:spMk id="27" creationId="{6A8C9585-DE16-4E27-848B-F11E63BD453C}"/>
          </ac:spMkLst>
        </pc:spChg>
        <pc:spChg chg="mod">
          <ac:chgData name="Dr. Reham Hassan N.E.G.E. Hassan" userId="51911c58-56fd-4a2e-9116-914f1c98f259" providerId="ADAL" clId="{BBB02F85-F80E-4A4F-A398-E4309DB13E6D}" dt="2024-04-18T11:32:06.664" v="278" actId="14100"/>
          <ac:spMkLst>
            <pc:docMk/>
            <pc:sldMk cId="3671472563" sldId="1077"/>
            <ac:spMk id="28" creationId="{727FF796-72DC-43F5-8508-5E2F4F2DD126}"/>
          </ac:spMkLst>
        </pc:spChg>
        <pc:spChg chg="mod">
          <ac:chgData name="Dr. Reham Hassan N.E.G.E. Hassan" userId="51911c58-56fd-4a2e-9116-914f1c98f259" providerId="ADAL" clId="{BBB02F85-F80E-4A4F-A398-E4309DB13E6D}" dt="2024-04-18T11:32:06.664" v="278" actId="14100"/>
          <ac:spMkLst>
            <pc:docMk/>
            <pc:sldMk cId="3671472563" sldId="1077"/>
            <ac:spMk id="29" creationId="{DE0821E4-35D8-410A-9704-7E30B7CC33C4}"/>
          </ac:spMkLst>
        </pc:spChg>
        <pc:spChg chg="mod">
          <ac:chgData name="Dr. Reham Hassan N.E.G.E. Hassan" userId="51911c58-56fd-4a2e-9116-914f1c98f259" providerId="ADAL" clId="{BBB02F85-F80E-4A4F-A398-E4309DB13E6D}" dt="2024-04-18T11:32:06.664" v="278" actId="14100"/>
          <ac:spMkLst>
            <pc:docMk/>
            <pc:sldMk cId="3671472563" sldId="1077"/>
            <ac:spMk id="31" creationId="{A6A1D539-F08E-4737-B036-4D8DE1CEC377}"/>
          </ac:spMkLst>
        </pc:spChg>
        <pc:spChg chg="mod">
          <ac:chgData name="Dr. Reham Hassan N.E.G.E. Hassan" userId="51911c58-56fd-4a2e-9116-914f1c98f259" providerId="ADAL" clId="{BBB02F85-F80E-4A4F-A398-E4309DB13E6D}" dt="2024-04-18T11:32:06.664" v="278" actId="14100"/>
          <ac:spMkLst>
            <pc:docMk/>
            <pc:sldMk cId="3671472563" sldId="1077"/>
            <ac:spMk id="32" creationId="{3D905040-2175-4F55-A6D8-4D5151FB5C16}"/>
          </ac:spMkLst>
        </pc:spChg>
        <pc:spChg chg="mod">
          <ac:chgData name="Dr. Reham Hassan N.E.G.E. Hassan" userId="51911c58-56fd-4a2e-9116-914f1c98f259" providerId="ADAL" clId="{BBB02F85-F80E-4A4F-A398-E4309DB13E6D}" dt="2024-04-18T11:32:06.664" v="278" actId="14100"/>
          <ac:spMkLst>
            <pc:docMk/>
            <pc:sldMk cId="3671472563" sldId="1077"/>
            <ac:spMk id="33" creationId="{777F617A-E545-4540-840F-79594F17F28A}"/>
          </ac:spMkLst>
        </pc:spChg>
        <pc:spChg chg="mod">
          <ac:chgData name="Dr. Reham Hassan N.E.G.E. Hassan" userId="51911c58-56fd-4a2e-9116-914f1c98f259" providerId="ADAL" clId="{BBB02F85-F80E-4A4F-A398-E4309DB13E6D}" dt="2024-04-18T11:32:06.664" v="278" actId="14100"/>
          <ac:spMkLst>
            <pc:docMk/>
            <pc:sldMk cId="3671472563" sldId="1077"/>
            <ac:spMk id="34" creationId="{ACB35AB9-B81D-48AD-97EE-AE06FD4F91C0}"/>
          </ac:spMkLst>
        </pc:spChg>
        <pc:spChg chg="mod">
          <ac:chgData name="Dr. Reham Hassan N.E.G.E. Hassan" userId="51911c58-56fd-4a2e-9116-914f1c98f259" providerId="ADAL" clId="{BBB02F85-F80E-4A4F-A398-E4309DB13E6D}" dt="2024-04-18T11:32:06.664" v="278" actId="14100"/>
          <ac:spMkLst>
            <pc:docMk/>
            <pc:sldMk cId="3671472563" sldId="1077"/>
            <ac:spMk id="35" creationId="{F419E0B5-2EAF-47B9-AAC9-B14B2E17D9AA}"/>
          </ac:spMkLst>
        </pc:spChg>
        <pc:spChg chg="mod">
          <ac:chgData name="Dr. Reham Hassan N.E.G.E. Hassan" userId="51911c58-56fd-4a2e-9116-914f1c98f259" providerId="ADAL" clId="{BBB02F85-F80E-4A4F-A398-E4309DB13E6D}" dt="2024-04-18T11:32:06.664" v="278" actId="14100"/>
          <ac:spMkLst>
            <pc:docMk/>
            <pc:sldMk cId="3671472563" sldId="1077"/>
            <ac:spMk id="36" creationId="{83CA91A9-50D5-47AD-A72E-6854870A2ECF}"/>
          </ac:spMkLst>
        </pc:spChg>
        <pc:spChg chg="mod">
          <ac:chgData name="Dr. Reham Hassan N.E.G.E. Hassan" userId="51911c58-56fd-4a2e-9116-914f1c98f259" providerId="ADAL" clId="{BBB02F85-F80E-4A4F-A398-E4309DB13E6D}" dt="2024-04-18T11:32:06.664" v="278" actId="14100"/>
          <ac:spMkLst>
            <pc:docMk/>
            <pc:sldMk cId="3671472563" sldId="1077"/>
            <ac:spMk id="37" creationId="{D1F02EB1-0DD0-4E6B-82BC-DF5EA5AF4F32}"/>
          </ac:spMkLst>
        </pc:spChg>
        <pc:spChg chg="mod">
          <ac:chgData name="Dr. Reham Hassan N.E.G.E. Hassan" userId="51911c58-56fd-4a2e-9116-914f1c98f259" providerId="ADAL" clId="{BBB02F85-F80E-4A4F-A398-E4309DB13E6D}" dt="2024-04-18T11:32:06.664" v="278" actId="14100"/>
          <ac:spMkLst>
            <pc:docMk/>
            <pc:sldMk cId="3671472563" sldId="1077"/>
            <ac:spMk id="39" creationId="{497AF83B-5A98-4518-8879-46DED41B9C5B}"/>
          </ac:spMkLst>
        </pc:spChg>
        <pc:spChg chg="mod">
          <ac:chgData name="Dr. Reham Hassan N.E.G.E. Hassan" userId="51911c58-56fd-4a2e-9116-914f1c98f259" providerId="ADAL" clId="{BBB02F85-F80E-4A4F-A398-E4309DB13E6D}" dt="2024-04-18T11:32:06.664" v="278" actId="14100"/>
          <ac:spMkLst>
            <pc:docMk/>
            <pc:sldMk cId="3671472563" sldId="1077"/>
            <ac:spMk id="40" creationId="{8371ECE1-3C68-4FAF-A108-D201107D8B7E}"/>
          </ac:spMkLst>
        </pc:spChg>
        <pc:spChg chg="mod">
          <ac:chgData name="Dr. Reham Hassan N.E.G.E. Hassan" userId="51911c58-56fd-4a2e-9116-914f1c98f259" providerId="ADAL" clId="{BBB02F85-F80E-4A4F-A398-E4309DB13E6D}" dt="2024-04-18T11:32:06.664" v="278" actId="14100"/>
          <ac:spMkLst>
            <pc:docMk/>
            <pc:sldMk cId="3671472563" sldId="1077"/>
            <ac:spMk id="41" creationId="{2DBCA263-15BD-445C-A37D-4980B15A0A53}"/>
          </ac:spMkLst>
        </pc:spChg>
        <pc:spChg chg="mod">
          <ac:chgData name="Dr. Reham Hassan N.E.G.E. Hassan" userId="51911c58-56fd-4a2e-9116-914f1c98f259" providerId="ADAL" clId="{BBB02F85-F80E-4A4F-A398-E4309DB13E6D}" dt="2024-04-18T11:32:06.664" v="278" actId="14100"/>
          <ac:spMkLst>
            <pc:docMk/>
            <pc:sldMk cId="3671472563" sldId="1077"/>
            <ac:spMk id="42" creationId="{BD823C84-9C08-4125-9D9B-19CC3A380E4E}"/>
          </ac:spMkLst>
        </pc:spChg>
        <pc:spChg chg="mod">
          <ac:chgData name="Dr. Reham Hassan N.E.G.E. Hassan" userId="51911c58-56fd-4a2e-9116-914f1c98f259" providerId="ADAL" clId="{BBB02F85-F80E-4A4F-A398-E4309DB13E6D}" dt="2024-04-18T11:32:06.664" v="278" actId="14100"/>
          <ac:spMkLst>
            <pc:docMk/>
            <pc:sldMk cId="3671472563" sldId="1077"/>
            <ac:spMk id="43" creationId="{D1120D53-B274-45AE-BA0B-9DA1F08D495C}"/>
          </ac:spMkLst>
        </pc:spChg>
        <pc:spChg chg="mod">
          <ac:chgData name="Dr. Reham Hassan N.E.G.E. Hassan" userId="51911c58-56fd-4a2e-9116-914f1c98f259" providerId="ADAL" clId="{BBB02F85-F80E-4A4F-A398-E4309DB13E6D}" dt="2024-04-18T11:32:06.664" v="278" actId="14100"/>
          <ac:spMkLst>
            <pc:docMk/>
            <pc:sldMk cId="3671472563" sldId="1077"/>
            <ac:spMk id="44" creationId="{6E97731F-5E09-4343-864E-38B495F2B015}"/>
          </ac:spMkLst>
        </pc:spChg>
        <pc:spChg chg="mod">
          <ac:chgData name="Dr. Reham Hassan N.E.G.E. Hassan" userId="51911c58-56fd-4a2e-9116-914f1c98f259" providerId="ADAL" clId="{BBB02F85-F80E-4A4F-A398-E4309DB13E6D}" dt="2024-04-18T11:32:06.664" v="278" actId="14100"/>
          <ac:spMkLst>
            <pc:docMk/>
            <pc:sldMk cId="3671472563" sldId="1077"/>
            <ac:spMk id="45" creationId="{AB8F13D5-2F38-4979-8613-E355B624E4BD}"/>
          </ac:spMkLst>
        </pc:spChg>
        <pc:spChg chg="mod">
          <ac:chgData name="Dr. Reham Hassan N.E.G.E. Hassan" userId="51911c58-56fd-4a2e-9116-914f1c98f259" providerId="ADAL" clId="{BBB02F85-F80E-4A4F-A398-E4309DB13E6D}" dt="2024-04-18T11:32:06.664" v="278" actId="14100"/>
          <ac:spMkLst>
            <pc:docMk/>
            <pc:sldMk cId="3671472563" sldId="1077"/>
            <ac:spMk id="47" creationId="{A1F55570-0B6C-471E-9C7E-5073F451E5ED}"/>
          </ac:spMkLst>
        </pc:spChg>
        <pc:spChg chg="mod">
          <ac:chgData name="Dr. Reham Hassan N.E.G.E. Hassan" userId="51911c58-56fd-4a2e-9116-914f1c98f259" providerId="ADAL" clId="{BBB02F85-F80E-4A4F-A398-E4309DB13E6D}" dt="2024-04-18T11:32:06.664" v="278" actId="14100"/>
          <ac:spMkLst>
            <pc:docMk/>
            <pc:sldMk cId="3671472563" sldId="1077"/>
            <ac:spMk id="48" creationId="{168483A1-287C-41C1-B6D7-5A01DD33BC9F}"/>
          </ac:spMkLst>
        </pc:spChg>
        <pc:spChg chg="mod">
          <ac:chgData name="Dr. Reham Hassan N.E.G.E. Hassan" userId="51911c58-56fd-4a2e-9116-914f1c98f259" providerId="ADAL" clId="{BBB02F85-F80E-4A4F-A398-E4309DB13E6D}" dt="2024-04-18T11:32:06.664" v="278" actId="14100"/>
          <ac:spMkLst>
            <pc:docMk/>
            <pc:sldMk cId="3671472563" sldId="1077"/>
            <ac:spMk id="49" creationId="{8648A083-94D9-42D2-B5AF-987A1A15EC1A}"/>
          </ac:spMkLst>
        </pc:spChg>
        <pc:spChg chg="mod">
          <ac:chgData name="Dr. Reham Hassan N.E.G.E. Hassan" userId="51911c58-56fd-4a2e-9116-914f1c98f259" providerId="ADAL" clId="{BBB02F85-F80E-4A4F-A398-E4309DB13E6D}" dt="2024-04-18T11:32:06.664" v="278" actId="14100"/>
          <ac:spMkLst>
            <pc:docMk/>
            <pc:sldMk cId="3671472563" sldId="1077"/>
            <ac:spMk id="50" creationId="{CBB3BADC-F1E8-494D-9766-CB1F33D5FB7E}"/>
          </ac:spMkLst>
        </pc:spChg>
        <pc:spChg chg="mod">
          <ac:chgData name="Dr. Reham Hassan N.E.G.E. Hassan" userId="51911c58-56fd-4a2e-9116-914f1c98f259" providerId="ADAL" clId="{BBB02F85-F80E-4A4F-A398-E4309DB13E6D}" dt="2024-04-18T11:32:06.664" v="278" actId="14100"/>
          <ac:spMkLst>
            <pc:docMk/>
            <pc:sldMk cId="3671472563" sldId="1077"/>
            <ac:spMk id="51" creationId="{DF500A2C-44CB-43D5-9BCD-C565570F995E}"/>
          </ac:spMkLst>
        </pc:spChg>
        <pc:spChg chg="mod">
          <ac:chgData name="Dr. Reham Hassan N.E.G.E. Hassan" userId="51911c58-56fd-4a2e-9116-914f1c98f259" providerId="ADAL" clId="{BBB02F85-F80E-4A4F-A398-E4309DB13E6D}" dt="2024-04-18T11:32:06.664" v="278" actId="14100"/>
          <ac:spMkLst>
            <pc:docMk/>
            <pc:sldMk cId="3671472563" sldId="1077"/>
            <ac:spMk id="52" creationId="{7F0D389D-593D-44BC-9E7B-F2343E65C846}"/>
          </ac:spMkLst>
        </pc:spChg>
        <pc:spChg chg="mod">
          <ac:chgData name="Dr. Reham Hassan N.E.G.E. Hassan" userId="51911c58-56fd-4a2e-9116-914f1c98f259" providerId="ADAL" clId="{BBB02F85-F80E-4A4F-A398-E4309DB13E6D}" dt="2024-04-18T11:32:06.664" v="278" actId="14100"/>
          <ac:spMkLst>
            <pc:docMk/>
            <pc:sldMk cId="3671472563" sldId="1077"/>
            <ac:spMk id="53" creationId="{3D3DC2B4-8FE7-43A9-AF88-7F6740082927}"/>
          </ac:spMkLst>
        </pc:spChg>
        <pc:spChg chg="mod">
          <ac:chgData name="Dr. Reham Hassan N.E.G.E. Hassan" userId="51911c58-56fd-4a2e-9116-914f1c98f259" providerId="ADAL" clId="{BBB02F85-F80E-4A4F-A398-E4309DB13E6D}" dt="2024-04-18T11:32:09.973" v="283" actId="1076"/>
          <ac:spMkLst>
            <pc:docMk/>
            <pc:sldMk cId="3671472563" sldId="1077"/>
            <ac:spMk id="54" creationId="{C233B3B3-2CFB-441E-817B-C1BB9597BE67}"/>
          </ac:spMkLst>
        </pc:spChg>
        <pc:spChg chg="mod">
          <ac:chgData name="Dr. Reham Hassan N.E.G.E. Hassan" userId="51911c58-56fd-4a2e-9116-914f1c98f259" providerId="ADAL" clId="{BBB02F85-F80E-4A4F-A398-E4309DB13E6D}" dt="2024-04-18T11:32:10.796" v="284" actId="1076"/>
          <ac:spMkLst>
            <pc:docMk/>
            <pc:sldMk cId="3671472563" sldId="1077"/>
            <ac:spMk id="61" creationId="{413FE6C5-E1D7-458D-821E-0DB71F9249B0}"/>
          </ac:spMkLst>
        </pc:spChg>
        <pc:spChg chg="mod">
          <ac:chgData name="Dr. Reham Hassan N.E.G.E. Hassan" userId="51911c58-56fd-4a2e-9116-914f1c98f259" providerId="ADAL" clId="{BBB02F85-F80E-4A4F-A398-E4309DB13E6D}" dt="2024-04-18T11:32:06.409" v="277" actId="688"/>
          <ac:spMkLst>
            <pc:docMk/>
            <pc:sldMk cId="3671472563" sldId="1077"/>
            <ac:spMk id="62" creationId="{15C7C74E-929C-4CFF-8CAE-2BC7868FA69E}"/>
          </ac:spMkLst>
        </pc:spChg>
        <pc:grpChg chg="mod">
          <ac:chgData name="Dr. Reham Hassan N.E.G.E. Hassan" userId="51911c58-56fd-4a2e-9116-914f1c98f259" providerId="ADAL" clId="{BBB02F85-F80E-4A4F-A398-E4309DB13E6D}" dt="2024-04-18T11:32:06.664" v="278" actId="14100"/>
          <ac:grpSpMkLst>
            <pc:docMk/>
            <pc:sldMk cId="3671472563" sldId="1077"/>
            <ac:grpSpMk id="4" creationId="{70EC08CA-E944-4AA1-99FF-9EDC7F0F4113}"/>
          </ac:grpSpMkLst>
        </pc:grpChg>
        <pc:grpChg chg="mod">
          <ac:chgData name="Dr. Reham Hassan N.E.G.E. Hassan" userId="51911c58-56fd-4a2e-9116-914f1c98f259" providerId="ADAL" clId="{BBB02F85-F80E-4A4F-A398-E4309DB13E6D}" dt="2024-04-18T11:32:06.664" v="278" actId="14100"/>
          <ac:grpSpMkLst>
            <pc:docMk/>
            <pc:sldMk cId="3671472563" sldId="1077"/>
            <ac:grpSpMk id="6" creationId="{4D00D146-968C-4D11-BA69-1FC5C4B46B97}"/>
          </ac:grpSpMkLst>
        </pc:grpChg>
        <pc:grpChg chg="mod">
          <ac:chgData name="Dr. Reham Hassan N.E.G.E. Hassan" userId="51911c58-56fd-4a2e-9116-914f1c98f259" providerId="ADAL" clId="{BBB02F85-F80E-4A4F-A398-E4309DB13E6D}" dt="2024-04-18T11:32:06.664" v="278" actId="14100"/>
          <ac:grpSpMkLst>
            <pc:docMk/>
            <pc:sldMk cId="3671472563" sldId="1077"/>
            <ac:grpSpMk id="7" creationId="{67B0B7BF-8678-4048-8E17-DDB1AF18DCFA}"/>
          </ac:grpSpMkLst>
        </pc:grpChg>
        <pc:grpChg chg="mod">
          <ac:chgData name="Dr. Reham Hassan N.E.G.E. Hassan" userId="51911c58-56fd-4a2e-9116-914f1c98f259" providerId="ADAL" clId="{BBB02F85-F80E-4A4F-A398-E4309DB13E6D}" dt="2024-04-18T11:32:06.664" v="278" actId="14100"/>
          <ac:grpSpMkLst>
            <pc:docMk/>
            <pc:sldMk cId="3671472563" sldId="1077"/>
            <ac:grpSpMk id="8" creationId="{C28368E3-4A09-4D38-B9DF-3DB97133361F}"/>
          </ac:grpSpMkLst>
        </pc:grpChg>
        <pc:grpChg chg="mod">
          <ac:chgData name="Dr. Reham Hassan N.E.G.E. Hassan" userId="51911c58-56fd-4a2e-9116-914f1c98f259" providerId="ADAL" clId="{BBB02F85-F80E-4A4F-A398-E4309DB13E6D}" dt="2024-04-18T11:32:06.664" v="278" actId="14100"/>
          <ac:grpSpMkLst>
            <pc:docMk/>
            <pc:sldMk cId="3671472563" sldId="1077"/>
            <ac:grpSpMk id="9" creationId="{DB84B8F0-EADA-480B-A07B-4B96B84F20A7}"/>
          </ac:grpSpMkLst>
        </pc:grpChg>
        <pc:grpChg chg="mod">
          <ac:chgData name="Dr. Reham Hassan N.E.G.E. Hassan" userId="51911c58-56fd-4a2e-9116-914f1c98f259" providerId="ADAL" clId="{BBB02F85-F80E-4A4F-A398-E4309DB13E6D}" dt="2024-04-18T11:32:06.664" v="278" actId="14100"/>
          <ac:grpSpMkLst>
            <pc:docMk/>
            <pc:sldMk cId="3671472563" sldId="1077"/>
            <ac:grpSpMk id="13" creationId="{212DE762-A2E1-4860-A058-14F506DE19FB}"/>
          </ac:grpSpMkLst>
        </pc:grpChg>
        <pc:grpChg chg="mod">
          <ac:chgData name="Dr. Reham Hassan N.E.G.E. Hassan" userId="51911c58-56fd-4a2e-9116-914f1c98f259" providerId="ADAL" clId="{BBB02F85-F80E-4A4F-A398-E4309DB13E6D}" dt="2024-04-18T11:32:06.664" v="278" actId="14100"/>
          <ac:grpSpMkLst>
            <pc:docMk/>
            <pc:sldMk cId="3671472563" sldId="1077"/>
            <ac:grpSpMk id="14" creationId="{91D6F3BB-B0F0-4D1C-B8E9-A55EF0828EBF}"/>
          </ac:grpSpMkLst>
        </pc:grpChg>
        <pc:grpChg chg="mod">
          <ac:chgData name="Dr. Reham Hassan N.E.G.E. Hassan" userId="51911c58-56fd-4a2e-9116-914f1c98f259" providerId="ADAL" clId="{BBB02F85-F80E-4A4F-A398-E4309DB13E6D}" dt="2024-04-18T11:32:06.664" v="278" actId="14100"/>
          <ac:grpSpMkLst>
            <pc:docMk/>
            <pc:sldMk cId="3671472563" sldId="1077"/>
            <ac:grpSpMk id="22" creationId="{BFC6D383-A3AC-4777-9D65-89CAE6F8511A}"/>
          </ac:grpSpMkLst>
        </pc:grpChg>
        <pc:grpChg chg="mod">
          <ac:chgData name="Dr. Reham Hassan N.E.G.E. Hassan" userId="51911c58-56fd-4a2e-9116-914f1c98f259" providerId="ADAL" clId="{BBB02F85-F80E-4A4F-A398-E4309DB13E6D}" dt="2024-04-18T11:32:06.664" v="278" actId="14100"/>
          <ac:grpSpMkLst>
            <pc:docMk/>
            <pc:sldMk cId="3671472563" sldId="1077"/>
            <ac:grpSpMk id="30" creationId="{0549CD3E-ABF5-4070-8C18-4E8187EB5489}"/>
          </ac:grpSpMkLst>
        </pc:grpChg>
        <pc:grpChg chg="mod">
          <ac:chgData name="Dr. Reham Hassan N.E.G.E. Hassan" userId="51911c58-56fd-4a2e-9116-914f1c98f259" providerId="ADAL" clId="{BBB02F85-F80E-4A4F-A398-E4309DB13E6D}" dt="2024-04-18T11:32:06.664" v="278" actId="14100"/>
          <ac:grpSpMkLst>
            <pc:docMk/>
            <pc:sldMk cId="3671472563" sldId="1077"/>
            <ac:grpSpMk id="38" creationId="{6F1FB98D-B49C-429D-9E1A-9EDA339E58CB}"/>
          </ac:grpSpMkLst>
        </pc:grpChg>
        <pc:grpChg chg="mod">
          <ac:chgData name="Dr. Reham Hassan N.E.G.E. Hassan" userId="51911c58-56fd-4a2e-9116-914f1c98f259" providerId="ADAL" clId="{BBB02F85-F80E-4A4F-A398-E4309DB13E6D}" dt="2024-04-18T11:32:06.664" v="278" actId="14100"/>
          <ac:grpSpMkLst>
            <pc:docMk/>
            <pc:sldMk cId="3671472563" sldId="1077"/>
            <ac:grpSpMk id="46" creationId="{C1F1BF21-27C8-490C-BB73-F24E5140404E}"/>
          </ac:grpSpMkLst>
        </pc:grpChg>
      </pc:sldChg>
      <pc:sldChg chg="addSp delSp modSp add mod modNotesTx">
        <pc:chgData name="Dr. Reham Hassan N.E.G.E. Hassan" userId="51911c58-56fd-4a2e-9116-914f1c98f259" providerId="ADAL" clId="{BBB02F85-F80E-4A4F-A398-E4309DB13E6D}" dt="2024-04-18T11:30:31.750" v="243" actId="21"/>
        <pc:sldMkLst>
          <pc:docMk/>
          <pc:sldMk cId="1827277504" sldId="1078"/>
        </pc:sldMkLst>
        <pc:spChg chg="del mod">
          <ac:chgData name="Dr. Reham Hassan N.E.G.E. Hassan" userId="51911c58-56fd-4a2e-9116-914f1c98f259" providerId="ADAL" clId="{BBB02F85-F80E-4A4F-A398-E4309DB13E6D}" dt="2024-04-18T11:27:20.097" v="213" actId="478"/>
          <ac:spMkLst>
            <pc:docMk/>
            <pc:sldMk cId="1827277504" sldId="1078"/>
            <ac:spMk id="5" creationId="{80503D57-EAC0-5C10-88F4-B0264F729D87}"/>
          </ac:spMkLst>
        </pc:spChg>
        <pc:spChg chg="add mod">
          <ac:chgData name="Dr. Reham Hassan N.E.G.E. Hassan" userId="51911c58-56fd-4a2e-9116-914f1c98f259" providerId="ADAL" clId="{BBB02F85-F80E-4A4F-A398-E4309DB13E6D}" dt="2024-04-18T11:27:51.604" v="224" actId="122"/>
          <ac:spMkLst>
            <pc:docMk/>
            <pc:sldMk cId="1827277504" sldId="1078"/>
            <ac:spMk id="6" creationId="{6F95C33A-005A-DE3B-A3FF-B43316646419}"/>
          </ac:spMkLst>
        </pc:spChg>
        <pc:picChg chg="add mod">
          <ac:chgData name="Dr. Reham Hassan N.E.G.E. Hassan" userId="51911c58-56fd-4a2e-9116-914f1c98f259" providerId="ADAL" clId="{BBB02F85-F80E-4A4F-A398-E4309DB13E6D}" dt="2024-04-18T11:27:39.207" v="220"/>
          <ac:picMkLst>
            <pc:docMk/>
            <pc:sldMk cId="1827277504" sldId="1078"/>
            <ac:picMk id="2" creationId="{DDBD10B1-F30F-5224-ADFD-342F588C981C}"/>
          </ac:picMkLst>
        </pc:picChg>
        <pc:picChg chg="add del mod">
          <ac:chgData name="Dr. Reham Hassan N.E.G.E. Hassan" userId="51911c58-56fd-4a2e-9116-914f1c98f259" providerId="ADAL" clId="{BBB02F85-F80E-4A4F-A398-E4309DB13E6D}" dt="2024-04-18T11:27:27.517" v="216" actId="21"/>
          <ac:picMkLst>
            <pc:docMk/>
            <pc:sldMk cId="1827277504" sldId="1078"/>
            <ac:picMk id="10242" creationId="{DDBD10B1-F30F-5224-ADFD-342F588C981C}"/>
          </ac:picMkLst>
        </pc:picChg>
        <pc:picChg chg="add del mod">
          <ac:chgData name="Dr. Reham Hassan N.E.G.E. Hassan" userId="51911c58-56fd-4a2e-9116-914f1c98f259" providerId="ADAL" clId="{BBB02F85-F80E-4A4F-A398-E4309DB13E6D}" dt="2024-04-18T11:30:31.750" v="243" actId="21"/>
          <ac:picMkLst>
            <pc:docMk/>
            <pc:sldMk cId="1827277504" sldId="1078"/>
            <ac:picMk id="11266" creationId="{C5C1986D-C667-A75D-420E-7CCF444A1114}"/>
          </ac:picMkLst>
        </pc:picChg>
      </pc:sldChg>
      <pc:sldChg chg="addSp delSp modSp add mod modNotesTx">
        <pc:chgData name="Dr. Reham Hassan N.E.G.E. Hassan" userId="51911c58-56fd-4a2e-9116-914f1c98f259" providerId="ADAL" clId="{BBB02F85-F80E-4A4F-A398-E4309DB13E6D}" dt="2024-04-18T11:30:34.351" v="244"/>
        <pc:sldMkLst>
          <pc:docMk/>
          <pc:sldMk cId="176963454" sldId="1079"/>
        </pc:sldMkLst>
        <pc:spChg chg="add mod">
          <ac:chgData name="Dr. Reham Hassan N.E.G.E. Hassan" userId="51911c58-56fd-4a2e-9116-914f1c98f259" providerId="ADAL" clId="{BBB02F85-F80E-4A4F-A398-E4309DB13E6D}" dt="2024-04-18T11:29:15.582" v="237" actId="122"/>
          <ac:spMkLst>
            <pc:docMk/>
            <pc:sldMk cId="176963454" sldId="1079"/>
            <ac:spMk id="4" creationId="{0409FF3D-3F89-9A7F-118B-423964BCBDA6}"/>
          </ac:spMkLst>
        </pc:spChg>
        <pc:spChg chg="del">
          <ac:chgData name="Dr. Reham Hassan N.E.G.E. Hassan" userId="51911c58-56fd-4a2e-9116-914f1c98f259" providerId="ADAL" clId="{BBB02F85-F80E-4A4F-A398-E4309DB13E6D}" dt="2024-04-18T11:29:02.387" v="232" actId="478"/>
          <ac:spMkLst>
            <pc:docMk/>
            <pc:sldMk cId="176963454" sldId="1079"/>
            <ac:spMk id="5" creationId="{80503D57-EAC0-5C10-88F4-B0264F729D87}"/>
          </ac:spMkLst>
        </pc:spChg>
        <pc:picChg chg="add mod">
          <ac:chgData name="Dr. Reham Hassan N.E.G.E. Hassan" userId="51911c58-56fd-4a2e-9116-914f1c98f259" providerId="ADAL" clId="{BBB02F85-F80E-4A4F-A398-E4309DB13E6D}" dt="2024-04-18T11:30:34.351" v="244"/>
          <ac:picMkLst>
            <pc:docMk/>
            <pc:sldMk cId="176963454" sldId="1079"/>
            <ac:picMk id="6" creationId="{C5C1986D-C667-A75D-420E-7CCF444A1114}"/>
          </ac:picMkLst>
        </pc:picChg>
        <pc:picChg chg="add del">
          <ac:chgData name="Dr. Reham Hassan N.E.G.E. Hassan" userId="51911c58-56fd-4a2e-9116-914f1c98f259" providerId="ADAL" clId="{BBB02F85-F80E-4A4F-A398-E4309DB13E6D}" dt="2024-04-18T11:30:23.187" v="239" actId="21"/>
          <ac:picMkLst>
            <pc:docMk/>
            <pc:sldMk cId="176963454" sldId="1079"/>
            <ac:picMk id="11266" creationId="{C5C1986D-C667-A75D-420E-7CCF444A1114}"/>
          </ac:picMkLst>
        </pc:picChg>
      </pc:sldChg>
      <pc:sldChg chg="addSp delSp modSp add mod modNotesTx">
        <pc:chgData name="Dr. Reham Hassan N.E.G.E. Hassan" userId="51911c58-56fd-4a2e-9116-914f1c98f259" providerId="ADAL" clId="{BBB02F85-F80E-4A4F-A398-E4309DB13E6D}" dt="2024-04-18T11:16:41.861" v="146" actId="1076"/>
        <pc:sldMkLst>
          <pc:docMk/>
          <pc:sldMk cId="2492149816" sldId="1080"/>
        </pc:sldMkLst>
        <pc:spChg chg="del">
          <ac:chgData name="Dr. Reham Hassan N.E.G.E. Hassan" userId="51911c58-56fd-4a2e-9116-914f1c98f259" providerId="ADAL" clId="{BBB02F85-F80E-4A4F-A398-E4309DB13E6D}" dt="2024-04-18T09:00:26.543" v="19" actId="478"/>
          <ac:spMkLst>
            <pc:docMk/>
            <pc:sldMk cId="2492149816" sldId="1080"/>
            <ac:spMk id="5" creationId="{80503D57-EAC0-5C10-88F4-B0264F729D87}"/>
          </ac:spMkLst>
        </pc:spChg>
        <pc:spChg chg="add mod">
          <ac:chgData name="Dr. Reham Hassan N.E.G.E. Hassan" userId="51911c58-56fd-4a2e-9116-914f1c98f259" providerId="ADAL" clId="{BBB02F85-F80E-4A4F-A398-E4309DB13E6D}" dt="2024-04-18T11:16:41.861" v="146" actId="1076"/>
          <ac:spMkLst>
            <pc:docMk/>
            <pc:sldMk cId="2492149816" sldId="1080"/>
            <ac:spMk id="6" creationId="{0E3E33FB-D97B-7B08-AFC2-0E298D065ED6}"/>
          </ac:spMkLst>
        </pc:spChg>
        <pc:picChg chg="add mod">
          <ac:chgData name="Dr. Reham Hassan N.E.G.E. Hassan" userId="51911c58-56fd-4a2e-9116-914f1c98f259" providerId="ADAL" clId="{BBB02F85-F80E-4A4F-A398-E4309DB13E6D}" dt="2024-04-18T11:15:54.264" v="131" actId="1076"/>
          <ac:picMkLst>
            <pc:docMk/>
            <pc:sldMk cId="2492149816" sldId="1080"/>
            <ac:picMk id="2" creationId="{1A499B60-44CC-AAB0-9968-51084624B9EA}"/>
          </ac:picMkLst>
        </pc:picChg>
        <pc:picChg chg="add del mod">
          <ac:chgData name="Dr. Reham Hassan N.E.G.E. Hassan" userId="51911c58-56fd-4a2e-9116-914f1c98f259" providerId="ADAL" clId="{BBB02F85-F80E-4A4F-A398-E4309DB13E6D}" dt="2024-04-18T11:15:55.944" v="132" actId="21"/>
          <ac:picMkLst>
            <pc:docMk/>
            <pc:sldMk cId="2492149816" sldId="1080"/>
            <ac:picMk id="7" creationId="{86F4360B-87EE-4704-C8D6-0FFE6C080DB9}"/>
          </ac:picMkLst>
        </pc:picChg>
        <pc:picChg chg="add del mod">
          <ac:chgData name="Dr. Reham Hassan N.E.G.E. Hassan" userId="51911c58-56fd-4a2e-9116-914f1c98f259" providerId="ADAL" clId="{BBB02F85-F80E-4A4F-A398-E4309DB13E6D}" dt="2024-04-18T09:02:28.464" v="26" actId="21"/>
          <ac:picMkLst>
            <pc:docMk/>
            <pc:sldMk cId="2492149816" sldId="1080"/>
            <ac:picMk id="2050" creationId="{1A499B60-44CC-AAB0-9968-51084624B9EA}"/>
          </ac:picMkLst>
        </pc:picChg>
        <pc:picChg chg="add del mod">
          <ac:chgData name="Dr. Reham Hassan N.E.G.E. Hassan" userId="51911c58-56fd-4a2e-9116-914f1c98f259" providerId="ADAL" clId="{BBB02F85-F80E-4A4F-A398-E4309DB13E6D}" dt="2024-04-18T10:27:18.806" v="49" actId="21"/>
          <ac:picMkLst>
            <pc:docMk/>
            <pc:sldMk cId="2492149816" sldId="1080"/>
            <ac:picMk id="3074" creationId="{73450ECA-88B8-D317-04D3-264EAC764A23}"/>
          </ac:picMkLst>
        </pc:picChg>
      </pc:sldChg>
      <pc:sldChg chg="addSp delSp modSp add mod modNotesTx">
        <pc:chgData name="Dr. Reham Hassan N.E.G.E. Hassan" userId="51911c58-56fd-4a2e-9116-914f1c98f259" providerId="ADAL" clId="{BBB02F85-F80E-4A4F-A398-E4309DB13E6D}" dt="2024-04-18T11:16:53.555" v="147" actId="478"/>
        <pc:sldMkLst>
          <pc:docMk/>
          <pc:sldMk cId="4063923298" sldId="1081"/>
        </pc:sldMkLst>
        <pc:spChg chg="del mod">
          <ac:chgData name="Dr. Reham Hassan N.E.G.E. Hassan" userId="51911c58-56fd-4a2e-9116-914f1c98f259" providerId="ADAL" clId="{BBB02F85-F80E-4A4F-A398-E4309DB13E6D}" dt="2024-04-18T11:16:53.555" v="147" actId="478"/>
          <ac:spMkLst>
            <pc:docMk/>
            <pc:sldMk cId="4063923298" sldId="1081"/>
            <ac:spMk id="5" creationId="{80503D57-EAC0-5C10-88F4-B0264F729D87}"/>
          </ac:spMkLst>
        </pc:spChg>
        <pc:spChg chg="add mod">
          <ac:chgData name="Dr. Reham Hassan N.E.G.E. Hassan" userId="51911c58-56fd-4a2e-9116-914f1c98f259" providerId="ADAL" clId="{BBB02F85-F80E-4A4F-A398-E4309DB13E6D}" dt="2024-04-18T10:50:05.170" v="104" actId="14100"/>
          <ac:spMkLst>
            <pc:docMk/>
            <pc:sldMk cId="4063923298" sldId="1081"/>
            <ac:spMk id="6" creationId="{CBF212E3-C4C7-3267-7584-81ADFFAD5150}"/>
          </ac:spMkLst>
        </pc:spChg>
        <pc:picChg chg="add mod">
          <ac:chgData name="Dr. Reham Hassan N.E.G.E. Hassan" userId="51911c58-56fd-4a2e-9116-914f1c98f259" providerId="ADAL" clId="{BBB02F85-F80E-4A4F-A398-E4309DB13E6D}" dt="2024-04-18T11:16:02.191" v="134" actId="1076"/>
          <ac:picMkLst>
            <pc:docMk/>
            <pc:sldMk cId="4063923298" sldId="1081"/>
            <ac:picMk id="2" creationId="{73450ECA-88B8-D317-04D3-264EAC764A23}"/>
          </ac:picMkLst>
        </pc:picChg>
        <pc:picChg chg="add del mod">
          <ac:chgData name="Dr. Reham Hassan N.E.G.E. Hassan" userId="51911c58-56fd-4a2e-9116-914f1c98f259" providerId="ADAL" clId="{BBB02F85-F80E-4A4F-A398-E4309DB13E6D}" dt="2024-04-18T11:16:04.541" v="135" actId="21"/>
          <ac:picMkLst>
            <pc:docMk/>
            <pc:sldMk cId="4063923298" sldId="1081"/>
            <ac:picMk id="7" creationId="{86F4360B-87EE-4704-C8D6-0FFE6C080DB9}"/>
          </ac:picMkLst>
        </pc:picChg>
        <pc:picChg chg="add del mod">
          <ac:chgData name="Dr. Reham Hassan N.E.G.E. Hassan" userId="51911c58-56fd-4a2e-9116-914f1c98f259" providerId="ADAL" clId="{BBB02F85-F80E-4A4F-A398-E4309DB13E6D}" dt="2024-04-18T10:27:10.333" v="43" actId="21"/>
          <ac:picMkLst>
            <pc:docMk/>
            <pc:sldMk cId="4063923298" sldId="1081"/>
            <ac:picMk id="3074" creationId="{73450ECA-88B8-D317-04D3-264EAC764A23}"/>
          </ac:picMkLst>
        </pc:picChg>
        <pc:picChg chg="add del mod">
          <ac:chgData name="Dr. Reham Hassan N.E.G.E. Hassan" userId="51911c58-56fd-4a2e-9116-914f1c98f259" providerId="ADAL" clId="{BBB02F85-F80E-4A4F-A398-E4309DB13E6D}" dt="2024-04-18T10:28:20.905" v="60" actId="21"/>
          <ac:picMkLst>
            <pc:docMk/>
            <pc:sldMk cId="4063923298" sldId="1081"/>
            <ac:picMk id="4098" creationId="{2FC3F923-5BFB-CF22-93BC-A5F64EB2E15E}"/>
          </ac:picMkLst>
        </pc:picChg>
        <pc:picChg chg="add del mod">
          <ac:chgData name="Dr. Reham Hassan N.E.G.E. Hassan" userId="51911c58-56fd-4a2e-9116-914f1c98f259" providerId="ADAL" clId="{BBB02F85-F80E-4A4F-A398-E4309DB13E6D}" dt="2024-04-18T11:15:28.557" v="127" actId="21"/>
          <ac:picMkLst>
            <pc:docMk/>
            <pc:sldMk cId="4063923298" sldId="1081"/>
            <ac:picMk id="5122" creationId="{A5C2D245-417D-2218-5149-B8F6E258006B}"/>
          </ac:picMkLst>
        </pc:picChg>
      </pc:sldChg>
      <pc:sldChg chg="addSp delSp modSp add mod modNotesTx">
        <pc:chgData name="Dr. Reham Hassan N.E.G.E. Hassan" userId="51911c58-56fd-4a2e-9116-914f1c98f259" providerId="ADAL" clId="{BBB02F85-F80E-4A4F-A398-E4309DB13E6D}" dt="2024-04-18T11:27:57.458" v="225" actId="122"/>
        <pc:sldMkLst>
          <pc:docMk/>
          <pc:sldMk cId="2173185084" sldId="1082"/>
        </pc:sldMkLst>
        <pc:spChg chg="del">
          <ac:chgData name="Dr. Reham Hassan N.E.G.E. Hassan" userId="51911c58-56fd-4a2e-9116-914f1c98f259" providerId="ADAL" clId="{BBB02F85-F80E-4A4F-A398-E4309DB13E6D}" dt="2024-04-18T10:28:05.189" v="53" actId="478"/>
          <ac:spMkLst>
            <pc:docMk/>
            <pc:sldMk cId="2173185084" sldId="1082"/>
            <ac:spMk id="5" creationId="{80503D57-EAC0-5C10-88F4-B0264F729D87}"/>
          </ac:spMkLst>
        </pc:spChg>
        <pc:spChg chg="add mod">
          <ac:chgData name="Dr. Reham Hassan N.E.G.E. Hassan" userId="51911c58-56fd-4a2e-9116-914f1c98f259" providerId="ADAL" clId="{BBB02F85-F80E-4A4F-A398-E4309DB13E6D}" dt="2024-04-18T11:27:57.458" v="225" actId="122"/>
          <ac:spMkLst>
            <pc:docMk/>
            <pc:sldMk cId="2173185084" sldId="1082"/>
            <ac:spMk id="7" creationId="{3DC9CA2E-E961-AD43-2403-BDA208B10B1D}"/>
          </ac:spMkLst>
        </pc:spChg>
        <pc:picChg chg="add mod">
          <ac:chgData name="Dr. Reham Hassan N.E.G.E. Hassan" userId="51911c58-56fd-4a2e-9116-914f1c98f259" providerId="ADAL" clId="{BBB02F85-F80E-4A4F-A398-E4309DB13E6D}" dt="2024-04-18T11:16:11.995" v="137" actId="1076"/>
          <ac:picMkLst>
            <pc:docMk/>
            <pc:sldMk cId="2173185084" sldId="1082"/>
            <ac:picMk id="2" creationId="{2FC3F923-5BFB-CF22-93BC-A5F64EB2E15E}"/>
          </ac:picMkLst>
        </pc:picChg>
        <pc:picChg chg="add del mod">
          <ac:chgData name="Dr. Reham Hassan N.E.G.E. Hassan" userId="51911c58-56fd-4a2e-9116-914f1c98f259" providerId="ADAL" clId="{BBB02F85-F80E-4A4F-A398-E4309DB13E6D}" dt="2024-04-18T10:33:29.490" v="74" actId="21"/>
          <ac:picMkLst>
            <pc:docMk/>
            <pc:sldMk cId="2173185084" sldId="1082"/>
            <ac:picMk id="4" creationId="{87DA45A5-8332-E5E7-B161-9C098927123C}"/>
          </ac:picMkLst>
        </pc:picChg>
        <pc:picChg chg="add del mod">
          <ac:chgData name="Dr. Reham Hassan N.E.G.E. Hassan" userId="51911c58-56fd-4a2e-9116-914f1c98f259" providerId="ADAL" clId="{BBB02F85-F80E-4A4F-A398-E4309DB13E6D}" dt="2024-04-18T11:16:14.209" v="138" actId="21"/>
          <ac:picMkLst>
            <pc:docMk/>
            <pc:sldMk cId="2173185084" sldId="1082"/>
            <ac:picMk id="8" creationId="{86F4360B-87EE-4704-C8D6-0FFE6C080DB9}"/>
          </ac:picMkLst>
        </pc:picChg>
        <pc:picChg chg="add del">
          <ac:chgData name="Dr. Reham Hassan N.E.G.E. Hassan" userId="51911c58-56fd-4a2e-9116-914f1c98f259" providerId="ADAL" clId="{BBB02F85-F80E-4A4F-A398-E4309DB13E6D}" dt="2024-04-18T10:28:07.966" v="55" actId="21"/>
          <ac:picMkLst>
            <pc:docMk/>
            <pc:sldMk cId="2173185084" sldId="1082"/>
            <ac:picMk id="4098" creationId="{2FC3F923-5BFB-CF22-93BC-A5F64EB2E15E}"/>
          </ac:picMkLst>
        </pc:picChg>
        <pc:picChg chg="add del mod">
          <ac:chgData name="Dr. Reham Hassan N.E.G.E. Hassan" userId="51911c58-56fd-4a2e-9116-914f1c98f259" providerId="ADAL" clId="{BBB02F85-F80E-4A4F-A398-E4309DB13E6D}" dt="2024-04-18T10:33:15.430" v="68" actId="21"/>
          <ac:picMkLst>
            <pc:docMk/>
            <pc:sldMk cId="2173185084" sldId="1082"/>
            <ac:picMk id="4100" creationId="{87DA45A5-8332-E5E7-B161-9C098927123C}"/>
          </ac:picMkLst>
        </pc:picChg>
      </pc:sldChg>
      <pc:sldChg chg="addSp delSp modSp add mod modNotesTx">
        <pc:chgData name="Dr. Reham Hassan N.E.G.E. Hassan" userId="51911c58-56fd-4a2e-9116-914f1c98f259" providerId="ADAL" clId="{BBB02F85-F80E-4A4F-A398-E4309DB13E6D}" dt="2024-04-18T11:28:13.802" v="227" actId="20577"/>
        <pc:sldMkLst>
          <pc:docMk/>
          <pc:sldMk cId="2959919743" sldId="1083"/>
        </pc:sldMkLst>
        <pc:spChg chg="del mod">
          <ac:chgData name="Dr. Reham Hassan N.E.G.E. Hassan" userId="51911c58-56fd-4a2e-9116-914f1c98f259" providerId="ADAL" clId="{BBB02F85-F80E-4A4F-A398-E4309DB13E6D}" dt="2024-04-18T11:19:36.681" v="166" actId="478"/>
          <ac:spMkLst>
            <pc:docMk/>
            <pc:sldMk cId="2959919743" sldId="1083"/>
            <ac:spMk id="5" creationId="{80503D57-EAC0-5C10-88F4-B0264F729D87}"/>
          </ac:spMkLst>
        </pc:spChg>
        <pc:picChg chg="add del mod">
          <ac:chgData name="Dr. Reham Hassan N.E.G.E. Hassan" userId="51911c58-56fd-4a2e-9116-914f1c98f259" providerId="ADAL" clId="{BBB02F85-F80E-4A4F-A398-E4309DB13E6D}" dt="2024-04-18T11:19:27.953" v="162" actId="478"/>
          <ac:picMkLst>
            <pc:docMk/>
            <pc:sldMk cId="2959919743" sldId="1083"/>
            <ac:picMk id="8" creationId="{86F4360B-87EE-4704-C8D6-0FFE6C080DB9}"/>
          </ac:picMkLst>
        </pc:picChg>
        <pc:picChg chg="add mod">
          <ac:chgData name="Dr. Reham Hassan N.E.G.E. Hassan" userId="51911c58-56fd-4a2e-9116-914f1c98f259" providerId="ADAL" clId="{BBB02F85-F80E-4A4F-A398-E4309DB13E6D}" dt="2024-04-18T11:19:26.254" v="161" actId="1076"/>
          <ac:picMkLst>
            <pc:docMk/>
            <pc:sldMk cId="2959919743" sldId="1083"/>
            <ac:picMk id="7170" creationId="{197203D4-4C13-CB39-AAF0-6A8515D325D6}"/>
          </ac:picMkLst>
        </pc:picChg>
        <pc:picChg chg="add mod">
          <ac:chgData name="Dr. Reham Hassan N.E.G.E. Hassan" userId="51911c58-56fd-4a2e-9116-914f1c98f259" providerId="ADAL" clId="{BBB02F85-F80E-4A4F-A398-E4309DB13E6D}" dt="2024-04-18T11:19:26.254" v="161" actId="1076"/>
          <ac:picMkLst>
            <pc:docMk/>
            <pc:sldMk cId="2959919743" sldId="1083"/>
            <ac:picMk id="7172" creationId="{DC1BFD38-64DF-C399-684A-D5A90F7519B2}"/>
          </ac:picMkLst>
        </pc:picChg>
      </pc:sldChg>
      <pc:sldChg chg="addSp delSp modSp add mod modNotesTx">
        <pc:chgData name="Dr. Reham Hassan N.E.G.E. Hassan" userId="51911c58-56fd-4a2e-9116-914f1c98f259" providerId="ADAL" clId="{BBB02F85-F80E-4A4F-A398-E4309DB13E6D}" dt="2024-04-18T11:28:23.034" v="228" actId="122"/>
        <pc:sldMkLst>
          <pc:docMk/>
          <pc:sldMk cId="4070509722" sldId="1084"/>
        </pc:sldMkLst>
        <pc:spChg chg="add mod">
          <ac:chgData name="Dr. Reham Hassan N.E.G.E. Hassan" userId="51911c58-56fd-4a2e-9116-914f1c98f259" providerId="ADAL" clId="{BBB02F85-F80E-4A4F-A398-E4309DB13E6D}" dt="2024-04-18T11:28:23.034" v="228" actId="122"/>
          <ac:spMkLst>
            <pc:docMk/>
            <pc:sldMk cId="4070509722" sldId="1084"/>
            <ac:spMk id="4" creationId="{E4B1EBA2-AE40-083B-B031-FA053D56FE68}"/>
          </ac:spMkLst>
        </pc:spChg>
        <pc:spChg chg="del mod">
          <ac:chgData name="Dr. Reham Hassan N.E.G.E. Hassan" userId="51911c58-56fd-4a2e-9116-914f1c98f259" providerId="ADAL" clId="{BBB02F85-F80E-4A4F-A398-E4309DB13E6D}" dt="2024-04-18T11:21:13.596" v="179" actId="478"/>
          <ac:spMkLst>
            <pc:docMk/>
            <pc:sldMk cId="4070509722" sldId="1084"/>
            <ac:spMk id="5" creationId="{80503D57-EAC0-5C10-88F4-B0264F729D87}"/>
          </ac:spMkLst>
        </pc:spChg>
        <pc:picChg chg="add mod">
          <ac:chgData name="Dr. Reham Hassan N.E.G.E. Hassan" userId="51911c58-56fd-4a2e-9116-914f1c98f259" providerId="ADAL" clId="{BBB02F85-F80E-4A4F-A398-E4309DB13E6D}" dt="2024-04-18T11:21:14.399" v="180"/>
          <ac:picMkLst>
            <pc:docMk/>
            <pc:sldMk cId="4070509722" sldId="1084"/>
            <ac:picMk id="6146" creationId="{F40A7809-57A8-01A3-C50D-805940809BE8}"/>
          </ac:picMkLst>
        </pc:picChg>
        <pc:picChg chg="add del mod">
          <ac:chgData name="Dr. Reham Hassan N.E.G.E. Hassan" userId="51911c58-56fd-4a2e-9116-914f1c98f259" providerId="ADAL" clId="{BBB02F85-F80E-4A4F-A398-E4309DB13E6D}" dt="2024-04-18T11:25:15.130" v="204" actId="21"/>
          <ac:picMkLst>
            <pc:docMk/>
            <pc:sldMk cId="4070509722" sldId="1084"/>
            <ac:picMk id="8194" creationId="{2D1B9A8A-920C-491E-D628-9C16340E1471}"/>
          </ac:picMkLst>
        </pc:picChg>
      </pc:sldChg>
      <pc:sldChg chg="addSp delSp modSp add mod modNotesTx">
        <pc:chgData name="Dr. Reham Hassan N.E.G.E. Hassan" userId="51911c58-56fd-4a2e-9116-914f1c98f259" providerId="ADAL" clId="{BBB02F85-F80E-4A4F-A398-E4309DB13E6D}" dt="2024-04-18T11:28:49.969" v="229" actId="122"/>
        <pc:sldMkLst>
          <pc:docMk/>
          <pc:sldMk cId="1881501146" sldId="1085"/>
        </pc:sldMkLst>
        <pc:spChg chg="add mod">
          <ac:chgData name="Dr. Reham Hassan N.E.G.E. Hassan" userId="51911c58-56fd-4a2e-9116-914f1c98f259" providerId="ADAL" clId="{BBB02F85-F80E-4A4F-A398-E4309DB13E6D}" dt="2024-04-18T11:28:49.969" v="229" actId="122"/>
          <ac:spMkLst>
            <pc:docMk/>
            <pc:sldMk cId="1881501146" sldId="1085"/>
            <ac:spMk id="4" creationId="{6C6E9E0B-9FC9-F4DE-6725-82B1D7C92E37}"/>
          </ac:spMkLst>
        </pc:spChg>
        <pc:spChg chg="del">
          <ac:chgData name="Dr. Reham Hassan N.E.G.E. Hassan" userId="51911c58-56fd-4a2e-9116-914f1c98f259" providerId="ADAL" clId="{BBB02F85-F80E-4A4F-A398-E4309DB13E6D}" dt="2024-04-18T11:21:56.057" v="188" actId="478"/>
          <ac:spMkLst>
            <pc:docMk/>
            <pc:sldMk cId="1881501146" sldId="1085"/>
            <ac:spMk id="5" creationId="{80503D57-EAC0-5C10-88F4-B0264F729D87}"/>
          </ac:spMkLst>
        </pc:spChg>
        <pc:picChg chg="add mod">
          <ac:chgData name="Dr. Reham Hassan N.E.G.E. Hassan" userId="51911c58-56fd-4a2e-9116-914f1c98f259" providerId="ADAL" clId="{BBB02F85-F80E-4A4F-A398-E4309DB13E6D}" dt="2024-04-18T11:25:17.613" v="205"/>
          <ac:picMkLst>
            <pc:docMk/>
            <pc:sldMk cId="1881501146" sldId="1085"/>
            <ac:picMk id="6" creationId="{2D1B9A8A-920C-491E-D628-9C16340E1471}"/>
          </ac:picMkLst>
        </pc:picChg>
        <pc:picChg chg="add del mod">
          <ac:chgData name="Dr. Reham Hassan N.E.G.E. Hassan" userId="51911c58-56fd-4a2e-9116-914f1c98f259" providerId="ADAL" clId="{BBB02F85-F80E-4A4F-A398-E4309DB13E6D}" dt="2024-04-18T11:25:02.766" v="199" actId="21"/>
          <ac:picMkLst>
            <pc:docMk/>
            <pc:sldMk cId="1881501146" sldId="1085"/>
            <ac:picMk id="8194" creationId="{2D1B9A8A-920C-491E-D628-9C16340E1471}"/>
          </ac:picMkLst>
        </pc:picChg>
        <pc:picChg chg="add del mod">
          <ac:chgData name="Dr. Reham Hassan N.E.G.E. Hassan" userId="51911c58-56fd-4a2e-9116-914f1c98f259" providerId="ADAL" clId="{BBB02F85-F80E-4A4F-A398-E4309DB13E6D}" dt="2024-04-18T11:27:36.610" v="219" actId="21"/>
          <ac:picMkLst>
            <pc:docMk/>
            <pc:sldMk cId="1881501146" sldId="1085"/>
            <ac:picMk id="10242" creationId="{DDBD10B1-F30F-5224-ADFD-342F588C981C}"/>
          </ac:picMkLst>
        </pc:picChg>
      </pc:sldChg>
      <pc:sldChg chg="addSp delSp modSp add mod modNotesTx">
        <pc:chgData name="Dr. Reham Hassan N.E.G.E. Hassan" userId="51911c58-56fd-4a2e-9116-914f1c98f259" providerId="ADAL" clId="{BBB02F85-F80E-4A4F-A398-E4309DB13E6D}" dt="2024-04-18T11:28:03.745" v="226" actId="122"/>
        <pc:sldMkLst>
          <pc:docMk/>
          <pc:sldMk cId="1510601485" sldId="1086"/>
        </pc:sldMkLst>
        <pc:spChg chg="del">
          <ac:chgData name="Dr. Reham Hassan N.E.G.E. Hassan" userId="51911c58-56fd-4a2e-9116-914f1c98f259" providerId="ADAL" clId="{BBB02F85-F80E-4A4F-A398-E4309DB13E6D}" dt="2024-04-18T10:29:39.733" v="65" actId="478"/>
          <ac:spMkLst>
            <pc:docMk/>
            <pc:sldMk cId="1510601485" sldId="1086"/>
            <ac:spMk id="5" creationId="{80503D57-EAC0-5C10-88F4-B0264F729D87}"/>
          </ac:spMkLst>
        </pc:spChg>
        <pc:spChg chg="add mod">
          <ac:chgData name="Dr. Reham Hassan N.E.G.E. Hassan" userId="51911c58-56fd-4a2e-9116-914f1c98f259" providerId="ADAL" clId="{BBB02F85-F80E-4A4F-A398-E4309DB13E6D}" dt="2024-04-18T11:28:03.745" v="226" actId="122"/>
          <ac:spMkLst>
            <pc:docMk/>
            <pc:sldMk cId="1510601485" sldId="1086"/>
            <ac:spMk id="6" creationId="{29AA3131-17A6-F14A-C720-890E9373D0E8}"/>
          </ac:spMkLst>
        </pc:spChg>
        <pc:picChg chg="add mod">
          <ac:chgData name="Dr. Reham Hassan N.E.G.E. Hassan" userId="51911c58-56fd-4a2e-9116-914f1c98f259" providerId="ADAL" clId="{BBB02F85-F80E-4A4F-A398-E4309DB13E6D}" dt="2024-04-18T11:16:20.726" v="140" actId="1076"/>
          <ac:picMkLst>
            <pc:docMk/>
            <pc:sldMk cId="1510601485" sldId="1086"/>
            <ac:picMk id="4" creationId="{87DA45A5-8332-E5E7-B161-9C098927123C}"/>
          </ac:picMkLst>
        </pc:picChg>
        <pc:picChg chg="add del mod">
          <ac:chgData name="Dr. Reham Hassan N.E.G.E. Hassan" userId="51911c58-56fd-4a2e-9116-914f1c98f259" providerId="ADAL" clId="{BBB02F85-F80E-4A4F-A398-E4309DB13E6D}" dt="2024-04-18T11:16:22.533" v="141" actId="21"/>
          <ac:picMkLst>
            <pc:docMk/>
            <pc:sldMk cId="1510601485" sldId="1086"/>
            <ac:picMk id="8" creationId="{86F4360B-87EE-4704-C8D6-0FFE6C080DB9}"/>
          </ac:picMkLst>
        </pc:picChg>
        <pc:picChg chg="add del mod">
          <ac:chgData name="Dr. Reham Hassan N.E.G.E. Hassan" userId="51911c58-56fd-4a2e-9116-914f1c98f259" providerId="ADAL" clId="{BBB02F85-F80E-4A4F-A398-E4309DB13E6D}" dt="2024-04-18T10:33:21.104" v="70" actId="21"/>
          <ac:picMkLst>
            <pc:docMk/>
            <pc:sldMk cId="1510601485" sldId="1086"/>
            <ac:picMk id="4100" creationId="{87DA45A5-8332-E5E7-B161-9C098927123C}"/>
          </ac:picMkLst>
        </pc:picChg>
        <pc:picChg chg="add del mod">
          <ac:chgData name="Dr. Reham Hassan N.E.G.E. Hassan" userId="51911c58-56fd-4a2e-9116-914f1c98f259" providerId="ADAL" clId="{BBB02F85-F80E-4A4F-A398-E4309DB13E6D}" dt="2024-04-18T11:20:49.807" v="173" actId="21"/>
          <ac:picMkLst>
            <pc:docMk/>
            <pc:sldMk cId="1510601485" sldId="1086"/>
            <ac:picMk id="6146" creationId="{F40A7809-57A8-01A3-C50D-805940809BE8}"/>
          </ac:picMkLst>
        </pc:picChg>
      </pc:sldChg>
      <pc:sldChg chg="addSp delSp modSp add mod modNotesTx">
        <pc:chgData name="Dr. Reham Hassan N.E.G.E. Hassan" userId="51911c58-56fd-4a2e-9116-914f1c98f259" providerId="ADAL" clId="{BBB02F85-F80E-4A4F-A398-E4309DB13E6D}" dt="2024-04-18T11:16:30.836" v="144" actId="21"/>
        <pc:sldMkLst>
          <pc:docMk/>
          <pc:sldMk cId="199849395" sldId="1087"/>
        </pc:sldMkLst>
        <pc:spChg chg="mod">
          <ac:chgData name="Dr. Reham Hassan N.E.G.E. Hassan" userId="51911c58-56fd-4a2e-9116-914f1c98f259" providerId="ADAL" clId="{BBB02F85-F80E-4A4F-A398-E4309DB13E6D}" dt="2024-04-18T11:14:24.203" v="119" actId="1076"/>
          <ac:spMkLst>
            <pc:docMk/>
            <pc:sldMk cId="199849395" sldId="1087"/>
            <ac:spMk id="5" creationId="{80503D57-EAC0-5C10-88F4-B0264F729D87}"/>
          </ac:spMkLst>
        </pc:spChg>
        <pc:picChg chg="add mod">
          <ac:chgData name="Dr. Reham Hassan N.E.G.E. Hassan" userId="51911c58-56fd-4a2e-9116-914f1c98f259" providerId="ADAL" clId="{BBB02F85-F80E-4A4F-A398-E4309DB13E6D}" dt="2024-04-18T11:16:29.095" v="143" actId="1076"/>
          <ac:picMkLst>
            <pc:docMk/>
            <pc:sldMk cId="199849395" sldId="1087"/>
            <ac:picMk id="2" creationId="{A5C2D245-417D-2218-5149-B8F6E258006B}"/>
          </ac:picMkLst>
        </pc:picChg>
        <pc:picChg chg="add del mod">
          <ac:chgData name="Dr. Reham Hassan N.E.G.E. Hassan" userId="51911c58-56fd-4a2e-9116-914f1c98f259" providerId="ADAL" clId="{BBB02F85-F80E-4A4F-A398-E4309DB13E6D}" dt="2024-04-18T11:16:30.836" v="144" actId="21"/>
          <ac:picMkLst>
            <pc:docMk/>
            <pc:sldMk cId="199849395" sldId="1087"/>
            <ac:picMk id="8" creationId="{86F4360B-87EE-4704-C8D6-0FFE6C080DB9}"/>
          </ac:picMkLst>
        </pc:picChg>
        <pc:picChg chg="add del mod">
          <ac:chgData name="Dr. Reham Hassan N.E.G.E. Hassan" userId="51911c58-56fd-4a2e-9116-914f1c98f259" providerId="ADAL" clId="{BBB02F85-F80E-4A4F-A398-E4309DB13E6D}" dt="2024-04-18T11:15:10.253" v="123" actId="21"/>
          <ac:picMkLst>
            <pc:docMk/>
            <pc:sldMk cId="199849395" sldId="1087"/>
            <ac:picMk id="5122" creationId="{A5C2D245-417D-2218-5149-B8F6E258006B}"/>
          </ac:picMkLst>
        </pc:picChg>
      </pc:sldChg>
      <pc:sldChg chg="add del">
        <pc:chgData name="Dr. Reham Hassan N.E.G.E. Hassan" userId="51911c58-56fd-4a2e-9116-914f1c98f259" providerId="ADAL" clId="{BBB02F85-F80E-4A4F-A398-E4309DB13E6D}" dt="2024-04-18T08:59:26.070" v="12"/>
        <pc:sldMkLst>
          <pc:docMk/>
          <pc:sldMk cId="785300802" sldId="108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381522-B93C-4EB0-B7BF-A19EA17D2AB5}" type="datetimeFigureOut">
              <a:rPr lang="en-US" smtClean="0"/>
              <a:pPr/>
              <a:t>18/04/2024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7AC384-9918-46A1-B7F2-A64E9A1AE06A}" type="slidenum">
              <a:rPr lang="en-US" smtClean="0"/>
              <a:pPr/>
              <a:t>‹#›</a:t>
            </a:fld>
            <a:endParaRPr lang="en-US"/>
          </a:p>
        </p:txBody>
      </p:sp>
    </p:spTree>
    <p:extLst>
      <p:ext uri="{BB962C8B-B14F-4D97-AF65-F5344CB8AC3E}">
        <p14:creationId xmlns:p14="http://schemas.microsoft.com/office/powerpoint/2010/main" val="3438011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ihi.org/resources/Pages/Tools/IHIGlobalTriggerToolforMeasuringAEs.aspx"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US" b="1" i="0" dirty="0">
                <a:solidFill>
                  <a:srgbClr val="0D0D0D"/>
                </a:solidFill>
                <a:effectLst/>
                <a:latin typeface="Söhne"/>
              </a:rPr>
              <a:t>Understanding Human Fallibility</a:t>
            </a:r>
            <a:r>
              <a:rPr lang="en-US" b="0" i="0" dirty="0">
                <a:solidFill>
                  <a:srgbClr val="0D0D0D"/>
                </a:solidFill>
                <a:effectLst/>
                <a:latin typeface="Söhne"/>
              </a:rPr>
              <a:t>: Explore the concept that errors are inevitable aspects of human behavior, </a:t>
            </a:r>
          </a:p>
          <a:p>
            <a:pPr algn="l"/>
            <a:r>
              <a:rPr lang="en-US" b="0" i="0" dirty="0">
                <a:solidFill>
                  <a:srgbClr val="0D0D0D"/>
                </a:solidFill>
                <a:effectLst/>
                <a:latin typeface="Söhne"/>
              </a:rPr>
              <a:t>as outlined in James Reason's Swiss Cheese Model, which illustrates how multiple layers of defense can fail to prevent errors from occurring.</a:t>
            </a:r>
          </a:p>
          <a:p>
            <a:pPr algn="l">
              <a:buFont typeface="+mj-lt"/>
              <a:buAutoNum type="arabicPeriod"/>
            </a:pPr>
            <a:r>
              <a:rPr lang="en-US" b="1" i="0" dirty="0">
                <a:solidFill>
                  <a:srgbClr val="0D0D0D"/>
                </a:solidFill>
                <a:effectLst/>
                <a:latin typeface="Söhne"/>
              </a:rPr>
              <a:t>Application of Human Factors</a:t>
            </a:r>
            <a:r>
              <a:rPr lang="en-US" b="0" i="0" dirty="0">
                <a:solidFill>
                  <a:srgbClr val="0D0D0D"/>
                </a:solidFill>
                <a:effectLst/>
                <a:latin typeface="Söhne"/>
              </a:rPr>
              <a:t>: Investigate how human factors influence error occurrence in various contexts, and examine error reduction principles aimed at mitigating the impact of human fallibility on safety and performance.</a:t>
            </a:r>
          </a:p>
          <a:p>
            <a:pPr algn="l">
              <a:buFont typeface="+mj-lt"/>
              <a:buAutoNum type="arabicPeriod"/>
            </a:pPr>
            <a:r>
              <a:rPr lang="en-US" b="1" i="0" dirty="0">
                <a:solidFill>
                  <a:srgbClr val="0D0D0D"/>
                </a:solidFill>
                <a:effectLst/>
                <a:latin typeface="Söhne"/>
              </a:rPr>
              <a:t>Implementing Error Reduction Strategies</a:t>
            </a:r>
            <a:r>
              <a:rPr lang="en-US" b="0" i="0" dirty="0">
                <a:solidFill>
                  <a:srgbClr val="0D0D0D"/>
                </a:solidFill>
                <a:effectLst/>
                <a:latin typeface="Söhne"/>
              </a:rPr>
              <a:t>: Learn about practical strategies derived from human factors research to reduce errors in diverse settings, including healthcare, aviation, and manufacturing, to enhance safety and reliability.</a:t>
            </a:r>
          </a:p>
          <a:p>
            <a:endParaRPr lang="en-US" dirty="0"/>
          </a:p>
        </p:txBody>
      </p:sp>
      <p:sp>
        <p:nvSpPr>
          <p:cNvPr id="4" name="Slide Number Placeholder 3"/>
          <p:cNvSpPr>
            <a:spLocks noGrp="1"/>
          </p:cNvSpPr>
          <p:nvPr>
            <p:ph type="sldNum" sz="quarter" idx="5"/>
          </p:nvPr>
        </p:nvSpPr>
        <p:spPr/>
        <p:txBody>
          <a:bodyPr/>
          <a:lstStyle/>
          <a:p>
            <a:fld id="{477AC384-9918-46A1-B7F2-A64E9A1AE06A}" type="slidenum">
              <a:rPr lang="en-US" smtClean="0"/>
              <a:pPr/>
              <a:t>3</a:t>
            </a:fld>
            <a:endParaRPr lang="en-US"/>
          </a:p>
        </p:txBody>
      </p:sp>
    </p:spTree>
    <p:extLst>
      <p:ext uri="{BB962C8B-B14F-4D97-AF65-F5344CB8AC3E}">
        <p14:creationId xmlns:p14="http://schemas.microsoft.com/office/powerpoint/2010/main" val="3286038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7AC384-9918-46A1-B7F2-A64E9A1AE06A}" type="slidenum">
              <a:rPr lang="en-US" smtClean="0"/>
              <a:pPr/>
              <a:t>13</a:t>
            </a:fld>
            <a:endParaRPr lang="en-US"/>
          </a:p>
        </p:txBody>
      </p:sp>
    </p:spTree>
    <p:extLst>
      <p:ext uri="{BB962C8B-B14F-4D97-AF65-F5344CB8AC3E}">
        <p14:creationId xmlns:p14="http://schemas.microsoft.com/office/powerpoint/2010/main" val="1065947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7AC384-9918-46A1-B7F2-A64E9A1AE06A}" type="slidenum">
              <a:rPr lang="en-US" smtClean="0"/>
              <a:pPr/>
              <a:t>14</a:t>
            </a:fld>
            <a:endParaRPr lang="en-US"/>
          </a:p>
        </p:txBody>
      </p:sp>
    </p:spTree>
    <p:extLst>
      <p:ext uri="{BB962C8B-B14F-4D97-AF65-F5344CB8AC3E}">
        <p14:creationId xmlns:p14="http://schemas.microsoft.com/office/powerpoint/2010/main" val="487297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7AC384-9918-46A1-B7F2-A64E9A1AE06A}" type="slidenum">
              <a:rPr lang="en-US" smtClean="0"/>
              <a:pPr/>
              <a:t>15</a:t>
            </a:fld>
            <a:endParaRPr lang="en-US"/>
          </a:p>
        </p:txBody>
      </p:sp>
    </p:spTree>
    <p:extLst>
      <p:ext uri="{BB962C8B-B14F-4D97-AF65-F5344CB8AC3E}">
        <p14:creationId xmlns:p14="http://schemas.microsoft.com/office/powerpoint/2010/main" val="38741007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l">
              <a:buFont typeface="+mj-lt"/>
              <a:buAutoNum type="arabicPeriod"/>
            </a:pPr>
            <a:r>
              <a:rPr lang="en-US" dirty="0">
                <a:solidFill>
                  <a:srgbClr val="000000"/>
                </a:solidFill>
                <a:latin typeface="arial" panose="020B0604020202020204" pitchFamily="34" charset="0"/>
              </a:rPr>
              <a:t>E</a:t>
            </a:r>
            <a:r>
              <a:rPr lang="en-US" b="0" i="0" dirty="0">
                <a:solidFill>
                  <a:srgbClr val="000000"/>
                </a:solidFill>
                <a:effectLst/>
                <a:latin typeface="arial" panose="020B0604020202020204" pitchFamily="34" charset="0"/>
              </a:rPr>
              <a:t>xploiting the power of constraints forcing functions to make it harder to do the wrong thing.</a:t>
            </a:r>
          </a:p>
          <a:p>
            <a:pPr marL="342900" indent="-342900" algn="l">
              <a:buFont typeface="+mj-lt"/>
              <a:buAutoNum type="arabicPeriod"/>
            </a:pPr>
            <a:r>
              <a:rPr lang="en-US" dirty="0">
                <a:solidFill>
                  <a:srgbClr val="000000"/>
                </a:solidFill>
                <a:latin typeface="arial" panose="020B0604020202020204" pitchFamily="34" charset="0"/>
              </a:rPr>
              <a:t>V</a:t>
            </a:r>
            <a:r>
              <a:rPr lang="en-US" b="0" i="0" dirty="0">
                <a:solidFill>
                  <a:srgbClr val="000000"/>
                </a:solidFill>
                <a:effectLst/>
                <a:latin typeface="arial" panose="020B0604020202020204" pitchFamily="34" charset="0"/>
              </a:rPr>
              <a:t>isual controls to shape desired behavior.</a:t>
            </a:r>
          </a:p>
          <a:p>
            <a:pPr marL="342900" indent="-342900" algn="l">
              <a:buFont typeface="+mj-lt"/>
              <a:buAutoNum type="arabicPeriod"/>
            </a:pPr>
            <a:r>
              <a:rPr lang="en-US" b="0" i="0" dirty="0">
                <a:solidFill>
                  <a:srgbClr val="000000"/>
                </a:solidFill>
                <a:effectLst/>
                <a:latin typeface="arial" panose="020B0604020202020204" pitchFamily="34" charset="0"/>
              </a:rPr>
              <a:t>Promoting effective team functioning through enhanced strategies like simulation and development of communication skills to better leverage existing resources, minimize error, and recover from harm. High-performing teams also hold each other accountable and are more capable in confronting each other’s violations and drift in safe practice in the interest of patient safety.</a:t>
            </a:r>
          </a:p>
          <a:p>
            <a:pPr marL="342900" indent="-342900" algn="l">
              <a:buFont typeface="+mj-lt"/>
              <a:buAutoNum type="arabicPeriod"/>
            </a:pPr>
            <a:r>
              <a:rPr lang="en-US" dirty="0">
                <a:solidFill>
                  <a:srgbClr val="000000"/>
                </a:solidFill>
                <a:latin typeface="arial" panose="020B0604020202020204" pitchFamily="34" charset="0"/>
              </a:rPr>
              <a:t>E</a:t>
            </a:r>
            <a:r>
              <a:rPr lang="en-US" b="0" i="0" dirty="0">
                <a:solidFill>
                  <a:srgbClr val="000000"/>
                </a:solidFill>
                <a:effectLst/>
                <a:latin typeface="arial" panose="020B0604020202020204" pitchFamily="34" charset="0"/>
              </a:rPr>
              <a:t>mploying redundancies where appropriate to capture and mitigate an error before it has a chance to do significant harm.</a:t>
            </a:r>
          </a:p>
          <a:p>
            <a:pPr marL="342900" indent="-342900" algn="l">
              <a:buFont typeface="+mj-lt"/>
              <a:buAutoNum type="arabicPeriod"/>
            </a:pPr>
            <a:r>
              <a:rPr lang="en-US" dirty="0">
                <a:solidFill>
                  <a:srgbClr val="000000"/>
                </a:solidFill>
                <a:latin typeface="arial" panose="020B0604020202020204" pitchFamily="34" charset="0"/>
              </a:rPr>
              <a:t>E</a:t>
            </a:r>
            <a:r>
              <a:rPr lang="en-US" b="0" i="0" dirty="0">
                <a:solidFill>
                  <a:srgbClr val="000000"/>
                </a:solidFill>
                <a:effectLst/>
                <a:latin typeface="arial" panose="020B0604020202020204" pitchFamily="34" charset="0"/>
              </a:rPr>
              <a:t>liminating environmental factors that degrade performance such as clutter, inadequate lighting, excessive noise, and needless interruption and distraction. </a:t>
            </a:r>
          </a:p>
          <a:p>
            <a:pPr marL="342900" indent="-342900" algn="l">
              <a:buFont typeface="+mj-lt"/>
              <a:buAutoNum type="arabicPeriod"/>
            </a:pPr>
            <a:r>
              <a:rPr lang="en-US" dirty="0">
                <a:solidFill>
                  <a:srgbClr val="000000"/>
                </a:solidFill>
                <a:latin typeface="arial" panose="020B0604020202020204" pitchFamily="34" charset="0"/>
              </a:rPr>
              <a:t>Creating </a:t>
            </a:r>
            <a:r>
              <a:rPr lang="en-US" b="0" i="0" dirty="0">
                <a:solidFill>
                  <a:srgbClr val="000000"/>
                </a:solidFill>
                <a:effectLst/>
                <a:latin typeface="arial" panose="020B0604020202020204" pitchFamily="34" charset="0"/>
              </a:rPr>
              <a:t>systems that are better able to tolerate the occurrence of errors and contain their damaging effects when they do occur. This includes actions and outcomes of practitioners, making them more visible through strategies like redundancies and substitution, and other mitigation strategies to minimize the impact of error.</a:t>
            </a:r>
          </a:p>
          <a:p>
            <a:endParaRPr lang="en-US" dirty="0"/>
          </a:p>
        </p:txBody>
      </p:sp>
      <p:sp>
        <p:nvSpPr>
          <p:cNvPr id="4" name="Slide Number Placeholder 3"/>
          <p:cNvSpPr>
            <a:spLocks noGrp="1"/>
          </p:cNvSpPr>
          <p:nvPr>
            <p:ph type="sldNum" sz="quarter" idx="5"/>
          </p:nvPr>
        </p:nvSpPr>
        <p:spPr/>
        <p:txBody>
          <a:bodyPr/>
          <a:lstStyle/>
          <a:p>
            <a:fld id="{477AC384-9918-46A1-B7F2-A64E9A1AE06A}" type="slidenum">
              <a:rPr lang="en-US" smtClean="0"/>
              <a:pPr/>
              <a:t>16</a:t>
            </a:fld>
            <a:endParaRPr lang="en-US"/>
          </a:p>
        </p:txBody>
      </p:sp>
    </p:spTree>
    <p:extLst>
      <p:ext uri="{BB962C8B-B14F-4D97-AF65-F5344CB8AC3E}">
        <p14:creationId xmlns:p14="http://schemas.microsoft.com/office/powerpoint/2010/main" val="21971593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7AC384-9918-46A1-B7F2-A64E9A1AE06A}" type="slidenum">
              <a:rPr lang="en-US" smtClean="0"/>
              <a:pPr/>
              <a:t>17</a:t>
            </a:fld>
            <a:endParaRPr lang="en-US"/>
          </a:p>
        </p:txBody>
      </p:sp>
    </p:spTree>
    <p:extLst>
      <p:ext uri="{BB962C8B-B14F-4D97-AF65-F5344CB8AC3E}">
        <p14:creationId xmlns:p14="http://schemas.microsoft.com/office/powerpoint/2010/main" val="2320782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l">
              <a:buFont typeface="+mj-lt"/>
              <a:buAutoNum type="arabicPeriod"/>
            </a:pPr>
            <a:r>
              <a:rPr lang="en-US" dirty="0">
                <a:solidFill>
                  <a:srgbClr val="000000"/>
                </a:solidFill>
                <a:latin typeface="arial" panose="020B0604020202020204" pitchFamily="34" charset="0"/>
              </a:rPr>
              <a:t>E</a:t>
            </a:r>
            <a:r>
              <a:rPr lang="en-US" b="0" i="0" dirty="0">
                <a:solidFill>
                  <a:srgbClr val="000000"/>
                </a:solidFill>
                <a:effectLst/>
                <a:latin typeface="arial" panose="020B0604020202020204" pitchFamily="34" charset="0"/>
              </a:rPr>
              <a:t>mploying redundancies where appropriate to capture and mitigate an error before it has a chance to do significant harm.</a:t>
            </a:r>
          </a:p>
          <a:p>
            <a:pPr marL="342900" indent="-342900" algn="l">
              <a:buFont typeface="+mj-lt"/>
              <a:buAutoNum type="arabicPeriod"/>
            </a:pPr>
            <a:r>
              <a:rPr lang="en-US" dirty="0">
                <a:solidFill>
                  <a:srgbClr val="000000"/>
                </a:solidFill>
                <a:latin typeface="arial" panose="020B0604020202020204" pitchFamily="34" charset="0"/>
              </a:rPr>
              <a:t>E</a:t>
            </a:r>
            <a:r>
              <a:rPr lang="en-US" b="0" i="0" dirty="0">
                <a:solidFill>
                  <a:srgbClr val="000000"/>
                </a:solidFill>
                <a:effectLst/>
                <a:latin typeface="arial" panose="020B0604020202020204" pitchFamily="34" charset="0"/>
              </a:rPr>
              <a:t>liminating environmental factors that degrade performance such as clutter, inadequate lighting, excessive noise, and needless interruption and distraction. </a:t>
            </a:r>
          </a:p>
          <a:p>
            <a:pPr marL="342900" indent="-342900" algn="l">
              <a:buFont typeface="+mj-lt"/>
              <a:buAutoNum type="arabicPeriod"/>
            </a:pPr>
            <a:r>
              <a:rPr lang="en-US" dirty="0">
                <a:solidFill>
                  <a:srgbClr val="000000"/>
                </a:solidFill>
                <a:latin typeface="arial" panose="020B0604020202020204" pitchFamily="34" charset="0"/>
              </a:rPr>
              <a:t>Creating </a:t>
            </a:r>
            <a:r>
              <a:rPr lang="en-US" b="0" i="0" dirty="0">
                <a:solidFill>
                  <a:srgbClr val="000000"/>
                </a:solidFill>
                <a:effectLst/>
                <a:latin typeface="arial" panose="020B0604020202020204" pitchFamily="34" charset="0"/>
              </a:rPr>
              <a:t>systems that are better able to tolerate the occurrence of errors and contain their damaging effects when they do occur. This includes actions and outcomes of practitioners, making them more visible through strategies like redundancies and substitution, and other mitigation strategies to minimize the impact of error.</a:t>
            </a:r>
          </a:p>
          <a:p>
            <a:endParaRPr lang="en-US" dirty="0"/>
          </a:p>
        </p:txBody>
      </p:sp>
      <p:sp>
        <p:nvSpPr>
          <p:cNvPr id="4" name="Slide Number Placeholder 3"/>
          <p:cNvSpPr>
            <a:spLocks noGrp="1"/>
          </p:cNvSpPr>
          <p:nvPr>
            <p:ph type="sldNum" sz="quarter" idx="5"/>
          </p:nvPr>
        </p:nvSpPr>
        <p:spPr/>
        <p:txBody>
          <a:bodyPr/>
          <a:lstStyle/>
          <a:p>
            <a:fld id="{477AC384-9918-46A1-B7F2-A64E9A1AE06A}" type="slidenum">
              <a:rPr lang="en-US" smtClean="0"/>
              <a:pPr/>
              <a:t>18</a:t>
            </a:fld>
            <a:endParaRPr lang="en-US"/>
          </a:p>
        </p:txBody>
      </p:sp>
    </p:spTree>
    <p:extLst>
      <p:ext uri="{BB962C8B-B14F-4D97-AF65-F5344CB8AC3E}">
        <p14:creationId xmlns:p14="http://schemas.microsoft.com/office/powerpoint/2010/main" val="23040269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7AC384-9918-46A1-B7F2-A64E9A1AE06A}" type="slidenum">
              <a:rPr lang="en-US" smtClean="0"/>
              <a:pPr/>
              <a:t>19</a:t>
            </a:fld>
            <a:endParaRPr lang="en-US"/>
          </a:p>
        </p:txBody>
      </p:sp>
    </p:spTree>
    <p:extLst>
      <p:ext uri="{BB962C8B-B14F-4D97-AF65-F5344CB8AC3E}">
        <p14:creationId xmlns:p14="http://schemas.microsoft.com/office/powerpoint/2010/main" val="21606598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7AC384-9918-46A1-B7F2-A64E9A1AE06A}" type="slidenum">
              <a:rPr lang="en-US" smtClean="0"/>
              <a:pPr/>
              <a:t>20</a:t>
            </a:fld>
            <a:endParaRPr lang="en-US"/>
          </a:p>
        </p:txBody>
      </p:sp>
    </p:spTree>
    <p:extLst>
      <p:ext uri="{BB962C8B-B14F-4D97-AF65-F5344CB8AC3E}">
        <p14:creationId xmlns:p14="http://schemas.microsoft.com/office/powerpoint/2010/main" val="13119381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7AC384-9918-46A1-B7F2-A64E9A1AE06A}" type="slidenum">
              <a:rPr lang="en-US" smtClean="0"/>
              <a:pPr/>
              <a:t>21</a:t>
            </a:fld>
            <a:endParaRPr lang="en-US"/>
          </a:p>
        </p:txBody>
      </p:sp>
    </p:spTree>
    <p:extLst>
      <p:ext uri="{BB962C8B-B14F-4D97-AF65-F5344CB8AC3E}">
        <p14:creationId xmlns:p14="http://schemas.microsoft.com/office/powerpoint/2010/main" val="25997474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kumimoji="0" lang="en-US" altLang="en-US" sz="1200" b="1" i="0" u="none" strike="noStrike" cap="none" normalizeH="0" baseline="0" dirty="0">
                <a:ln>
                  <a:noFill/>
                </a:ln>
                <a:solidFill>
                  <a:srgbClr val="000000"/>
                </a:solidFill>
                <a:effectLst/>
                <a:latin typeface="var(--font-family-body)"/>
              </a:rPr>
              <a:t>Culture: </a:t>
            </a:r>
            <a:r>
              <a:rPr lang="en-US" b="0" i="0" dirty="0">
                <a:solidFill>
                  <a:srgbClr val="000000"/>
                </a:solidFill>
                <a:effectLst/>
                <a:latin typeface="Roboto medium" panose="02000000000000000000" pitchFamily="2" charset="0"/>
              </a:rPr>
              <a:t>Is the product of individual and group values, attitudes, competencies, and behaviors related to safety.</a:t>
            </a:r>
          </a:p>
          <a:p>
            <a:pPr algn="l" fontAlgn="base"/>
            <a:r>
              <a:rPr lang="en-US" b="0" i="0" dirty="0">
                <a:solidFill>
                  <a:srgbClr val="000000"/>
                </a:solidFill>
                <a:effectLst/>
                <a:latin typeface="Roboto medium" panose="02000000000000000000" pitchFamily="2" charset="0"/>
              </a:rPr>
              <a:t>Leaning system: Measures performance and help teams make improvements.</a:t>
            </a:r>
            <a:br>
              <a:rPr lang="en-US" b="0" i="0" dirty="0">
                <a:solidFill>
                  <a:srgbClr val="000000"/>
                </a:solidFill>
                <a:effectLst/>
                <a:latin typeface="lato" panose="020F0502020204030203" pitchFamily="34" charset="0"/>
              </a:rPr>
            </a:br>
            <a:endParaRPr lang="en-US" b="0" i="0" dirty="0">
              <a:solidFill>
                <a:srgbClr val="000000"/>
              </a:solidFill>
              <a:effectLst/>
              <a:latin typeface="lato" panose="020F0502020204030203" pitchFamily="34" charset="0"/>
            </a:endParaRPr>
          </a:p>
          <a:p>
            <a:br>
              <a:rPr lang="en-US" b="0" i="0" dirty="0">
                <a:solidFill>
                  <a:srgbClr val="000000"/>
                </a:solidFill>
                <a:effectLst/>
                <a:latin typeface="lato" panose="020F0502020204030203" pitchFamily="34" charset="0"/>
              </a:rPr>
            </a:br>
            <a:endParaRPr kumimoji="0" lang="en-US" altLang="en-US" sz="1200" b="1" i="0" u="none" strike="noStrike" cap="none" normalizeH="0" baseline="0" dirty="0">
              <a:ln>
                <a:noFill/>
              </a:ln>
              <a:solidFill>
                <a:srgbClr val="000000"/>
              </a:solidFill>
              <a:effectLst/>
              <a:latin typeface="var(--font-family-body)"/>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rgbClr val="000000"/>
              </a:solidFill>
              <a:effectLst/>
              <a:latin typeface="var(--font-family-body)"/>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rgbClr val="000000"/>
              </a:solidFill>
              <a:effectLst/>
              <a:latin typeface="var(--font-family-body)"/>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var(--font-family-body)"/>
              </a:rPr>
              <a:t>What will be the next way that health care prevents harm to patients?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var(--font-family-body)"/>
              </a:rPr>
              <a:t>You can be part of this work — even through small steps such as treating patients with kindness.</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b="1" dirty="0">
              <a:solidFill>
                <a:srgbClr val="000000"/>
              </a:solidFill>
              <a:latin typeface="var(--font-family-body)"/>
            </a:endParaRPr>
          </a:p>
          <a:p>
            <a:pPr marL="342900" lvl="0" indent="-342900" eaLnBrk="0" fontAlgn="base" hangingPunct="0">
              <a:spcBef>
                <a:spcPct val="0"/>
              </a:spcBef>
              <a:spcAft>
                <a:spcPct val="0"/>
              </a:spcAft>
              <a:buFont typeface="+mj-lt"/>
              <a:buAutoNum type="arabicPeriod"/>
            </a:pPr>
            <a:r>
              <a:rPr lang="en-US" altLang="en-US" sz="1200" b="1" dirty="0">
                <a:solidFill>
                  <a:srgbClr val="000000"/>
                </a:solidFill>
                <a:latin typeface="var(--font-family-body)"/>
              </a:rPr>
              <a:t>Most harm in today’s health system isn’t primarily caused by the unsafe acts of frontline clinicians, but by larger systems issues: latent unsafe conditions, too few layers of defense against hazards, and the presence of unnecessary hazards.</a:t>
            </a:r>
          </a:p>
          <a:p>
            <a:pPr marL="342900" lvl="0" indent="-342900" eaLnBrk="0" fontAlgn="base" hangingPunct="0">
              <a:spcBef>
                <a:spcPct val="0"/>
              </a:spcBef>
              <a:spcAft>
                <a:spcPct val="0"/>
              </a:spcAft>
              <a:buFont typeface="+mj-lt"/>
              <a:buAutoNum type="arabicPeriod"/>
            </a:pPr>
            <a:r>
              <a:rPr lang="en-US" altLang="en-US" sz="1200" b="1" dirty="0">
                <a:solidFill>
                  <a:srgbClr val="000000"/>
                </a:solidFill>
                <a:latin typeface="var(--font-family-body)"/>
              </a:rPr>
              <a:t>Harm can occur when there is no clearly identifiable error, but it does not change the impact to the patient.</a:t>
            </a:r>
          </a:p>
          <a:p>
            <a:pPr marL="342900" lvl="0" indent="-342900" eaLnBrk="0" fontAlgn="base" hangingPunct="0">
              <a:spcBef>
                <a:spcPct val="0"/>
              </a:spcBef>
              <a:spcAft>
                <a:spcPct val="0"/>
              </a:spcAft>
              <a:buFont typeface="+mj-lt"/>
              <a:buAutoNum type="arabicPeriod"/>
            </a:pPr>
            <a:r>
              <a:rPr lang="en-US" altLang="en-US" sz="1200" b="1" dirty="0">
                <a:solidFill>
                  <a:srgbClr val="000000"/>
                </a:solidFill>
                <a:latin typeface="var(--font-family-body)"/>
              </a:rPr>
              <a:t>The notion of “preventable” harm changes as scientific knowledge and health systems evolve, and experts encourage clinicians to take a broad view of what harm is. </a:t>
            </a:r>
            <a:endParaRPr kumimoji="0" lang="en-US" altLang="en-US" sz="1200" b="0" i="0" u="none" strike="noStrike" cap="none" normalizeH="0" baseline="0" dirty="0">
              <a:ln>
                <a:noFill/>
              </a:ln>
              <a:solidFill>
                <a:schemeClr val="tx1"/>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77AC384-9918-46A1-B7F2-A64E9A1AE06A}" type="slidenum">
              <a:rPr lang="en-US" smtClean="0"/>
              <a:pPr/>
              <a:t>22</a:t>
            </a:fld>
            <a:endParaRPr lang="en-US"/>
          </a:p>
        </p:txBody>
      </p:sp>
    </p:spTree>
    <p:extLst>
      <p:ext uri="{BB962C8B-B14F-4D97-AF65-F5344CB8AC3E}">
        <p14:creationId xmlns:p14="http://schemas.microsoft.com/office/powerpoint/2010/main" val="2863359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a:solidFill>
                  <a:schemeClr val="tx1"/>
                </a:solidFill>
                <a:effectLst/>
                <a:latin typeface="+mn-lt"/>
                <a:ea typeface="+mn-ea"/>
                <a:cs typeface="+mn-cs"/>
              </a:rPr>
              <a:t>And our Qatar </a:t>
            </a:r>
            <a:r>
              <a:rPr lang="en-US" sz="1600"/>
              <a:t>NHS 2018-2022</a:t>
            </a:r>
            <a:r>
              <a:rPr lang="en-US" sz="1600" kern="1200">
                <a:solidFill>
                  <a:schemeClr val="tx1"/>
                </a:solidFill>
                <a:effectLst/>
                <a:latin typeface="+mn-lt"/>
                <a:ea typeface="+mn-ea"/>
                <a:cs typeface="+mn-cs"/>
              </a:rPr>
              <a:t>, main outcomes and identified targets of healthcare sector is/</a:t>
            </a:r>
            <a:r>
              <a:rPr lang="en-US" sz="1600" kern="1200" baseline="0">
                <a:solidFill>
                  <a:schemeClr val="tx1"/>
                </a:solidFill>
                <a:effectLst/>
                <a:latin typeface="+mn-lt"/>
                <a:ea typeface="+mn-ea"/>
                <a:cs typeface="+mn-cs"/>
              </a:rPr>
              <a:t> </a:t>
            </a:r>
            <a:r>
              <a:rPr lang="en-US" sz="1600" kern="1200">
                <a:solidFill>
                  <a:schemeClr val="tx1"/>
                </a:solidFill>
                <a:effectLst/>
                <a:latin typeface="+mn-lt"/>
                <a:ea typeface="+mn-ea"/>
                <a:cs typeface="+mn-cs"/>
              </a:rPr>
              <a:t>“</a:t>
            </a:r>
            <a:r>
              <a:rPr lang="en-US" sz="1600" b="1" kern="1200">
                <a:solidFill>
                  <a:schemeClr val="tx1"/>
                </a:solidFill>
                <a:effectLst/>
                <a:latin typeface="+mn-lt"/>
                <a:ea typeface="+mn-ea"/>
                <a:cs typeface="+mn-cs"/>
              </a:rPr>
              <a:t>Improved health for Qatar’s population</a:t>
            </a:r>
            <a:r>
              <a:rPr lang="en-US" sz="1600" kern="1200">
                <a:solidFill>
                  <a:schemeClr val="tx1"/>
                </a:solidFill>
                <a:effectLst/>
                <a:latin typeface="+mn-lt"/>
                <a:ea typeface="+mn-ea"/>
                <a:cs typeface="+mn-cs"/>
              </a:rPr>
              <a:t>, / meeting the needs of existing and future generations / through an integrated health system / that aims to achieve </a:t>
            </a:r>
            <a:r>
              <a:rPr lang="en-US" sz="1600" b="1" kern="1200">
                <a:solidFill>
                  <a:schemeClr val="tx1"/>
                </a:solidFill>
                <a:effectLst/>
                <a:latin typeface="+mn-lt"/>
                <a:ea typeface="+mn-ea"/>
                <a:cs typeface="+mn-cs"/>
              </a:rPr>
              <a:t>better health,/ better care /and better value </a:t>
            </a:r>
            <a:r>
              <a:rPr lang="en-US" sz="1600" kern="1200">
                <a:solidFill>
                  <a:schemeClr val="tx1"/>
                </a:solidFill>
                <a:effectLst/>
                <a:latin typeface="+mn-lt"/>
                <a:ea typeface="+mn-ea"/>
                <a:cs typeface="+mn-cs"/>
              </a:rPr>
              <a:t>for all.”</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kern="1200">
              <a:solidFill>
                <a:schemeClr val="tx1"/>
              </a:solidFill>
              <a:effectLst/>
              <a:latin typeface="+mn-lt"/>
              <a:ea typeface="+mn-ea"/>
              <a:cs typeface="+mn-cs"/>
            </a:endParaRPr>
          </a:p>
          <a:p>
            <a:endParaRPr lang="en-US" sz="160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99D18-6692-4B9C-AE71-ED75A413D57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93077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26">
              <a:defRPr/>
            </a:pPr>
            <a:r>
              <a:rPr lang="en-US" dirty="0">
                <a:solidFill>
                  <a:prstClr val="black"/>
                </a:solidFill>
              </a:rPr>
              <a:t>The </a:t>
            </a:r>
            <a:r>
              <a:rPr lang="en-US" b="1" dirty="0">
                <a:solidFill>
                  <a:prstClr val="black"/>
                </a:solidFill>
              </a:rPr>
              <a:t>Model for Improvement</a:t>
            </a:r>
            <a:r>
              <a:rPr lang="en-US" dirty="0">
                <a:solidFill>
                  <a:prstClr val="black"/>
                </a:solidFill>
              </a:rPr>
              <a:t>,* </a:t>
            </a:r>
            <a:r>
              <a:rPr lang="en-US" b="1" dirty="0">
                <a:solidFill>
                  <a:prstClr val="black"/>
                </a:solidFill>
              </a:rPr>
              <a:t>developed</a:t>
            </a:r>
            <a:r>
              <a:rPr lang="en-US" dirty="0">
                <a:solidFill>
                  <a:prstClr val="black"/>
                </a:solidFill>
              </a:rPr>
              <a:t> by Associates in Process </a:t>
            </a:r>
            <a:r>
              <a:rPr lang="en-US" b="1" dirty="0">
                <a:solidFill>
                  <a:prstClr val="black"/>
                </a:solidFill>
              </a:rPr>
              <a:t>Improvement</a:t>
            </a:r>
            <a:r>
              <a:rPr lang="en-US" dirty="0">
                <a:solidFill>
                  <a:prstClr val="black"/>
                </a:solidFill>
              </a:rPr>
              <a:t>, is a simple, yet powerful tool for accelerating </a:t>
            </a:r>
            <a:r>
              <a:rPr lang="en-US" b="1" dirty="0">
                <a:solidFill>
                  <a:prstClr val="black"/>
                </a:solidFill>
              </a:rPr>
              <a:t>improvement</a:t>
            </a:r>
            <a:r>
              <a:rPr lang="en-US" dirty="0">
                <a:solidFill>
                  <a:prstClr val="black"/>
                </a:solidFill>
              </a:rPr>
              <a:t>. IHI uses the </a:t>
            </a:r>
            <a:r>
              <a:rPr lang="en-US" b="1" dirty="0">
                <a:solidFill>
                  <a:prstClr val="black"/>
                </a:solidFill>
              </a:rPr>
              <a:t>Model for Improvement</a:t>
            </a:r>
            <a:r>
              <a:rPr lang="en-US" dirty="0">
                <a:solidFill>
                  <a:prstClr val="black"/>
                </a:solidFill>
              </a:rPr>
              <a:t> as the framework to guide </a:t>
            </a:r>
            <a:r>
              <a:rPr lang="en-US" b="1" dirty="0">
                <a:solidFill>
                  <a:prstClr val="black"/>
                </a:solidFill>
              </a:rPr>
              <a:t>improvement</a:t>
            </a:r>
            <a:r>
              <a:rPr lang="en-US" dirty="0">
                <a:solidFill>
                  <a:prstClr val="black"/>
                </a:solidFill>
              </a:rPr>
              <a:t> work. 	</a:t>
            </a:r>
          </a:p>
          <a:p>
            <a:pPr defTabSz="949426">
              <a:defRPr/>
            </a:pPr>
            <a:endParaRPr lang="en-US" dirty="0">
              <a:solidFill>
                <a:prstClr val="black"/>
              </a:solidFill>
            </a:endParaRPr>
          </a:p>
          <a:p>
            <a:pPr defTabSz="625779">
              <a:defRPr/>
            </a:pPr>
            <a:r>
              <a:rPr lang="en-US" dirty="0">
                <a:solidFill>
                  <a:prstClr val="black"/>
                </a:solidFill>
              </a:rPr>
              <a:t>The Model for Improvement is a simple, yet powerful approach to achieving rapid and significant improvements in care delivery and outcomes. </a:t>
            </a:r>
          </a:p>
          <a:p>
            <a:pPr defTabSz="931774">
              <a:defRPr/>
            </a:pPr>
            <a:r>
              <a:rPr lang="en-US" dirty="0">
                <a:solidFill>
                  <a:prstClr val="black"/>
                </a:solidFill>
              </a:rPr>
              <a:t>focusing on how three key questions can help drive your quality improvement work:</a:t>
            </a:r>
          </a:p>
          <a:p>
            <a:pPr defTabSz="931774">
              <a:defRPr/>
            </a:pPr>
            <a:r>
              <a:rPr lang="en-US" dirty="0">
                <a:solidFill>
                  <a:prstClr val="black"/>
                </a:solidFill>
              </a:rPr>
              <a:t>•What are we trying to accomplish? </a:t>
            </a:r>
          </a:p>
          <a:p>
            <a:pPr defTabSz="931774">
              <a:defRPr/>
            </a:pPr>
            <a:r>
              <a:rPr lang="en-US" dirty="0">
                <a:solidFill>
                  <a:prstClr val="black"/>
                </a:solidFill>
              </a:rPr>
              <a:t>•How will we know that a change is an improvement? </a:t>
            </a:r>
          </a:p>
          <a:p>
            <a:pPr defTabSz="931774">
              <a:defRPr/>
            </a:pPr>
            <a:r>
              <a:rPr lang="en-US" dirty="0">
                <a:solidFill>
                  <a:prstClr val="black"/>
                </a:solidFill>
              </a:rPr>
              <a:t>•What change can we make that will result in improvement?</a:t>
            </a:r>
          </a:p>
          <a:p>
            <a:pPr defTabSz="931774">
              <a:defRPr/>
            </a:pPr>
            <a:endParaRPr lang="en-US" dirty="0">
              <a:solidFill>
                <a:prstClr val="black"/>
              </a:solidFill>
            </a:endParaRPr>
          </a:p>
          <a:p>
            <a:pPr defTabSz="931774">
              <a:defRPr/>
            </a:pPr>
            <a:r>
              <a:rPr lang="en-US" dirty="0">
                <a:solidFill>
                  <a:prstClr val="black"/>
                </a:solidFill>
              </a:rPr>
              <a:t>When &amp; Why we use PDSA?</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PROGRAM TITLE</a:t>
            </a:r>
          </a:p>
        </p:txBody>
      </p:sp>
    </p:spTree>
    <p:extLst>
      <p:ext uri="{BB962C8B-B14F-4D97-AF65-F5344CB8AC3E}">
        <p14:creationId xmlns:p14="http://schemas.microsoft.com/office/powerpoint/2010/main" val="3652885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Four parts of the cycle:</a:t>
            </a:r>
          </a:p>
          <a:p>
            <a:pPr eaLnBrk="1" hangingPunct="1"/>
            <a:r>
              <a:rPr lang="en-US" u="sng" dirty="0"/>
              <a:t>Plan</a:t>
            </a:r>
            <a:r>
              <a:rPr lang="en-US" dirty="0"/>
              <a:t>:</a:t>
            </a:r>
          </a:p>
          <a:p>
            <a:pPr eaLnBrk="1" hangingPunct="1"/>
            <a:r>
              <a:rPr lang="en-US" dirty="0"/>
              <a:t>Decide what change you will make, who will do it, and when it will be done.  Formulate an hypothesis about what you think will happen when you try the change.  What do you expect will happen? </a:t>
            </a:r>
          </a:p>
          <a:p>
            <a:pPr eaLnBrk="1" hangingPunct="1"/>
            <a:r>
              <a:rPr lang="en-US" dirty="0"/>
              <a:t>Identify data that you can collect (either quantitative or qualitative) that will allow you to evaluate the result of the test.  </a:t>
            </a:r>
          </a:p>
          <a:p>
            <a:pPr eaLnBrk="1" hangingPunct="1"/>
            <a:r>
              <a:rPr lang="en-US" u="sng" dirty="0"/>
              <a:t>Do</a:t>
            </a:r>
            <a:r>
              <a:rPr lang="en-US" dirty="0"/>
              <a:t>:</a:t>
            </a:r>
          </a:p>
          <a:p>
            <a:pPr eaLnBrk="1" hangingPunct="1"/>
            <a:r>
              <a:rPr lang="en-US" dirty="0"/>
              <a:t>Carry out the change. </a:t>
            </a:r>
          </a:p>
          <a:p>
            <a:pPr eaLnBrk="1" hangingPunct="1"/>
            <a:r>
              <a:rPr lang="en-US" u="sng" dirty="0"/>
              <a:t>Study</a:t>
            </a:r>
            <a:r>
              <a:rPr lang="en-US" dirty="0"/>
              <a:t>:</a:t>
            </a:r>
          </a:p>
          <a:p>
            <a:pPr eaLnBrk="1" hangingPunct="1"/>
            <a:r>
              <a:rPr lang="en-US" dirty="0"/>
              <a:t>Make sure that you leave time for reflection about your test.  Use the data and the experience of those carrying out the test to discuss what happened.  Did you get the results you expected?  If not, why not?  Did anything unexpected happen during the test?</a:t>
            </a:r>
          </a:p>
          <a:p>
            <a:pPr eaLnBrk="1" hangingPunct="1"/>
            <a:r>
              <a:rPr lang="en-US" u="sng" dirty="0"/>
              <a:t>Act</a:t>
            </a:r>
            <a:r>
              <a:rPr lang="en-US" dirty="0"/>
              <a:t>:</a:t>
            </a:r>
          </a:p>
          <a:p>
            <a:pPr eaLnBrk="1" hangingPunct="1"/>
            <a:r>
              <a:rPr lang="en-US" dirty="0"/>
              <a:t>Given what you learned during the test, what will your next test be?  Will you make refinements to the change?  Abandon it?  Keep the change and try it on a larger scale? </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PROGRAM TITLE</a:t>
            </a:r>
          </a:p>
        </p:txBody>
      </p:sp>
    </p:spTree>
    <p:extLst>
      <p:ext uri="{BB962C8B-B14F-4D97-AF65-F5344CB8AC3E}">
        <p14:creationId xmlns:p14="http://schemas.microsoft.com/office/powerpoint/2010/main" val="6839397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a:t>“Most organizational errors are made by well-intentioned human beings—most highly educated, well trained, well intentioned human beings—who become accustomed to small glitches, routine foul-ups, and a culture that suppresses doing much about them in the name of an overriding goal.”</a:t>
            </a:r>
            <a:br>
              <a:rPr lang="en-US" altLang="en-US" sz="1200" dirty="0"/>
            </a:br>
            <a:endParaRPr lang="en-US" altLang="en-US" sz="1200" dirty="0"/>
          </a:p>
          <a:p>
            <a:endParaRPr lang="en-US" dirty="0"/>
          </a:p>
        </p:txBody>
      </p:sp>
      <p:sp>
        <p:nvSpPr>
          <p:cNvPr id="4" name="Slide Number Placeholder 3"/>
          <p:cNvSpPr>
            <a:spLocks noGrp="1"/>
          </p:cNvSpPr>
          <p:nvPr>
            <p:ph type="sldNum" sz="quarter" idx="10"/>
          </p:nvPr>
        </p:nvSpPr>
        <p:spPr/>
        <p:txBody>
          <a:bodyPr/>
          <a:lstStyle/>
          <a:p>
            <a:fld id="{477AC384-9918-46A1-B7F2-A64E9A1AE06A}" type="slidenum">
              <a:rPr lang="en-US" smtClean="0"/>
              <a:pPr/>
              <a:t>26</a:t>
            </a:fld>
            <a:endParaRPr lang="en-US"/>
          </a:p>
        </p:txBody>
      </p:sp>
    </p:spTree>
    <p:extLst>
      <p:ext uri="{BB962C8B-B14F-4D97-AF65-F5344CB8AC3E}">
        <p14:creationId xmlns:p14="http://schemas.microsoft.com/office/powerpoint/2010/main" val="17989631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7AC384-9918-46A1-B7F2-A64E9A1AE06A}" type="slidenum">
              <a:rPr lang="en-US" smtClean="0"/>
              <a:pPr/>
              <a:t>27</a:t>
            </a:fld>
            <a:endParaRPr lang="en-US"/>
          </a:p>
        </p:txBody>
      </p:sp>
    </p:spTree>
    <p:extLst>
      <p:ext uri="{BB962C8B-B14F-4D97-AF65-F5344CB8AC3E}">
        <p14:creationId xmlns:p14="http://schemas.microsoft.com/office/powerpoint/2010/main" val="1653993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Hippocrates</a:t>
            </a:r>
            <a:r>
              <a:rPr lang="en-US" baseline="0" dirty="0"/>
              <a:t> the </a:t>
            </a:r>
          </a:p>
          <a:p>
            <a:endParaRPr lang="en-US" baseline="0" dirty="0"/>
          </a:p>
          <a:p>
            <a:r>
              <a:rPr lang="en-US" b="1" i="0" dirty="0">
                <a:solidFill>
                  <a:srgbClr val="D64000"/>
                </a:solidFill>
                <a:effectLst/>
                <a:latin typeface="var(--font-family-body)"/>
              </a:rPr>
              <a:t>“First, do no harm.”</a:t>
            </a:r>
            <a:r>
              <a:rPr lang="en-US" b="0" i="0" dirty="0">
                <a:solidFill>
                  <a:srgbClr val="D64000"/>
                </a:solidFill>
                <a:effectLst/>
                <a:latin typeface="Roboto" panose="02000000000000000000" pitchFamily="2" charset="0"/>
              </a:rPr>
              <a:t> </a:t>
            </a:r>
            <a:r>
              <a:rPr lang="en-US" b="0" i="0" dirty="0">
                <a:solidFill>
                  <a:srgbClr val="000000"/>
                </a:solidFill>
                <a:effectLst/>
                <a:latin typeface="Roboto" panose="02000000000000000000" pitchFamily="2" charset="0"/>
              </a:rPr>
              <a:t>This phrase is one of the most familiar tenets of the health care profession. If you poll a group of health care professionals, it is likely all would say they strive to embrace this motto in their practice. And yet, patients are inadvertently harmed every day in the health care system, sometimes with severe </a:t>
            </a:r>
            <a:r>
              <a:rPr lang="en-US" b="0" i="0" dirty="0" err="1">
                <a:solidFill>
                  <a:srgbClr val="000000"/>
                </a:solidFill>
                <a:effectLst/>
                <a:latin typeface="Roboto" panose="02000000000000000000" pitchFamily="2" charset="0"/>
              </a:rPr>
              <a:t>consequences</a:t>
            </a:r>
            <a:r>
              <a:rPr lang="en-US" baseline="0" dirty="0" err="1"/>
              <a:t>first</a:t>
            </a:r>
            <a:r>
              <a:rPr lang="en-US" baseline="0" dirty="0"/>
              <a:t> commandment of a doctor do no harm</a:t>
            </a:r>
            <a:endParaRPr lang="en-US" dirty="0"/>
          </a:p>
        </p:txBody>
      </p:sp>
      <p:sp>
        <p:nvSpPr>
          <p:cNvPr id="4" name="Slide Number Placeholder 3"/>
          <p:cNvSpPr>
            <a:spLocks noGrp="1"/>
          </p:cNvSpPr>
          <p:nvPr>
            <p:ph type="sldNum" sz="quarter" idx="10"/>
          </p:nvPr>
        </p:nvSpPr>
        <p:spPr/>
        <p:txBody>
          <a:bodyPr/>
          <a:lstStyle/>
          <a:p>
            <a:fld id="{477AC384-9918-46A1-B7F2-A64E9A1AE06A}" type="slidenum">
              <a:rPr lang="en-US" smtClean="0"/>
              <a:pPr/>
              <a:t>5</a:t>
            </a:fld>
            <a:endParaRPr lang="en-US"/>
          </a:p>
        </p:txBody>
      </p:sp>
    </p:spTree>
    <p:extLst>
      <p:ext uri="{BB962C8B-B14F-4D97-AF65-F5344CB8AC3E}">
        <p14:creationId xmlns:p14="http://schemas.microsoft.com/office/powerpoint/2010/main" val="3189685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latinLnBrk="0"/>
            <a:r>
              <a:rPr lang="en-US" b="0" i="0" dirty="0">
                <a:solidFill>
                  <a:srgbClr val="000000"/>
                </a:solidFill>
                <a:effectLst/>
                <a:latin typeface="merriweather" panose="00000500000000000000" pitchFamily="2" charset="0"/>
              </a:rPr>
              <a:t>In 1999, the Institute of Medicine (IOM) released its landmark report, To Err Is Human, which revealed that between 44,000 and 98,000 died each year in United States hospitals due to medical errors and adverse events.</a:t>
            </a:r>
            <a:r>
              <a:rPr lang="en-US" b="0" i="0" baseline="30000" dirty="0">
                <a:solidFill>
                  <a:srgbClr val="000000"/>
                </a:solidFill>
                <a:effectLst/>
                <a:latin typeface="var(--font-family-body)"/>
              </a:rPr>
              <a:t>1  </a:t>
            </a:r>
            <a:r>
              <a:rPr lang="en-US" b="0" i="0" dirty="0">
                <a:solidFill>
                  <a:srgbClr val="000000"/>
                </a:solidFill>
                <a:effectLst/>
                <a:latin typeface="merriweather" panose="00000500000000000000" pitchFamily="2" charset="0"/>
              </a:rPr>
              <a:t>More recently, estimates of adverse event mortality reach approx. 250,000 patients annually.</a:t>
            </a:r>
            <a:r>
              <a:rPr lang="en-US" b="0" i="0" baseline="30000" dirty="0">
                <a:solidFill>
                  <a:srgbClr val="000000"/>
                </a:solidFill>
                <a:effectLst/>
                <a:latin typeface="var(--font-family-body)"/>
              </a:rPr>
              <a:t>2</a:t>
            </a:r>
            <a:endParaRPr lang="en-US" b="0" i="0" dirty="0">
              <a:solidFill>
                <a:srgbClr val="000000"/>
              </a:solidFill>
              <a:effectLst/>
              <a:latin typeface="merriweather" panose="00000500000000000000" pitchFamily="2" charset="0"/>
            </a:endParaRPr>
          </a:p>
          <a:p>
            <a:pPr algn="l" fontAlgn="base" latinLnBrk="0"/>
            <a:r>
              <a:rPr lang="en-US" b="0" i="0" dirty="0">
                <a:solidFill>
                  <a:srgbClr val="000000"/>
                </a:solidFill>
                <a:effectLst/>
                <a:latin typeface="merriweather" panose="00000500000000000000" pitchFamily="2" charset="0"/>
              </a:rPr>
              <a:t>It did not identify the main cause of the problem to be reckless or incompetent providers. “Faulty systems, processes, and conditions that lead people to make mistakes or fail to prevent them” were usually to blame for patient harm, according to the IOM report. </a:t>
            </a:r>
          </a:p>
          <a:p>
            <a:endParaRPr lang="en-US" dirty="0"/>
          </a:p>
          <a:p>
            <a:r>
              <a:rPr lang="en-US" b="0" i="0" dirty="0">
                <a:solidFill>
                  <a:srgbClr val="000000"/>
                </a:solidFill>
                <a:effectLst/>
                <a:latin typeface="Roboto" panose="02000000000000000000" pitchFamily="2" charset="0"/>
              </a:rPr>
              <a:t>Within days of the report, new legislation tasked the US Agency for Healthcare Research and Quality with studying health care quality. Over the next five years, the rate of English-language articles published on patient safety almost tripled.</a:t>
            </a:r>
            <a:r>
              <a:rPr lang="en-US" b="0" i="0" baseline="30000" dirty="0">
                <a:solidFill>
                  <a:srgbClr val="000000"/>
                </a:solidFill>
                <a:effectLst/>
                <a:latin typeface="Roboto" panose="02000000000000000000" pitchFamily="2" charset="0"/>
              </a:rPr>
              <a:t>3</a:t>
            </a:r>
            <a:r>
              <a:rPr lang="en-US" b="0" i="0" dirty="0">
                <a:solidFill>
                  <a:srgbClr val="000000"/>
                </a:solidFill>
                <a:effectLst/>
                <a:latin typeface="Roboto" panose="02000000000000000000" pitchFamily="2" charset="0"/>
              </a:rPr>
              <a:t> Over time, studies using the </a:t>
            </a:r>
            <a:r>
              <a:rPr lang="en-US" b="1" i="0" dirty="0">
                <a:solidFill>
                  <a:srgbClr val="D64000"/>
                </a:solidFill>
                <a:effectLst/>
                <a:latin typeface="var(--font-family-body)"/>
                <a:hlinkClick r:id="rId3"/>
              </a:rPr>
              <a:t>IHI Global Trigger Tool</a:t>
            </a:r>
            <a:r>
              <a:rPr lang="en-US" b="0" i="0" dirty="0">
                <a:effectLst/>
                <a:latin typeface="var(--font-family-body)"/>
                <a:hlinkClick r:id="rId3"/>
              </a:rPr>
              <a:t>(opens in a new tab)</a:t>
            </a:r>
            <a:r>
              <a:rPr lang="en-US" b="1" i="0" dirty="0">
                <a:solidFill>
                  <a:srgbClr val="FF4D00"/>
                </a:solidFill>
                <a:effectLst/>
                <a:latin typeface="var(--font-family-body)"/>
              </a:rPr>
              <a:t> </a:t>
            </a:r>
            <a:r>
              <a:rPr lang="en-US" b="0" i="0" dirty="0">
                <a:solidFill>
                  <a:srgbClr val="000000"/>
                </a:solidFill>
                <a:effectLst/>
                <a:latin typeface="Roboto" panose="02000000000000000000" pitchFamily="2" charset="0"/>
              </a:rPr>
              <a:t>for quantifying patient harm have suggested the original report underestimated the problem. One study reported about 400,000 deaths each year from harm in US hospitals.</a:t>
            </a:r>
            <a:r>
              <a:rPr lang="en-US" b="0" i="0" baseline="30000" dirty="0">
                <a:solidFill>
                  <a:srgbClr val="000000"/>
                </a:solidFill>
                <a:effectLst/>
                <a:latin typeface="Roboto" panose="02000000000000000000" pitchFamily="2" charset="0"/>
              </a:rPr>
              <a:t>4 </a:t>
            </a:r>
            <a:endParaRPr lang="en-US" dirty="0"/>
          </a:p>
        </p:txBody>
      </p:sp>
      <p:sp>
        <p:nvSpPr>
          <p:cNvPr id="4" name="Slide Number Placeholder 3"/>
          <p:cNvSpPr>
            <a:spLocks noGrp="1"/>
          </p:cNvSpPr>
          <p:nvPr>
            <p:ph type="sldNum" sz="quarter" idx="5"/>
          </p:nvPr>
        </p:nvSpPr>
        <p:spPr/>
        <p:txBody>
          <a:bodyPr/>
          <a:lstStyle/>
          <a:p>
            <a:fld id="{477AC384-9918-46A1-B7F2-A64E9A1AE06A}" type="slidenum">
              <a:rPr lang="en-US" smtClean="0"/>
              <a:pPr/>
              <a:t>6</a:t>
            </a:fld>
            <a:endParaRPr lang="en-US"/>
          </a:p>
        </p:txBody>
      </p:sp>
    </p:spTree>
    <p:extLst>
      <p:ext uri="{BB962C8B-B14F-4D97-AF65-F5344CB8AC3E}">
        <p14:creationId xmlns:p14="http://schemas.microsoft.com/office/powerpoint/2010/main" val="1511805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7AC384-9918-46A1-B7F2-A64E9A1AE06A}" type="slidenum">
              <a:rPr lang="en-US" smtClean="0"/>
              <a:pPr/>
              <a:t>8</a:t>
            </a:fld>
            <a:endParaRPr lang="en-US"/>
          </a:p>
        </p:txBody>
      </p:sp>
    </p:spTree>
    <p:extLst>
      <p:ext uri="{BB962C8B-B14F-4D97-AF65-F5344CB8AC3E}">
        <p14:creationId xmlns:p14="http://schemas.microsoft.com/office/powerpoint/2010/main" val="1514946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Roboto" panose="02000000000000000000" pitchFamily="2" charset="0"/>
              </a:rPr>
              <a:t>Serious adverse events are almost always the result of multiple failed opportunities to stop a hazard from causing harm.  </a:t>
            </a:r>
            <a:r>
              <a:rPr lang="en-US" b="1" i="0" dirty="0">
                <a:solidFill>
                  <a:srgbClr val="D64000"/>
                </a:solidFill>
                <a:effectLst/>
                <a:latin typeface="var(--font-family-body)"/>
              </a:rPr>
              <a:t>James Reason</a:t>
            </a:r>
            <a:r>
              <a:rPr lang="en-US" b="0" i="0" dirty="0">
                <a:solidFill>
                  <a:srgbClr val="000000"/>
                </a:solidFill>
                <a:effectLst/>
                <a:latin typeface="Roboto" panose="02000000000000000000" pitchFamily="2" charset="0"/>
              </a:rPr>
              <a:t>, a psychology professor and one of the seminal thinkers in the field of human error, has called this idea the </a:t>
            </a:r>
            <a:r>
              <a:rPr lang="en-US" b="1" i="0" dirty="0">
                <a:solidFill>
                  <a:srgbClr val="D64000"/>
                </a:solidFill>
                <a:effectLst/>
                <a:latin typeface="var(--font-family-body)"/>
              </a:rPr>
              <a:t>Swiss cheese model of accident causation</a:t>
            </a:r>
            <a:r>
              <a:rPr lang="en-US" b="0" i="0" dirty="0">
                <a:solidFill>
                  <a:srgbClr val="D64000"/>
                </a:solidFill>
                <a:effectLst/>
                <a:latin typeface="Roboto" panose="02000000000000000000" pitchFamily="2" charset="0"/>
              </a:rPr>
              <a:t> </a:t>
            </a:r>
            <a:r>
              <a:rPr lang="en-US" b="0" i="0" dirty="0">
                <a:solidFill>
                  <a:srgbClr val="000000"/>
                </a:solidFill>
                <a:effectLst/>
                <a:latin typeface="Roboto" panose="02000000000000000000" pitchFamily="2" charset="0"/>
              </a:rPr>
              <a:t>— meaning, the idea that harm is caused by a series of systemic failures in the presence of hazard.</a:t>
            </a:r>
            <a:r>
              <a:rPr lang="en-US" b="0" i="0" baseline="30000" dirty="0">
                <a:solidFill>
                  <a:srgbClr val="000000"/>
                </a:solidFill>
                <a:effectLst/>
                <a:latin typeface="Roboto" panose="02000000000000000000" pitchFamily="2" charset="0"/>
              </a:rPr>
              <a:t>1</a:t>
            </a:r>
            <a:r>
              <a:rPr lang="en-US" b="0" i="0" dirty="0">
                <a:solidFill>
                  <a:srgbClr val="000000"/>
                </a:solidFill>
                <a:effectLst/>
                <a:latin typeface="Roboto" panose="02000000000000000000" pitchFamily="2" charset="0"/>
              </a:rPr>
              <a:t> </a:t>
            </a:r>
          </a:p>
          <a:p>
            <a:r>
              <a:rPr lang="en-US" b="0" i="0" dirty="0">
                <a:solidFill>
                  <a:srgbClr val="000000"/>
                </a:solidFill>
                <a:effectLst/>
                <a:latin typeface="Roboto" panose="02000000000000000000" pitchFamily="2" charset="0"/>
              </a:rPr>
              <a:t>In this model, the cheese represents successive layers of defense in your organization’s safety system. For example, to prevent CLABSIs, providers wear sterile gowns, wash their hands, follow checklists, and remove the catheter as soon as possible; in most cases, safety systems such as these prevent hazardous situations from leading to harm.</a:t>
            </a:r>
            <a:r>
              <a:rPr lang="en-US" b="0" i="0" baseline="30000" dirty="0">
                <a:solidFill>
                  <a:srgbClr val="000000"/>
                </a:solidFill>
                <a:effectLst/>
                <a:latin typeface="Roboto" panose="02000000000000000000" pitchFamily="2" charset="0"/>
              </a:rPr>
              <a:t>2</a:t>
            </a:r>
          </a:p>
          <a:p>
            <a:endParaRPr lang="en-US" b="0" i="0" baseline="30000" dirty="0">
              <a:solidFill>
                <a:srgbClr val="000000"/>
              </a:solidFill>
              <a:effectLst/>
              <a:latin typeface="Roboto" panose="02000000000000000000" pitchFamily="2" charset="0"/>
            </a:endParaRPr>
          </a:p>
          <a:p>
            <a:pPr algn="l"/>
            <a:r>
              <a:rPr lang="en-US" b="0" i="0" dirty="0">
                <a:solidFill>
                  <a:srgbClr val="000000"/>
                </a:solidFill>
                <a:effectLst/>
                <a:latin typeface="arial" panose="020B0604020202020204" pitchFamily="34" charset="0"/>
              </a:rPr>
              <a:t>Let’s consider the delivery of medicine to be the inherent hazard in our industry. Ingesting a medication, having surgery, being placed on bypass, undergoing dialysis, or receiving radiation for example, all come with significant health benefits, but they are not risk-free. In addition to the hazards inherent in medicine, accident analysis has revealed the human contribution to adverse outcomes predominates.</a:t>
            </a:r>
          </a:p>
          <a:p>
            <a:pPr algn="l"/>
            <a:r>
              <a:rPr lang="en-US" b="0" i="0" dirty="0">
                <a:solidFill>
                  <a:srgbClr val="000000"/>
                </a:solidFill>
                <a:effectLst/>
                <a:latin typeface="arial" panose="020B0604020202020204" pitchFamily="34" charset="0"/>
              </a:rPr>
              <a:t>Taking a step back, Reason asserts that the setup for an accident to occur in a system begins with fallible decisions made by top level leaders. These decisions are then transmitted via line management and then ultimately to the point of production, or the point of care in our industry, where so called preconditions, or qualities of human behavior in production coexist including attributes like the level of skill and knowledge of the workforce, the work schedules, technology, equipment, and maintenance programs, along with the individual and collective attitudes and motivation of the workforce itself which creates its culture.</a:t>
            </a:r>
          </a:p>
          <a:p>
            <a:pPr algn="l"/>
            <a:r>
              <a:rPr lang="en-US" b="0" i="0" dirty="0">
                <a:solidFill>
                  <a:srgbClr val="000000"/>
                </a:solidFill>
                <a:effectLst/>
                <a:latin typeface="arial" panose="020B0604020202020204" pitchFamily="34" charset="0"/>
              </a:rPr>
              <a:t>In summary, Reason conceptualized the trajectory of accident opportunity being one which begins with what he calls latent failures at managerial levels’ It proceeds with complex interactions as the impact of the management decisions get closer and closer to the point of care, and is neither stopped nor mitigated by one or more levels of defense that were designed to reduce the risk of harm associated with unsafe acts in the very first place. This is the Swiss Cheese Model of accident causation.</a:t>
            </a:r>
          </a:p>
          <a:p>
            <a:pPr algn="l"/>
            <a:r>
              <a:rPr lang="en-US" b="0" i="0" dirty="0">
                <a:solidFill>
                  <a:srgbClr val="000000"/>
                </a:solidFill>
                <a:effectLst/>
                <a:latin typeface="arial" panose="020B0604020202020204" pitchFamily="34" charset="0"/>
              </a:rPr>
              <a:t>The Swiss Cheese analogy here is that all of the holes or defects in the various levels of the system align to turn a managerial deficiency into an adverse outcome, and the challenge for safety professionals is that because this alignment occurs so infrequently, it is difficult to get the organization to attend to the risks. Those that are active and present every day such as not washing ones hands, and those that are latent or lie dormant in system such as the choice of where to place hand hygiene dispensers in the first place.</a:t>
            </a:r>
          </a:p>
          <a:p>
            <a:endParaRPr lang="en-US" dirty="0"/>
          </a:p>
        </p:txBody>
      </p:sp>
      <p:sp>
        <p:nvSpPr>
          <p:cNvPr id="4" name="Slide Number Placeholder 3"/>
          <p:cNvSpPr>
            <a:spLocks noGrp="1"/>
          </p:cNvSpPr>
          <p:nvPr>
            <p:ph type="sldNum" sz="quarter" idx="5"/>
          </p:nvPr>
        </p:nvSpPr>
        <p:spPr/>
        <p:txBody>
          <a:bodyPr/>
          <a:lstStyle/>
          <a:p>
            <a:fld id="{477AC384-9918-46A1-B7F2-A64E9A1AE06A}" type="slidenum">
              <a:rPr lang="en-US" smtClean="0"/>
              <a:pPr/>
              <a:t>9</a:t>
            </a:fld>
            <a:endParaRPr lang="en-US"/>
          </a:p>
        </p:txBody>
      </p:sp>
    </p:spTree>
    <p:extLst>
      <p:ext uri="{BB962C8B-B14F-4D97-AF65-F5344CB8AC3E}">
        <p14:creationId xmlns:p14="http://schemas.microsoft.com/office/powerpoint/2010/main" val="4048019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E.g. </a:t>
            </a:r>
            <a:r>
              <a:rPr lang="en-US" b="0" i="0" dirty="0">
                <a:solidFill>
                  <a:srgbClr val="000000"/>
                </a:solidFill>
                <a:effectLst/>
                <a:latin typeface="Roboto" panose="02000000000000000000" pitchFamily="2" charset="0"/>
              </a:rPr>
              <a:t>Administering the incorrect medication because of look-alike medication names and packaging</a:t>
            </a:r>
          </a:p>
          <a:p>
            <a:endParaRPr lang="en-US" b="0" i="0" dirty="0">
              <a:solidFill>
                <a:srgbClr val="000000"/>
              </a:solidFill>
              <a:effectLst/>
              <a:latin typeface="Roboto" panose="02000000000000000000" pitchFamily="2" charset="0"/>
            </a:endParaRPr>
          </a:p>
          <a:p>
            <a:r>
              <a:rPr lang="en-US" b="0" i="0" dirty="0">
                <a:solidFill>
                  <a:srgbClr val="000000"/>
                </a:solidFill>
                <a:effectLst/>
                <a:latin typeface="Roboto" panose="02000000000000000000" pitchFamily="2" charset="0"/>
              </a:rPr>
              <a:t>Human beings by their very nature are hardwired in such a way that errors are inevitable, and given certain circumstances — such as being fatigued, bored, distracted, </a:t>
            </a:r>
            <a:r>
              <a:rPr lang="en-US" b="0" i="0">
                <a:solidFill>
                  <a:srgbClr val="000000"/>
                </a:solidFill>
                <a:effectLst/>
                <a:latin typeface="Roboto" panose="02000000000000000000" pitchFamily="2" charset="0"/>
              </a:rPr>
              <a:t>task-</a:t>
            </a:r>
            <a:r>
              <a:rPr lang="en-US" b="0" i="0" err="1">
                <a:solidFill>
                  <a:srgbClr val="000000"/>
                </a:solidFill>
                <a:effectLst/>
                <a:latin typeface="Roboto" panose="02000000000000000000" pitchFamily="2" charset="0"/>
              </a:rPr>
              <a:t>overloaded</a:t>
            </a:r>
            <a:r>
              <a:rPr lang="en-US" b="0" i="0">
                <a:solidFill>
                  <a:srgbClr val="000000"/>
                </a:solidFill>
                <a:effectLst/>
                <a:latin typeface="Roboto" panose="02000000000000000000" pitchFamily="2" charset="0"/>
              </a:rPr>
              <a:t>, stressed</a:t>
            </a:r>
            <a:r>
              <a:rPr lang="en-US" b="0" i="0" dirty="0">
                <a:solidFill>
                  <a:srgbClr val="000000"/>
                </a:solidFill>
                <a:effectLst/>
                <a:latin typeface="Roboto" panose="02000000000000000000" pitchFamily="2" charset="0"/>
              </a:rPr>
              <a:t>, or frequently interrupted — the chance of making errors goes up exponentially. </a:t>
            </a:r>
          </a:p>
          <a:p>
            <a:r>
              <a:rPr lang="en-US" b="0" i="0" dirty="0">
                <a:solidFill>
                  <a:srgbClr val="000000"/>
                </a:solidFill>
                <a:effectLst/>
                <a:latin typeface="Roboto" panose="02000000000000000000" pitchFamily="2" charset="0"/>
              </a:rPr>
              <a:t>to build awareness of the ways in which multiple factors in the workplace, involving both people and their surroundings (known as a sociotechnical system), can contribute to error.</a:t>
            </a:r>
          </a:p>
          <a:p>
            <a:endParaRPr lang="en-US" dirty="0"/>
          </a:p>
        </p:txBody>
      </p:sp>
      <p:sp>
        <p:nvSpPr>
          <p:cNvPr id="4" name="Slide Number Placeholder 3"/>
          <p:cNvSpPr>
            <a:spLocks noGrp="1"/>
          </p:cNvSpPr>
          <p:nvPr>
            <p:ph type="sldNum" sz="quarter" idx="5"/>
          </p:nvPr>
        </p:nvSpPr>
        <p:spPr/>
        <p:txBody>
          <a:bodyPr/>
          <a:lstStyle/>
          <a:p>
            <a:fld id="{477AC384-9918-46A1-B7F2-A64E9A1AE06A}" type="slidenum">
              <a:rPr lang="en-US" smtClean="0"/>
              <a:pPr/>
              <a:t>10</a:t>
            </a:fld>
            <a:endParaRPr lang="en-US"/>
          </a:p>
        </p:txBody>
      </p:sp>
    </p:spTree>
    <p:extLst>
      <p:ext uri="{BB962C8B-B14F-4D97-AF65-F5344CB8AC3E}">
        <p14:creationId xmlns:p14="http://schemas.microsoft.com/office/powerpoint/2010/main" val="587218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arial" panose="020B0604020202020204" pitchFamily="34" charset="0"/>
              </a:rPr>
              <a:t>The list of error reduction principles you see here is not meant to be all inclusive. But it’s clearly a good start and they crosswalk nicely to the Hierarchy of Controls that we just looked at. Let’s go through all eleven.</a:t>
            </a:r>
          </a:p>
          <a:p>
            <a:pPr marL="342900" indent="-342900" algn="l">
              <a:buFont typeface="+mj-lt"/>
              <a:buAutoNum type="arabicPeriod"/>
            </a:pPr>
            <a:r>
              <a:rPr lang="en-US" dirty="0">
                <a:solidFill>
                  <a:srgbClr val="000000"/>
                </a:solidFill>
                <a:latin typeface="arial" panose="020B0604020202020204" pitchFamily="34" charset="0"/>
              </a:rPr>
              <a:t>S</a:t>
            </a:r>
            <a:r>
              <a:rPr lang="en-US" b="0" i="0" dirty="0">
                <a:solidFill>
                  <a:srgbClr val="000000"/>
                </a:solidFill>
                <a:effectLst/>
                <a:latin typeface="arial" panose="020B0604020202020204" pitchFamily="34" charset="0"/>
              </a:rPr>
              <a:t>implification. </a:t>
            </a:r>
          </a:p>
          <a:p>
            <a:endParaRPr lang="en-US" dirty="0"/>
          </a:p>
        </p:txBody>
      </p:sp>
      <p:sp>
        <p:nvSpPr>
          <p:cNvPr id="4" name="Slide Number Placeholder 3"/>
          <p:cNvSpPr>
            <a:spLocks noGrp="1"/>
          </p:cNvSpPr>
          <p:nvPr>
            <p:ph type="sldNum" sz="quarter" idx="5"/>
          </p:nvPr>
        </p:nvSpPr>
        <p:spPr/>
        <p:txBody>
          <a:bodyPr/>
          <a:lstStyle/>
          <a:p>
            <a:fld id="{477AC384-9918-46A1-B7F2-A64E9A1AE06A}" type="slidenum">
              <a:rPr lang="en-US" smtClean="0"/>
              <a:pPr/>
              <a:t>11</a:t>
            </a:fld>
            <a:endParaRPr lang="en-US"/>
          </a:p>
        </p:txBody>
      </p:sp>
    </p:spTree>
    <p:extLst>
      <p:ext uri="{BB962C8B-B14F-4D97-AF65-F5344CB8AC3E}">
        <p14:creationId xmlns:p14="http://schemas.microsoft.com/office/powerpoint/2010/main" val="520106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l">
              <a:buFont typeface="+mj-lt"/>
              <a:buAutoNum type="arabicPeriod"/>
            </a:pPr>
            <a:r>
              <a:rPr lang="en-US" dirty="0">
                <a:solidFill>
                  <a:srgbClr val="000000"/>
                </a:solidFill>
                <a:latin typeface="arial" panose="020B0604020202020204" pitchFamily="34" charset="0"/>
              </a:rPr>
              <a:t>S</a:t>
            </a:r>
            <a:r>
              <a:rPr lang="en-US" b="0" i="0" dirty="0">
                <a:solidFill>
                  <a:srgbClr val="000000"/>
                </a:solidFill>
                <a:effectLst/>
                <a:latin typeface="arial" panose="020B0604020202020204" pitchFamily="34" charset="0"/>
              </a:rPr>
              <a:t>tandardization. This is about creating standard work, equipment, and materials, to better assess and improve outcomes. Orient and train new staff, and improve ease of use. Standardization also requires us to clarify roles and responsibilities regarding both routine and infrequent tasks so that everyone is absolutely clear about who is accountable for what and how where and when we expect those accountabilities to occur. If it’s good for nuclear power plants, commercial aviation, and other high reliability organizations, it should be good for us as well.</a:t>
            </a:r>
          </a:p>
          <a:p>
            <a:endParaRPr lang="en-US" dirty="0"/>
          </a:p>
        </p:txBody>
      </p:sp>
      <p:sp>
        <p:nvSpPr>
          <p:cNvPr id="4" name="Slide Number Placeholder 3"/>
          <p:cNvSpPr>
            <a:spLocks noGrp="1"/>
          </p:cNvSpPr>
          <p:nvPr>
            <p:ph type="sldNum" sz="quarter" idx="5"/>
          </p:nvPr>
        </p:nvSpPr>
        <p:spPr/>
        <p:txBody>
          <a:bodyPr/>
          <a:lstStyle/>
          <a:p>
            <a:fld id="{477AC384-9918-46A1-B7F2-A64E9A1AE06A}" type="slidenum">
              <a:rPr lang="en-US" smtClean="0"/>
              <a:pPr/>
              <a:t>12</a:t>
            </a:fld>
            <a:endParaRPr lang="en-US"/>
          </a:p>
        </p:txBody>
      </p:sp>
    </p:spTree>
    <p:extLst>
      <p:ext uri="{BB962C8B-B14F-4D97-AF65-F5344CB8AC3E}">
        <p14:creationId xmlns:p14="http://schemas.microsoft.com/office/powerpoint/2010/main" val="986212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707E2321-D9DF-493D-8DAC-2D2A54B8EACB}" type="datetimeFigureOut">
              <a:rPr lang="en-US">
                <a:solidFill>
                  <a:prstClr val="black">
                    <a:tint val="75000"/>
                  </a:prstClr>
                </a:solidFill>
              </a:rPr>
              <a:pPr>
                <a:defRPr/>
              </a:pPr>
              <a:t>18/04/2024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0DE5EEF-6001-4C4C-ADE0-54934E5B589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43182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FF897E4-FBD2-4D26-9CFA-D7372D4A3694}" type="datetimeFigureOut">
              <a:rPr lang="en-US">
                <a:solidFill>
                  <a:prstClr val="black">
                    <a:tint val="75000"/>
                  </a:prstClr>
                </a:solidFill>
              </a:rPr>
              <a:pPr>
                <a:defRPr/>
              </a:pPr>
              <a:t>18/04/2024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8CEB57C-3A05-4B7E-801D-E295F90793C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37934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2DCBAFF-25AA-451E-B2AC-FE6197DAE20F}" type="datetimeFigureOut">
              <a:rPr lang="en-US">
                <a:solidFill>
                  <a:prstClr val="black">
                    <a:tint val="75000"/>
                  </a:prstClr>
                </a:solidFill>
              </a:rPr>
              <a:pPr>
                <a:defRPr/>
              </a:pPr>
              <a:t>18/04/2024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42C38D2-F3DC-4834-A912-4FCF1F7F356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775895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Line 5"/>
          <p:cNvSpPr>
            <a:spLocks noChangeShapeType="1"/>
          </p:cNvSpPr>
          <p:nvPr userDrawn="1"/>
        </p:nvSpPr>
        <p:spPr bwMode="auto">
          <a:xfrm>
            <a:off x="304800" y="685800"/>
            <a:ext cx="8610600" cy="0"/>
          </a:xfrm>
          <a:prstGeom prst="line">
            <a:avLst/>
          </a:prstGeom>
          <a:noFill/>
          <a:ln w="50800">
            <a:solidFill>
              <a:srgbClr val="0099CC"/>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pitchFamily="34" charset="0"/>
              <a:cs typeface="Arial" pitchFamily="34" charset="0"/>
            </a:endParaRPr>
          </a:p>
        </p:txBody>
      </p:sp>
      <p:pic>
        <p:nvPicPr>
          <p:cNvPr id="3" name="Picture 4" descr="C:\Documents and Settings\nnv0\My Documents\My Dropbox\HMC Projects\Templates\HMC Logos\HMC+Partners_lockup SMALL.JPG"/>
          <p:cNvPicPr>
            <a:picLocks noChangeAspect="1" noChangeArrowheads="1"/>
          </p:cNvPicPr>
          <p:nvPr userDrawn="1"/>
        </p:nvPicPr>
        <p:blipFill>
          <a:blip r:embed="rId2">
            <a:extLst>
              <a:ext uri="{28A0092B-C50C-407E-A947-70E740481C1C}">
                <a14:useLocalDpi xmlns:a14="http://schemas.microsoft.com/office/drawing/2010/main" val="0"/>
              </a:ext>
            </a:extLst>
          </a:blip>
          <a:srcRect t="2" r="44833" b="-14589"/>
          <a:stretch>
            <a:fillRect/>
          </a:stretch>
        </p:blipFill>
        <p:spPr bwMode="auto">
          <a:xfrm>
            <a:off x="7359650" y="0"/>
            <a:ext cx="15557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43807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Line 5"/>
          <p:cNvSpPr>
            <a:spLocks noChangeShapeType="1"/>
          </p:cNvSpPr>
          <p:nvPr userDrawn="1"/>
        </p:nvSpPr>
        <p:spPr bwMode="auto">
          <a:xfrm>
            <a:off x="304800" y="685800"/>
            <a:ext cx="8610600" cy="0"/>
          </a:xfrm>
          <a:prstGeom prst="line">
            <a:avLst/>
          </a:prstGeom>
          <a:noFill/>
          <a:ln w="50800">
            <a:solidFill>
              <a:srgbClr val="0099CC"/>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pitchFamily="34" charset="0"/>
              <a:cs typeface="Arial" pitchFamily="34" charset="0"/>
            </a:endParaRPr>
          </a:p>
        </p:txBody>
      </p:sp>
      <p:pic>
        <p:nvPicPr>
          <p:cNvPr id="3" name="Picture 4" descr="C:\Documents and Settings\nnv0\My Documents\My Dropbox\HMC Projects\Templates\HMC Logos\HMC+Partners_lockup SMALL.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24600" y="0"/>
            <a:ext cx="2819400"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53342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Line 5"/>
          <p:cNvSpPr>
            <a:spLocks noChangeShapeType="1"/>
          </p:cNvSpPr>
          <p:nvPr userDrawn="1"/>
        </p:nvSpPr>
        <p:spPr bwMode="auto">
          <a:xfrm>
            <a:off x="304800" y="685800"/>
            <a:ext cx="8610600" cy="0"/>
          </a:xfrm>
          <a:prstGeom prst="line">
            <a:avLst/>
          </a:prstGeom>
          <a:noFill/>
          <a:ln w="50800">
            <a:solidFill>
              <a:srgbClr val="0099CC"/>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pitchFamily="34" charset="0"/>
              <a:cs typeface="Arial" pitchFamily="34" charset="0"/>
            </a:endParaRPr>
          </a:p>
        </p:txBody>
      </p:sp>
      <p:pic>
        <p:nvPicPr>
          <p:cNvPr id="3" name="Picture 4" descr="C:\Documents and Settings\nnv0\My Documents\My Dropbox\HMC Projects\Templates\HMC Logos\HMC+Partners_lockup SMALL.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24600" y="0"/>
            <a:ext cx="2819400"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69019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Line 5"/>
          <p:cNvSpPr>
            <a:spLocks noChangeShapeType="1"/>
          </p:cNvSpPr>
          <p:nvPr userDrawn="1"/>
        </p:nvSpPr>
        <p:spPr bwMode="auto">
          <a:xfrm>
            <a:off x="304800" y="685800"/>
            <a:ext cx="8610600" cy="0"/>
          </a:xfrm>
          <a:prstGeom prst="line">
            <a:avLst/>
          </a:prstGeom>
          <a:noFill/>
          <a:ln w="50800">
            <a:solidFill>
              <a:srgbClr val="0099CC"/>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pitchFamily="34" charset="0"/>
              <a:cs typeface="Arial" pitchFamily="34" charset="0"/>
            </a:endParaRPr>
          </a:p>
        </p:txBody>
      </p:sp>
      <p:pic>
        <p:nvPicPr>
          <p:cNvPr id="3" name="Picture 4" descr="C:\Documents and Settings\nnv0\My Documents\My Dropbox\HMC Projects\Templates\HMC Logos\HMC+Partners_lockup SMALL.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24600" y="0"/>
            <a:ext cx="2819400"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9074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Line 5"/>
          <p:cNvSpPr>
            <a:spLocks noChangeShapeType="1"/>
          </p:cNvSpPr>
          <p:nvPr userDrawn="1"/>
        </p:nvSpPr>
        <p:spPr bwMode="auto">
          <a:xfrm>
            <a:off x="304800" y="685800"/>
            <a:ext cx="8610600" cy="0"/>
          </a:xfrm>
          <a:prstGeom prst="line">
            <a:avLst/>
          </a:prstGeom>
          <a:noFill/>
          <a:ln w="50800">
            <a:solidFill>
              <a:srgbClr val="0099CC"/>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pitchFamily="34" charset="0"/>
              <a:cs typeface="Arial" pitchFamily="34" charset="0"/>
            </a:endParaRPr>
          </a:p>
        </p:txBody>
      </p:sp>
      <p:pic>
        <p:nvPicPr>
          <p:cNvPr id="3" name="Picture 4" descr="C:\Documents and Settings\nnv0\My Documents\My Dropbox\HMC Projects\Templates\HMC Logos\HMC+Partners_lockup SMALL.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24600" y="0"/>
            <a:ext cx="2819400"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74538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Line 5"/>
          <p:cNvSpPr>
            <a:spLocks noChangeShapeType="1"/>
          </p:cNvSpPr>
          <p:nvPr userDrawn="1"/>
        </p:nvSpPr>
        <p:spPr bwMode="auto">
          <a:xfrm>
            <a:off x="304800" y="685800"/>
            <a:ext cx="8610600" cy="0"/>
          </a:xfrm>
          <a:prstGeom prst="line">
            <a:avLst/>
          </a:prstGeom>
          <a:noFill/>
          <a:ln w="50800">
            <a:solidFill>
              <a:srgbClr val="0099CC"/>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pitchFamily="34" charset="0"/>
              <a:cs typeface="Arial" pitchFamily="34" charset="0"/>
            </a:endParaRPr>
          </a:p>
        </p:txBody>
      </p:sp>
      <p:pic>
        <p:nvPicPr>
          <p:cNvPr id="3" name="Picture 4" descr="C:\Documents and Settings\nnv0\My Documents\My Dropbox\HMC Projects\Templates\HMC Logos\HMC+Partners_lockup SMALL.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24600" y="0"/>
            <a:ext cx="2819400"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1127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Line 5"/>
          <p:cNvSpPr>
            <a:spLocks noChangeShapeType="1"/>
          </p:cNvSpPr>
          <p:nvPr userDrawn="1"/>
        </p:nvSpPr>
        <p:spPr bwMode="auto">
          <a:xfrm>
            <a:off x="304800" y="685800"/>
            <a:ext cx="8610600" cy="0"/>
          </a:xfrm>
          <a:prstGeom prst="line">
            <a:avLst/>
          </a:prstGeom>
          <a:noFill/>
          <a:ln w="50800">
            <a:solidFill>
              <a:srgbClr val="0099CC"/>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pitchFamily="34" charset="0"/>
              <a:cs typeface="Arial" pitchFamily="34" charset="0"/>
            </a:endParaRPr>
          </a:p>
        </p:txBody>
      </p:sp>
      <p:pic>
        <p:nvPicPr>
          <p:cNvPr id="3" name="Picture 4" descr="C:\Documents and Settings\nnv0\My Documents\My Dropbox\HMC Projects\Templates\HMC Logos\HMC+Partners_lockup SMALL.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24600" y="0"/>
            <a:ext cx="2819400"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16350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Line 5"/>
          <p:cNvSpPr>
            <a:spLocks noChangeShapeType="1"/>
          </p:cNvSpPr>
          <p:nvPr userDrawn="1"/>
        </p:nvSpPr>
        <p:spPr bwMode="auto">
          <a:xfrm>
            <a:off x="304800" y="685800"/>
            <a:ext cx="8610600" cy="0"/>
          </a:xfrm>
          <a:prstGeom prst="line">
            <a:avLst/>
          </a:prstGeom>
          <a:noFill/>
          <a:ln w="50800">
            <a:solidFill>
              <a:srgbClr val="0099CC"/>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pitchFamily="34" charset="0"/>
              <a:cs typeface="Arial" pitchFamily="34" charset="0"/>
            </a:endParaRPr>
          </a:p>
        </p:txBody>
      </p:sp>
      <p:pic>
        <p:nvPicPr>
          <p:cNvPr id="3" name="Picture 4" descr="C:\Documents and Settings\nnv0\My Documents\My Dropbox\HMC Projects\Templates\HMC Logos\HMC+Partners_lockup SMALL.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24600" y="0"/>
            <a:ext cx="2819400"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4646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680489B-2E90-4BE7-A2BD-1A5B5DD46BC3}" type="datetimeFigureOut">
              <a:rPr lang="en-US">
                <a:solidFill>
                  <a:prstClr val="black">
                    <a:tint val="75000"/>
                  </a:prstClr>
                </a:solidFill>
              </a:rPr>
              <a:pPr>
                <a:defRPr/>
              </a:pPr>
              <a:t>18/04/2024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CE9F443-6B03-4E8F-8C6F-B78A89FE50A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978253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Line 5"/>
          <p:cNvSpPr>
            <a:spLocks noChangeShapeType="1"/>
          </p:cNvSpPr>
          <p:nvPr userDrawn="1"/>
        </p:nvSpPr>
        <p:spPr bwMode="auto">
          <a:xfrm>
            <a:off x="304800" y="685800"/>
            <a:ext cx="8610600" cy="0"/>
          </a:xfrm>
          <a:prstGeom prst="line">
            <a:avLst/>
          </a:prstGeom>
          <a:noFill/>
          <a:ln w="50800">
            <a:solidFill>
              <a:srgbClr val="0099CC"/>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pitchFamily="34" charset="0"/>
              <a:cs typeface="Arial" pitchFamily="34" charset="0"/>
            </a:endParaRPr>
          </a:p>
        </p:txBody>
      </p:sp>
      <p:pic>
        <p:nvPicPr>
          <p:cNvPr id="3" name="Picture 4" descr="C:\Documents and Settings\nnv0\My Documents\My Dropbox\HMC Projects\Templates\HMC Logos\HMC+Partners_lockup SMALL.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24600" y="0"/>
            <a:ext cx="2819400"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50128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Line 5"/>
          <p:cNvSpPr>
            <a:spLocks noChangeShapeType="1"/>
          </p:cNvSpPr>
          <p:nvPr userDrawn="1"/>
        </p:nvSpPr>
        <p:spPr bwMode="auto">
          <a:xfrm>
            <a:off x="304800" y="685800"/>
            <a:ext cx="8610600" cy="0"/>
          </a:xfrm>
          <a:prstGeom prst="line">
            <a:avLst/>
          </a:prstGeom>
          <a:noFill/>
          <a:ln w="50800">
            <a:solidFill>
              <a:srgbClr val="0099CC"/>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pitchFamily="34" charset="0"/>
              <a:cs typeface="Arial" pitchFamily="34" charset="0"/>
            </a:endParaRPr>
          </a:p>
        </p:txBody>
      </p:sp>
      <p:pic>
        <p:nvPicPr>
          <p:cNvPr id="3" name="Picture 4" descr="C:\Documents and Settings\nnv0\My Documents\My Dropbox\HMC Projects\Templates\HMC Logos\HMC+Partners_lockup SMALL.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24600" y="0"/>
            <a:ext cx="2819400"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31576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8185604-F054-436B-AC21-B027A45EC939}" type="datetimeFigureOut">
              <a:rPr lang="en-US">
                <a:solidFill>
                  <a:prstClr val="black">
                    <a:tint val="75000"/>
                  </a:prstClr>
                </a:solidFill>
              </a:rPr>
              <a:pPr>
                <a:defRPr/>
              </a:pPr>
              <a:t>18/04/2024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5802F1F-3D76-4FD3-AB9A-8A9AC953DC1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211101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Line 5"/>
          <p:cNvSpPr>
            <a:spLocks noChangeShapeType="1"/>
          </p:cNvSpPr>
          <p:nvPr userDrawn="1"/>
        </p:nvSpPr>
        <p:spPr bwMode="auto">
          <a:xfrm>
            <a:off x="304800" y="685800"/>
            <a:ext cx="8610600" cy="0"/>
          </a:xfrm>
          <a:prstGeom prst="line">
            <a:avLst/>
          </a:prstGeom>
          <a:noFill/>
          <a:ln w="50800">
            <a:solidFill>
              <a:srgbClr val="0099CC"/>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3" name="Picture 4" descr="C:\Documents and Settings\nnv0\My Documents\My Dropbox\HMC Projects\Templates\HMC Logos\HMC+Partners_lockup SMALL.JPG"/>
          <p:cNvPicPr>
            <a:picLocks noChangeAspect="1" noChangeArrowheads="1"/>
          </p:cNvPicPr>
          <p:nvPr userDrawn="1"/>
        </p:nvPicPr>
        <p:blipFill>
          <a:blip r:embed="rId2">
            <a:extLst>
              <a:ext uri="{28A0092B-C50C-407E-A947-70E740481C1C}">
                <a14:useLocalDpi xmlns:a14="http://schemas.microsoft.com/office/drawing/2010/main" val="0"/>
              </a:ext>
            </a:extLst>
          </a:blip>
          <a:srcRect r="43616"/>
          <a:stretch>
            <a:fillRect/>
          </a:stretch>
        </p:blipFill>
        <p:spPr bwMode="auto">
          <a:xfrm>
            <a:off x="7478713" y="0"/>
            <a:ext cx="1589087"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74668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CFF0250E-6A7B-4E54-A318-481A816301CA}"/>
              </a:ext>
            </a:extLst>
          </p:cNvPr>
          <p:cNvSpPr>
            <a:spLocks noGrp="1"/>
          </p:cNvSpPr>
          <p:nvPr>
            <p:ph type="title"/>
          </p:nvPr>
        </p:nvSpPr>
        <p:spPr>
          <a:xfrm>
            <a:off x="628650" y="160496"/>
            <a:ext cx="7886700" cy="1325563"/>
          </a:xfrm>
          <a:prstGeom prst="rect">
            <a:avLst/>
          </a:prstGeom>
        </p:spPr>
        <p:txBody>
          <a:bodyPr vert="horz" lIns="91440" tIns="45720" rIns="91440" bIns="45720" rtlCol="0" anchor="ctr">
            <a:normAutofit/>
          </a:bodyPr>
          <a:lstStyle/>
          <a:p>
            <a:endParaRPr lang="en-US" dirty="0"/>
          </a:p>
        </p:txBody>
      </p:sp>
      <p:sp>
        <p:nvSpPr>
          <p:cNvPr id="9" name="Text Placeholder 2">
            <a:extLst>
              <a:ext uri="{FF2B5EF4-FFF2-40B4-BE49-F238E27FC236}">
                <a16:creationId xmlns:a16="http://schemas.microsoft.com/office/drawing/2014/main" id="{D1461364-A07E-4AEC-AEA2-6A07A9837500}"/>
              </a:ext>
            </a:extLst>
          </p:cNvPr>
          <p:cNvSpPr>
            <a:spLocks noGrp="1"/>
          </p:cNvSpPr>
          <p:nvPr>
            <p:ph idx="1"/>
          </p:nvPr>
        </p:nvSpPr>
        <p:spPr>
          <a:xfrm>
            <a:off x="605790" y="1683385"/>
            <a:ext cx="7886700" cy="4351338"/>
          </a:xfrm>
          <a:prstGeom prst="rect">
            <a:avLst/>
          </a:prstGeom>
        </p:spPr>
        <p:txBody>
          <a:bodyPr vert="horz" lIns="91440" tIns="45720" rIns="91440" bIns="45720" rtlCol="0">
            <a:normAutofit/>
          </a:bodyPr>
          <a:lstStyle/>
          <a:p>
            <a:pPr lvl="0"/>
            <a:endParaRPr lang="en-US" dirty="0"/>
          </a:p>
        </p:txBody>
      </p:sp>
    </p:spTree>
    <p:extLst>
      <p:ext uri="{BB962C8B-B14F-4D97-AF65-F5344CB8AC3E}">
        <p14:creationId xmlns:p14="http://schemas.microsoft.com/office/powerpoint/2010/main" val="2588441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DA3C3EA-B702-4D80-A787-DE2E8402751B}" type="datetimeFigureOut">
              <a:rPr lang="en-US">
                <a:solidFill>
                  <a:prstClr val="black">
                    <a:tint val="75000"/>
                  </a:prstClr>
                </a:solidFill>
              </a:rPr>
              <a:pPr>
                <a:defRPr/>
              </a:pPr>
              <a:t>18/04/2024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0431656-27B6-4C7A-87D5-FC2F357FE82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14311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2C74132-6121-4948-8513-8018FB04759C}" type="datetimeFigureOut">
              <a:rPr lang="en-US">
                <a:solidFill>
                  <a:prstClr val="black">
                    <a:tint val="75000"/>
                  </a:prstClr>
                </a:solidFill>
              </a:rPr>
              <a:pPr>
                <a:defRPr/>
              </a:pPr>
              <a:t>18/04/2024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AB493F5-6A81-4804-B3C0-10D38A4898A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09557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0378E06F-7ABF-4A30-9C0A-31A697E3D63D}" type="datetimeFigureOut">
              <a:rPr lang="en-US">
                <a:solidFill>
                  <a:prstClr val="black">
                    <a:tint val="75000"/>
                  </a:prstClr>
                </a:solidFill>
              </a:rPr>
              <a:pPr>
                <a:defRPr/>
              </a:pPr>
              <a:t>18/04/2024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3B85EBD-0E53-47E3-A9CC-2162BC3FF3B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22554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D212B17-57DC-4974-B626-37483195F99F}" type="datetimeFigureOut">
              <a:rPr lang="en-US">
                <a:solidFill>
                  <a:prstClr val="black">
                    <a:tint val="75000"/>
                  </a:prstClr>
                </a:solidFill>
              </a:rPr>
              <a:pPr>
                <a:defRPr/>
              </a:pPr>
              <a:t>18/04/2024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82530DF-AA3D-44E5-BC82-D4A3AF0A9C5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1123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EA8004C-22AB-4616-B2C2-B2B85C1B5C4C}" type="datetimeFigureOut">
              <a:rPr lang="en-US">
                <a:solidFill>
                  <a:prstClr val="black">
                    <a:tint val="75000"/>
                  </a:prstClr>
                </a:solidFill>
              </a:rPr>
              <a:pPr>
                <a:defRPr/>
              </a:pPr>
              <a:t>18/04/2024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9E10E50-4A80-4534-BB8E-32B541F34E0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48969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EA3F6A0-2E8D-4299-A30E-026C1C768F6F}" type="datetimeFigureOut">
              <a:rPr lang="en-US">
                <a:solidFill>
                  <a:prstClr val="black">
                    <a:tint val="75000"/>
                  </a:prstClr>
                </a:solidFill>
              </a:rPr>
              <a:pPr>
                <a:defRPr/>
              </a:pPr>
              <a:t>18/04/2024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648B70D-2B4A-4331-AF9C-968BE57AE1A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93639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5EF6C3B-4968-439E-A7F6-C5317C81722F}" type="datetimeFigureOut">
              <a:rPr lang="en-US">
                <a:solidFill>
                  <a:prstClr val="black">
                    <a:tint val="75000"/>
                  </a:prstClr>
                </a:solidFill>
              </a:rPr>
              <a:pPr>
                <a:defRPr/>
              </a:pPr>
              <a:t>18/04/2024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EEEEE0A-12BA-4A51-AE7A-CB862866DB6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20545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8749C85-0E22-4BCF-8975-0C696D512E91}" type="datetimeFigureOut">
              <a:rPr lang="en-US">
                <a:solidFill>
                  <a:prstClr val="black">
                    <a:tint val="75000"/>
                  </a:prstClr>
                </a:solidFill>
              </a:rPr>
              <a:pPr>
                <a:defRPr/>
              </a:pPr>
              <a:t>18/04/2024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82A4EEA-4ECF-444A-A25A-C26706A33F8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352447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709" r:id="rId23"/>
    <p:sldLayoutId id="2147483710" r:id="rId2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25.emf"/></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1"/>
          <p:cNvSpPr>
            <a:spLocks noChangeArrowheads="1"/>
          </p:cNvSpPr>
          <p:nvPr/>
        </p:nvSpPr>
        <p:spPr bwMode="auto">
          <a:xfrm>
            <a:off x="914400" y="2133600"/>
            <a:ext cx="7696200" cy="1600200"/>
          </a:xfrm>
          <a:prstGeom prst="rect">
            <a:avLst/>
          </a:prstGeom>
          <a:solidFill>
            <a:srgbClr val="2A54A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3600" b="1" dirty="0">
                <a:solidFill>
                  <a:prstClr val="white"/>
                </a:solidFill>
                <a:cs typeface="Arial" pitchFamily="34" charset="0"/>
              </a:rPr>
              <a:t>Patient safety and medication errors</a:t>
            </a:r>
            <a:endParaRPr lang="en-US" altLang="en-US" sz="4800" b="1" dirty="0">
              <a:solidFill>
                <a:prstClr val="white"/>
              </a:solidFill>
              <a:cs typeface="Arial" pitchFamily="34" charset="0"/>
            </a:endParaRPr>
          </a:p>
        </p:txBody>
      </p:sp>
      <p:sp>
        <p:nvSpPr>
          <p:cNvPr id="12291" name="TextBox 1"/>
          <p:cNvSpPr txBox="1">
            <a:spLocks noChangeArrowheads="1"/>
          </p:cNvSpPr>
          <p:nvPr/>
        </p:nvSpPr>
        <p:spPr bwMode="auto">
          <a:xfrm>
            <a:off x="2286000" y="4160838"/>
            <a:ext cx="44196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1800" b="1" dirty="0">
                <a:solidFill>
                  <a:srgbClr val="404040"/>
                </a:solidFill>
                <a:cs typeface="Arial" pitchFamily="34" charset="0"/>
              </a:rPr>
              <a:t>Presented by:</a:t>
            </a:r>
          </a:p>
          <a:p>
            <a:pPr algn="ctr" eaLnBrk="1" fontAlgn="base" hangingPunct="1">
              <a:spcBef>
                <a:spcPct val="0"/>
              </a:spcBef>
              <a:spcAft>
                <a:spcPct val="0"/>
              </a:spcAft>
              <a:buFontTx/>
              <a:buNone/>
            </a:pPr>
            <a:endParaRPr lang="en-US" altLang="en-US" sz="1800" b="1" dirty="0">
              <a:solidFill>
                <a:srgbClr val="404040"/>
              </a:solidFill>
              <a:cs typeface="Arial" pitchFamily="34" charset="0"/>
            </a:endParaRPr>
          </a:p>
          <a:p>
            <a:pPr algn="ctr" eaLnBrk="1" fontAlgn="base" hangingPunct="1">
              <a:spcBef>
                <a:spcPct val="0"/>
              </a:spcBef>
              <a:spcAft>
                <a:spcPct val="0"/>
              </a:spcAft>
              <a:buFontTx/>
              <a:buNone/>
            </a:pPr>
            <a:r>
              <a:rPr lang="en-US" altLang="en-US" sz="1800" b="1" dirty="0">
                <a:solidFill>
                  <a:srgbClr val="404040"/>
                </a:solidFill>
                <a:cs typeface="Arial" pitchFamily="34" charset="0"/>
              </a:rPr>
              <a:t>Dr Reham </a:t>
            </a:r>
            <a:r>
              <a:rPr lang="en-US" altLang="en-US" sz="1800" b="1" dirty="0" err="1">
                <a:solidFill>
                  <a:srgbClr val="404040"/>
                </a:solidFill>
                <a:cs typeface="Arial" pitchFamily="34" charset="0"/>
              </a:rPr>
              <a:t>Negm</a:t>
            </a:r>
            <a:r>
              <a:rPr lang="en-US" altLang="en-US" sz="1800" b="1" dirty="0">
                <a:solidFill>
                  <a:srgbClr val="404040"/>
                </a:solidFill>
                <a:cs typeface="Arial" pitchFamily="34" charset="0"/>
              </a:rPr>
              <a:t> Eldin</a:t>
            </a:r>
          </a:p>
          <a:p>
            <a:pPr algn="ctr" eaLnBrk="1" fontAlgn="base" hangingPunct="1">
              <a:spcBef>
                <a:spcPct val="0"/>
              </a:spcBef>
              <a:spcAft>
                <a:spcPct val="0"/>
              </a:spcAft>
              <a:buFontTx/>
              <a:buNone/>
            </a:pPr>
            <a:r>
              <a:rPr lang="en-US" altLang="en-US" sz="1800" dirty="0">
                <a:solidFill>
                  <a:srgbClr val="404040"/>
                </a:solidFill>
                <a:cs typeface="Arial" pitchFamily="34" charset="0"/>
              </a:rPr>
              <a:t>Assistant Executive Director Quality </a:t>
            </a:r>
          </a:p>
          <a:p>
            <a:pPr algn="ctr" eaLnBrk="1" fontAlgn="base" hangingPunct="1">
              <a:spcBef>
                <a:spcPct val="0"/>
              </a:spcBef>
              <a:spcAft>
                <a:spcPct val="0"/>
              </a:spcAft>
              <a:buFontTx/>
              <a:buNone/>
            </a:pPr>
            <a:r>
              <a:rPr lang="en-US" altLang="en-US" sz="1800" dirty="0">
                <a:solidFill>
                  <a:srgbClr val="404040"/>
                </a:solidFill>
                <a:cs typeface="Arial" pitchFamily="34" charset="0"/>
              </a:rPr>
              <a:t>Hamad Healthcare Quality Institute (HHQI)-HMC</a:t>
            </a:r>
            <a:endParaRPr lang="nl-NL" altLang="en-US" sz="1800" dirty="0">
              <a:solidFill>
                <a:srgbClr val="404040"/>
              </a:solidFill>
              <a:cs typeface="Arial" pitchFamily="34" charset="0"/>
            </a:endParaRPr>
          </a:p>
          <a:p>
            <a:pPr algn="ctr" eaLnBrk="1" fontAlgn="base" hangingPunct="1">
              <a:spcBef>
                <a:spcPct val="0"/>
              </a:spcBef>
              <a:spcAft>
                <a:spcPct val="0"/>
              </a:spcAft>
              <a:buFontTx/>
              <a:buNone/>
            </a:pPr>
            <a:endParaRPr lang="en-US" altLang="en-US" sz="1800" b="1" dirty="0">
              <a:solidFill>
                <a:srgbClr val="404040"/>
              </a:solidFill>
              <a:cs typeface="Arial" pitchFamily="34" charset="0"/>
            </a:endParaRPr>
          </a:p>
          <a:p>
            <a:pPr eaLnBrk="1" fontAlgn="base" hangingPunct="1">
              <a:spcBef>
                <a:spcPct val="0"/>
              </a:spcBef>
              <a:spcAft>
                <a:spcPct val="0"/>
              </a:spcAft>
              <a:buFontTx/>
              <a:buNone/>
            </a:pPr>
            <a:endParaRPr lang="en-US" altLang="en-US" sz="1800" b="1" dirty="0">
              <a:solidFill>
                <a:prstClr val="black"/>
              </a:solidFill>
              <a:cs typeface="Arial" pitchFamily="34" charset="0"/>
            </a:endParaRPr>
          </a:p>
        </p:txBody>
      </p:sp>
    </p:spTree>
    <p:custDataLst>
      <p:tags r:id="rId1"/>
    </p:custDataLst>
    <p:extLst>
      <p:ext uri="{BB962C8B-B14F-4D97-AF65-F5344CB8AC3E}">
        <p14:creationId xmlns:p14="http://schemas.microsoft.com/office/powerpoint/2010/main" val="2373153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146959-5B4C-99B1-8268-1798F35123DE}"/>
              </a:ext>
            </a:extLst>
          </p:cNvPr>
          <p:cNvSpPr txBox="1"/>
          <p:nvPr/>
        </p:nvSpPr>
        <p:spPr>
          <a:xfrm>
            <a:off x="179512" y="44624"/>
            <a:ext cx="5400600" cy="646331"/>
          </a:xfrm>
          <a:prstGeom prst="rect">
            <a:avLst/>
          </a:prstGeom>
          <a:noFill/>
        </p:spPr>
        <p:txBody>
          <a:bodyPr wrap="square" rtlCol="0">
            <a:spAutoFit/>
          </a:bodyPr>
          <a:lstStyle/>
          <a:p>
            <a:r>
              <a:rPr lang="en-US" sz="3600" b="1" dirty="0">
                <a:solidFill>
                  <a:schemeClr val="accent1">
                    <a:lumMod val="75000"/>
                  </a:schemeClr>
                </a:solidFill>
                <a:latin typeface="+mj-lt"/>
                <a:ea typeface="+mj-ea"/>
                <a:cs typeface="+mj-cs"/>
              </a:rPr>
              <a:t>Human Factors</a:t>
            </a:r>
          </a:p>
        </p:txBody>
      </p:sp>
      <p:sp>
        <p:nvSpPr>
          <p:cNvPr id="9" name="TextBox 8">
            <a:extLst>
              <a:ext uri="{FF2B5EF4-FFF2-40B4-BE49-F238E27FC236}">
                <a16:creationId xmlns:a16="http://schemas.microsoft.com/office/drawing/2014/main" id="{524FCC70-3522-5510-DAA1-63D1B7603793}"/>
              </a:ext>
            </a:extLst>
          </p:cNvPr>
          <p:cNvSpPr txBox="1"/>
          <p:nvPr/>
        </p:nvSpPr>
        <p:spPr>
          <a:xfrm>
            <a:off x="467544" y="908720"/>
            <a:ext cx="8424936" cy="2356992"/>
          </a:xfrm>
          <a:prstGeom prst="rect">
            <a:avLst/>
          </a:prstGeom>
          <a:noFill/>
        </p:spPr>
        <p:txBody>
          <a:bodyPr wrap="square">
            <a:spAutoFit/>
          </a:bodyPr>
          <a:lstStyle/>
          <a:p>
            <a:r>
              <a:rPr lang="en-US" b="0" i="0" dirty="0">
                <a:solidFill>
                  <a:srgbClr val="000000"/>
                </a:solidFill>
                <a:effectLst/>
                <a:latin typeface="Roboto" panose="02000000000000000000" pitchFamily="2" charset="0"/>
              </a:rPr>
              <a:t>Human beings by their very nature are hardwired in such a way that errors are inevitable, and given certain circumstances</a:t>
            </a:r>
          </a:p>
          <a:p>
            <a:pPr algn="ctr"/>
            <a:endParaRPr lang="en-US" sz="2400" b="1" dirty="0">
              <a:solidFill>
                <a:srgbClr val="000000"/>
              </a:solidFill>
              <a:latin typeface="Roboto" panose="02000000000000000000" pitchFamily="2" charset="0"/>
            </a:endParaRPr>
          </a:p>
          <a:p>
            <a:pPr algn="ctr">
              <a:lnSpc>
                <a:spcPct val="150000"/>
              </a:lnSpc>
            </a:pPr>
            <a:r>
              <a:rPr lang="en-US" sz="2400" b="1" dirty="0">
                <a:solidFill>
                  <a:srgbClr val="D64000"/>
                </a:solidFill>
                <a:latin typeface="var(--font-family-body)"/>
              </a:rPr>
              <a:t>H</a:t>
            </a:r>
            <a:r>
              <a:rPr lang="en-US" sz="2400" b="1" i="0" dirty="0">
                <a:solidFill>
                  <a:srgbClr val="D64000"/>
                </a:solidFill>
                <a:effectLst/>
                <a:latin typeface="var(--font-family-body)"/>
              </a:rPr>
              <a:t>uman </a:t>
            </a:r>
            <a:r>
              <a:rPr lang="en-US" sz="2400" b="1" dirty="0">
                <a:solidFill>
                  <a:srgbClr val="D64000"/>
                </a:solidFill>
                <a:latin typeface="var(--font-family-body)"/>
              </a:rPr>
              <a:t>F</a:t>
            </a:r>
            <a:r>
              <a:rPr lang="en-US" sz="2400" b="1" i="0" dirty="0">
                <a:solidFill>
                  <a:srgbClr val="D64000"/>
                </a:solidFill>
                <a:effectLst/>
                <a:latin typeface="var(--font-family-body)"/>
              </a:rPr>
              <a:t>actors </a:t>
            </a:r>
            <a:r>
              <a:rPr lang="en-US" sz="2400" b="1" dirty="0">
                <a:solidFill>
                  <a:srgbClr val="D64000"/>
                </a:solidFill>
                <a:latin typeface="var(--font-family-body)"/>
              </a:rPr>
              <a:t>E</a:t>
            </a:r>
            <a:r>
              <a:rPr lang="en-US" sz="2400" b="1" i="0" dirty="0">
                <a:solidFill>
                  <a:srgbClr val="D64000"/>
                </a:solidFill>
                <a:effectLst/>
                <a:latin typeface="var(--font-family-body)"/>
              </a:rPr>
              <a:t>ngineering</a:t>
            </a:r>
            <a:r>
              <a:rPr lang="en-US" sz="2400" b="1" i="0" dirty="0">
                <a:solidFill>
                  <a:srgbClr val="000000"/>
                </a:solidFill>
                <a:effectLst/>
                <a:latin typeface="Roboto" panose="02000000000000000000" pitchFamily="2" charset="0"/>
              </a:rPr>
              <a:t>, </a:t>
            </a:r>
            <a:r>
              <a:rPr lang="en-US" b="0" i="0" dirty="0">
                <a:solidFill>
                  <a:srgbClr val="000000"/>
                </a:solidFill>
                <a:effectLst/>
                <a:latin typeface="Roboto" panose="02000000000000000000" pitchFamily="2" charset="0"/>
              </a:rPr>
              <a:t>, a discipline concerned with the design of tools, machines, and systems that take into account human capabilities, limitations, and characteristics.</a:t>
            </a:r>
            <a:r>
              <a:rPr lang="en-US" b="0" i="0" baseline="30000" dirty="0">
                <a:solidFill>
                  <a:srgbClr val="000000"/>
                </a:solidFill>
                <a:effectLst/>
                <a:latin typeface="Roboto" panose="02000000000000000000" pitchFamily="2" charset="0"/>
              </a:rPr>
              <a:t>1</a:t>
            </a:r>
            <a:endParaRPr lang="en-US" dirty="0"/>
          </a:p>
        </p:txBody>
      </p:sp>
    </p:spTree>
    <p:extLst>
      <p:ext uri="{BB962C8B-B14F-4D97-AF65-F5344CB8AC3E}">
        <p14:creationId xmlns:p14="http://schemas.microsoft.com/office/powerpoint/2010/main" val="3756033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C55B2AF-BB6C-9FFA-2E73-213F84C04908}"/>
              </a:ext>
            </a:extLst>
          </p:cNvPr>
          <p:cNvSpPr txBox="1"/>
          <p:nvPr/>
        </p:nvSpPr>
        <p:spPr>
          <a:xfrm>
            <a:off x="157300" y="0"/>
            <a:ext cx="6448926" cy="646331"/>
          </a:xfrm>
          <a:prstGeom prst="rect">
            <a:avLst/>
          </a:prstGeom>
          <a:noFill/>
        </p:spPr>
        <p:txBody>
          <a:bodyPr wrap="square">
            <a:spAutoFit/>
          </a:bodyPr>
          <a:lstStyle/>
          <a:p>
            <a:r>
              <a:rPr lang="en-US" sz="3600" b="1" dirty="0">
                <a:solidFill>
                  <a:schemeClr val="accent1">
                    <a:lumMod val="75000"/>
                  </a:schemeClr>
                </a:solidFill>
                <a:latin typeface="+mj-lt"/>
                <a:ea typeface="+mj-ea"/>
                <a:cs typeface="+mj-cs"/>
              </a:rPr>
              <a:t>Error reduction principles</a:t>
            </a:r>
          </a:p>
        </p:txBody>
      </p:sp>
      <p:pic>
        <p:nvPicPr>
          <p:cNvPr id="1026" name="Picture 2" descr="Image result for simplification">
            <a:extLst>
              <a:ext uri="{FF2B5EF4-FFF2-40B4-BE49-F238E27FC236}">
                <a16:creationId xmlns:a16="http://schemas.microsoft.com/office/drawing/2014/main" id="{89189DF5-3A5D-3689-1D0F-E588A6E1F0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7856" y="1284445"/>
            <a:ext cx="6184528" cy="352266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20B515F-5BDF-BE28-BFF9-3C1A4F1E26FD}"/>
              </a:ext>
            </a:extLst>
          </p:cNvPr>
          <p:cNvSpPr txBox="1"/>
          <p:nvPr/>
        </p:nvSpPr>
        <p:spPr>
          <a:xfrm>
            <a:off x="1477856" y="5445224"/>
            <a:ext cx="6184528" cy="923330"/>
          </a:xfrm>
          <a:prstGeom prst="rect">
            <a:avLst/>
          </a:prstGeom>
          <a:noFill/>
        </p:spPr>
        <p:txBody>
          <a:bodyPr wrap="square">
            <a:spAutoFit/>
          </a:bodyPr>
          <a:lstStyle/>
          <a:p>
            <a:r>
              <a:rPr lang="en-US" b="0" i="0" dirty="0">
                <a:solidFill>
                  <a:srgbClr val="000000"/>
                </a:solidFill>
                <a:effectLst/>
                <a:latin typeface="arial" panose="020B0604020202020204" pitchFamily="34" charset="0"/>
              </a:rPr>
              <a:t>This is simplifying the structure of tasks to help minimize the load on global cognitive processes like working memory, and to reduce waste. </a:t>
            </a:r>
            <a:endParaRPr lang="en-US" dirty="0"/>
          </a:p>
        </p:txBody>
      </p:sp>
    </p:spTree>
    <p:extLst>
      <p:ext uri="{BB962C8B-B14F-4D97-AF65-F5344CB8AC3E}">
        <p14:creationId xmlns:p14="http://schemas.microsoft.com/office/powerpoint/2010/main" val="3931135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C55B2AF-BB6C-9FFA-2E73-213F84C04908}"/>
              </a:ext>
            </a:extLst>
          </p:cNvPr>
          <p:cNvSpPr txBox="1"/>
          <p:nvPr/>
        </p:nvSpPr>
        <p:spPr>
          <a:xfrm>
            <a:off x="157300" y="0"/>
            <a:ext cx="6448926" cy="646331"/>
          </a:xfrm>
          <a:prstGeom prst="rect">
            <a:avLst/>
          </a:prstGeom>
          <a:noFill/>
        </p:spPr>
        <p:txBody>
          <a:bodyPr wrap="square">
            <a:spAutoFit/>
          </a:bodyPr>
          <a:lstStyle/>
          <a:p>
            <a:r>
              <a:rPr lang="en-US" sz="3600" b="1" dirty="0">
                <a:solidFill>
                  <a:schemeClr val="accent1">
                    <a:lumMod val="75000"/>
                  </a:schemeClr>
                </a:solidFill>
                <a:latin typeface="+mj-lt"/>
                <a:ea typeface="+mj-ea"/>
                <a:cs typeface="+mj-cs"/>
              </a:rPr>
              <a:t>Error reduction principles</a:t>
            </a:r>
          </a:p>
        </p:txBody>
      </p:sp>
      <p:pic>
        <p:nvPicPr>
          <p:cNvPr id="2" name="Picture 2" descr="Image result for standradization">
            <a:extLst>
              <a:ext uri="{FF2B5EF4-FFF2-40B4-BE49-F238E27FC236}">
                <a16:creationId xmlns:a16="http://schemas.microsoft.com/office/drawing/2014/main" id="{1A499B60-44CC-AAB0-9968-51084624B9E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933" b="12568"/>
          <a:stretch/>
        </p:blipFill>
        <p:spPr bwMode="auto">
          <a:xfrm>
            <a:off x="1599460" y="1327665"/>
            <a:ext cx="5941320" cy="348285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E3E33FB-D97B-7B08-AFC2-0E298D065ED6}"/>
              </a:ext>
            </a:extLst>
          </p:cNvPr>
          <p:cNvSpPr txBox="1"/>
          <p:nvPr/>
        </p:nvSpPr>
        <p:spPr>
          <a:xfrm>
            <a:off x="321648" y="5157192"/>
            <a:ext cx="8496944" cy="1323439"/>
          </a:xfrm>
          <a:prstGeom prst="rect">
            <a:avLst/>
          </a:prstGeom>
          <a:noFill/>
        </p:spPr>
        <p:txBody>
          <a:bodyPr wrap="square">
            <a:spAutoFit/>
          </a:bodyPr>
          <a:lstStyle/>
          <a:p>
            <a:pPr algn="l"/>
            <a:r>
              <a:rPr lang="en-US" sz="1600" b="0" i="0" dirty="0">
                <a:solidFill>
                  <a:srgbClr val="000000"/>
                </a:solidFill>
                <a:effectLst/>
                <a:latin typeface="arial" panose="020B0604020202020204" pitchFamily="34" charset="0"/>
              </a:rPr>
              <a:t>This is about creating standard work, equipment, and materials, to better assess and improve outcomes.</a:t>
            </a:r>
          </a:p>
          <a:p>
            <a:pPr algn="l"/>
            <a:r>
              <a:rPr lang="en-US" sz="1600" b="0" i="0" dirty="0">
                <a:solidFill>
                  <a:srgbClr val="000000"/>
                </a:solidFill>
                <a:effectLst/>
                <a:latin typeface="arial" panose="020B0604020202020204" pitchFamily="34" charset="0"/>
              </a:rPr>
              <a:t>Orient and train new staff, and improve ease of use. </a:t>
            </a:r>
            <a:r>
              <a:rPr lang="en-US" sz="1600" dirty="0">
                <a:solidFill>
                  <a:srgbClr val="000000"/>
                </a:solidFill>
                <a:latin typeface="arial" panose="020B0604020202020204" pitchFamily="34" charset="0"/>
              </a:rPr>
              <a:t>C</a:t>
            </a:r>
            <a:r>
              <a:rPr lang="en-US" sz="1600" b="0" i="0" dirty="0">
                <a:solidFill>
                  <a:srgbClr val="000000"/>
                </a:solidFill>
                <a:effectLst/>
                <a:latin typeface="arial" panose="020B0604020202020204" pitchFamily="34" charset="0"/>
              </a:rPr>
              <a:t>larify roles and responsibilities regarding both routine and infrequent tasks so that everyone is absolutely clear about who is accountable for what and how where and when we expect those accountabilities to occur. </a:t>
            </a:r>
          </a:p>
        </p:txBody>
      </p:sp>
    </p:spTree>
    <p:extLst>
      <p:ext uri="{BB962C8B-B14F-4D97-AF65-F5344CB8AC3E}">
        <p14:creationId xmlns:p14="http://schemas.microsoft.com/office/powerpoint/2010/main" val="2492149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C55B2AF-BB6C-9FFA-2E73-213F84C04908}"/>
              </a:ext>
            </a:extLst>
          </p:cNvPr>
          <p:cNvSpPr txBox="1"/>
          <p:nvPr/>
        </p:nvSpPr>
        <p:spPr>
          <a:xfrm>
            <a:off x="157300" y="0"/>
            <a:ext cx="6448926" cy="646331"/>
          </a:xfrm>
          <a:prstGeom prst="rect">
            <a:avLst/>
          </a:prstGeom>
          <a:noFill/>
        </p:spPr>
        <p:txBody>
          <a:bodyPr wrap="square">
            <a:spAutoFit/>
          </a:bodyPr>
          <a:lstStyle/>
          <a:p>
            <a:r>
              <a:rPr lang="en-US" sz="3600" b="1" dirty="0">
                <a:solidFill>
                  <a:schemeClr val="accent1">
                    <a:lumMod val="75000"/>
                  </a:schemeClr>
                </a:solidFill>
                <a:latin typeface="+mj-lt"/>
                <a:ea typeface="+mj-ea"/>
                <a:cs typeface="+mj-cs"/>
              </a:rPr>
              <a:t>Error reduction principles</a:t>
            </a:r>
          </a:p>
        </p:txBody>
      </p:sp>
      <p:pic>
        <p:nvPicPr>
          <p:cNvPr id="2" name="Picture 2" descr="Why relying on your memory could compromise your security | Memories ...">
            <a:extLst>
              <a:ext uri="{FF2B5EF4-FFF2-40B4-BE49-F238E27FC236}">
                <a16:creationId xmlns:a16="http://schemas.microsoft.com/office/drawing/2014/main" id="{73450ECA-88B8-D317-04D3-264EAC764A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28" y="1322347"/>
            <a:ext cx="6184528" cy="413895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BF212E3-C4C7-3267-7584-81ADFFAD5150}"/>
              </a:ext>
            </a:extLst>
          </p:cNvPr>
          <p:cNvSpPr txBox="1"/>
          <p:nvPr/>
        </p:nvSpPr>
        <p:spPr>
          <a:xfrm>
            <a:off x="1483816" y="6115502"/>
            <a:ext cx="6184528" cy="369332"/>
          </a:xfrm>
          <a:prstGeom prst="rect">
            <a:avLst/>
          </a:prstGeom>
          <a:noFill/>
        </p:spPr>
        <p:txBody>
          <a:bodyPr wrap="square">
            <a:spAutoFit/>
          </a:bodyPr>
          <a:lstStyle/>
          <a:p>
            <a:pPr algn="ctr"/>
            <a:r>
              <a:rPr lang="en-US" dirty="0">
                <a:solidFill>
                  <a:srgbClr val="000000"/>
                </a:solidFill>
                <a:latin typeface="arial" panose="020B0604020202020204" pitchFamily="34" charset="0"/>
              </a:rPr>
              <a:t>to minimize the risk of slips and lapses</a:t>
            </a:r>
          </a:p>
        </p:txBody>
      </p:sp>
    </p:spTree>
    <p:extLst>
      <p:ext uri="{BB962C8B-B14F-4D97-AF65-F5344CB8AC3E}">
        <p14:creationId xmlns:p14="http://schemas.microsoft.com/office/powerpoint/2010/main" val="4063923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C55B2AF-BB6C-9FFA-2E73-213F84C04908}"/>
              </a:ext>
            </a:extLst>
          </p:cNvPr>
          <p:cNvSpPr txBox="1"/>
          <p:nvPr/>
        </p:nvSpPr>
        <p:spPr>
          <a:xfrm>
            <a:off x="157300" y="0"/>
            <a:ext cx="6448926" cy="646331"/>
          </a:xfrm>
          <a:prstGeom prst="rect">
            <a:avLst/>
          </a:prstGeom>
          <a:noFill/>
        </p:spPr>
        <p:txBody>
          <a:bodyPr wrap="square">
            <a:spAutoFit/>
          </a:bodyPr>
          <a:lstStyle/>
          <a:p>
            <a:r>
              <a:rPr lang="en-US" sz="3600" b="1" dirty="0">
                <a:solidFill>
                  <a:schemeClr val="accent1">
                    <a:lumMod val="75000"/>
                  </a:schemeClr>
                </a:solidFill>
                <a:latin typeface="+mj-lt"/>
                <a:ea typeface="+mj-ea"/>
                <a:cs typeface="+mj-cs"/>
              </a:rPr>
              <a:t>Error reduction principles</a:t>
            </a:r>
          </a:p>
        </p:txBody>
      </p:sp>
      <p:pic>
        <p:nvPicPr>
          <p:cNvPr id="2" name="Picture 2" descr="Image result for Improving access to information and intelligent decision support">
            <a:extLst>
              <a:ext uri="{FF2B5EF4-FFF2-40B4-BE49-F238E27FC236}">
                <a16:creationId xmlns:a16="http://schemas.microsoft.com/office/drawing/2014/main" id="{2FC3F923-5BFB-CF22-93BC-A5F64EB2E1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2205" y="1282571"/>
            <a:ext cx="6255830" cy="343603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DC9CA2E-E961-AD43-2403-BDA208B10B1D}"/>
              </a:ext>
            </a:extLst>
          </p:cNvPr>
          <p:cNvSpPr txBox="1"/>
          <p:nvPr/>
        </p:nvSpPr>
        <p:spPr>
          <a:xfrm>
            <a:off x="1458536" y="5354851"/>
            <a:ext cx="6255830" cy="1200329"/>
          </a:xfrm>
          <a:prstGeom prst="rect">
            <a:avLst/>
          </a:prstGeom>
          <a:noFill/>
        </p:spPr>
        <p:txBody>
          <a:bodyPr wrap="square">
            <a:spAutoFit/>
          </a:bodyPr>
          <a:lstStyle/>
          <a:p>
            <a:pPr marL="0" indent="0" algn="ctr">
              <a:buFont typeface="+mj-lt"/>
              <a:buNone/>
            </a:pPr>
            <a:r>
              <a:rPr lang="en-US" b="0" i="0" dirty="0">
                <a:solidFill>
                  <a:srgbClr val="000000"/>
                </a:solidFill>
                <a:effectLst/>
                <a:latin typeface="arial" panose="020B0604020202020204" pitchFamily="34" charset="0"/>
              </a:rPr>
              <a:t>Improving access to information and intelligent decision support to improve efficiencies, reduce reliance on memory, and minimize mistakes by improving decision making.</a:t>
            </a:r>
          </a:p>
          <a:p>
            <a:pPr algn="ctr"/>
            <a:endParaRPr lang="en-US" dirty="0"/>
          </a:p>
        </p:txBody>
      </p:sp>
    </p:spTree>
    <p:extLst>
      <p:ext uri="{BB962C8B-B14F-4D97-AF65-F5344CB8AC3E}">
        <p14:creationId xmlns:p14="http://schemas.microsoft.com/office/powerpoint/2010/main" val="2173185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C55B2AF-BB6C-9FFA-2E73-213F84C04908}"/>
              </a:ext>
            </a:extLst>
          </p:cNvPr>
          <p:cNvSpPr txBox="1"/>
          <p:nvPr/>
        </p:nvSpPr>
        <p:spPr>
          <a:xfrm>
            <a:off x="157300" y="0"/>
            <a:ext cx="6448926" cy="646331"/>
          </a:xfrm>
          <a:prstGeom prst="rect">
            <a:avLst/>
          </a:prstGeom>
          <a:noFill/>
        </p:spPr>
        <p:txBody>
          <a:bodyPr wrap="square">
            <a:spAutoFit/>
          </a:bodyPr>
          <a:lstStyle/>
          <a:p>
            <a:r>
              <a:rPr lang="en-US" sz="3600" b="1" dirty="0">
                <a:solidFill>
                  <a:schemeClr val="accent1">
                    <a:lumMod val="75000"/>
                  </a:schemeClr>
                </a:solidFill>
                <a:latin typeface="+mj-lt"/>
                <a:ea typeface="+mj-ea"/>
                <a:cs typeface="+mj-cs"/>
              </a:rPr>
              <a:t>Error reduction principles</a:t>
            </a:r>
          </a:p>
        </p:txBody>
      </p:sp>
      <p:pic>
        <p:nvPicPr>
          <p:cNvPr id="4" name="Picture 4" descr="Avoid These 3 Bad Habits if You Don’t Want to Damage Your Business ...">
            <a:extLst>
              <a:ext uri="{FF2B5EF4-FFF2-40B4-BE49-F238E27FC236}">
                <a16:creationId xmlns:a16="http://schemas.microsoft.com/office/drawing/2014/main" id="{87DA45A5-8332-E5E7-B161-9C098927123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501"/>
          <a:stretch/>
        </p:blipFill>
        <p:spPr bwMode="auto">
          <a:xfrm>
            <a:off x="1333756" y="1284445"/>
            <a:ext cx="6472728" cy="300399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9AA3131-17A6-F14A-C720-890E9373D0E8}"/>
              </a:ext>
            </a:extLst>
          </p:cNvPr>
          <p:cNvSpPr txBox="1"/>
          <p:nvPr/>
        </p:nvSpPr>
        <p:spPr>
          <a:xfrm>
            <a:off x="1449106" y="5061300"/>
            <a:ext cx="6472728" cy="1200329"/>
          </a:xfrm>
          <a:prstGeom prst="rect">
            <a:avLst/>
          </a:prstGeom>
          <a:noFill/>
        </p:spPr>
        <p:txBody>
          <a:bodyPr wrap="square">
            <a:spAutoFit/>
          </a:bodyPr>
          <a:lstStyle/>
          <a:p>
            <a:pPr marL="0" indent="0" algn="ctr">
              <a:buFont typeface="+mj-lt"/>
              <a:buNone/>
            </a:pPr>
            <a:r>
              <a:rPr lang="en-US" dirty="0">
                <a:solidFill>
                  <a:srgbClr val="000000"/>
                </a:solidFill>
                <a:latin typeface="arial" panose="020B0604020202020204" pitchFamily="34" charset="0"/>
              </a:rPr>
              <a:t>Ta</a:t>
            </a:r>
            <a:r>
              <a:rPr lang="en-US" b="0" i="0" dirty="0">
                <a:solidFill>
                  <a:srgbClr val="000000"/>
                </a:solidFill>
                <a:effectLst/>
                <a:latin typeface="arial" panose="020B0604020202020204" pitchFamily="34" charset="0"/>
              </a:rPr>
              <a:t>king advantage of habits and patterns to make it easy to do the right thing, and to minimize the risk associated with shortcuts, workarounds, and drift from safe practice that all humans take.</a:t>
            </a:r>
          </a:p>
        </p:txBody>
      </p:sp>
    </p:spTree>
    <p:extLst>
      <p:ext uri="{BB962C8B-B14F-4D97-AF65-F5344CB8AC3E}">
        <p14:creationId xmlns:p14="http://schemas.microsoft.com/office/powerpoint/2010/main" val="15106014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0503D57-EAC0-5C10-88F4-B0264F729D87}"/>
              </a:ext>
            </a:extLst>
          </p:cNvPr>
          <p:cNvSpPr txBox="1"/>
          <p:nvPr/>
        </p:nvSpPr>
        <p:spPr>
          <a:xfrm>
            <a:off x="467544" y="5301208"/>
            <a:ext cx="8208912" cy="1427635"/>
          </a:xfrm>
          <a:prstGeom prst="rect">
            <a:avLst/>
          </a:prstGeom>
          <a:noFill/>
        </p:spPr>
        <p:txBody>
          <a:bodyPr wrap="square" rtlCol="0">
            <a:spAutoFit/>
          </a:bodyPr>
          <a:lstStyle/>
          <a:p>
            <a:pPr algn="ctr">
              <a:lnSpc>
                <a:spcPct val="150000"/>
              </a:lnSpc>
            </a:pPr>
            <a:r>
              <a:rPr lang="en-US" sz="2000" dirty="0">
                <a:solidFill>
                  <a:srgbClr val="000000"/>
                </a:solidFill>
                <a:latin typeface="arial" panose="020B0604020202020204" pitchFamily="34" charset="0"/>
              </a:rPr>
              <a:t>E</a:t>
            </a:r>
            <a:r>
              <a:rPr lang="en-US" sz="2000" b="0" i="0" dirty="0">
                <a:solidFill>
                  <a:srgbClr val="000000"/>
                </a:solidFill>
                <a:effectLst/>
                <a:latin typeface="arial" panose="020B0604020202020204" pitchFamily="34" charset="0"/>
              </a:rPr>
              <a:t>xploiting the power of constraints forcing functions to make it harder to do the wrong thing.</a:t>
            </a:r>
          </a:p>
          <a:p>
            <a:pPr algn="l">
              <a:lnSpc>
                <a:spcPct val="150000"/>
              </a:lnSpc>
            </a:pPr>
            <a:r>
              <a:rPr lang="en-US" sz="2000" b="0" i="0" dirty="0">
                <a:solidFill>
                  <a:srgbClr val="000000"/>
                </a:solidFill>
                <a:effectLst/>
                <a:latin typeface="arial" panose="020B0604020202020204" pitchFamily="34" charset="0"/>
              </a:rPr>
              <a:t>. </a:t>
            </a:r>
            <a:endParaRPr lang="en-US" sz="2000" dirty="0"/>
          </a:p>
        </p:txBody>
      </p:sp>
      <p:sp>
        <p:nvSpPr>
          <p:cNvPr id="3" name="TextBox 2">
            <a:extLst>
              <a:ext uri="{FF2B5EF4-FFF2-40B4-BE49-F238E27FC236}">
                <a16:creationId xmlns:a16="http://schemas.microsoft.com/office/drawing/2014/main" id="{7C55B2AF-BB6C-9FFA-2E73-213F84C04908}"/>
              </a:ext>
            </a:extLst>
          </p:cNvPr>
          <p:cNvSpPr txBox="1"/>
          <p:nvPr/>
        </p:nvSpPr>
        <p:spPr>
          <a:xfrm>
            <a:off x="157300" y="0"/>
            <a:ext cx="6448926" cy="646331"/>
          </a:xfrm>
          <a:prstGeom prst="rect">
            <a:avLst/>
          </a:prstGeom>
          <a:noFill/>
        </p:spPr>
        <p:txBody>
          <a:bodyPr wrap="square">
            <a:spAutoFit/>
          </a:bodyPr>
          <a:lstStyle/>
          <a:p>
            <a:r>
              <a:rPr lang="en-US" sz="3600" b="1" dirty="0">
                <a:solidFill>
                  <a:schemeClr val="accent1">
                    <a:lumMod val="75000"/>
                  </a:schemeClr>
                </a:solidFill>
                <a:latin typeface="+mj-lt"/>
                <a:ea typeface="+mj-ea"/>
                <a:cs typeface="+mj-cs"/>
              </a:rPr>
              <a:t>Error reduction principles</a:t>
            </a:r>
          </a:p>
        </p:txBody>
      </p:sp>
      <p:pic>
        <p:nvPicPr>
          <p:cNvPr id="2" name="Picture 2" descr="Swiss Cheese Model Explained">
            <a:extLst>
              <a:ext uri="{FF2B5EF4-FFF2-40B4-BE49-F238E27FC236}">
                <a16:creationId xmlns:a16="http://schemas.microsoft.com/office/drawing/2014/main" id="{A5C2D245-417D-2218-5149-B8F6E25800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964404"/>
            <a:ext cx="6184528" cy="4162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8493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C55B2AF-BB6C-9FFA-2E73-213F84C04908}"/>
              </a:ext>
            </a:extLst>
          </p:cNvPr>
          <p:cNvSpPr txBox="1"/>
          <p:nvPr/>
        </p:nvSpPr>
        <p:spPr>
          <a:xfrm>
            <a:off x="157300" y="0"/>
            <a:ext cx="6448926" cy="646331"/>
          </a:xfrm>
          <a:prstGeom prst="rect">
            <a:avLst/>
          </a:prstGeom>
          <a:noFill/>
        </p:spPr>
        <p:txBody>
          <a:bodyPr wrap="square">
            <a:spAutoFit/>
          </a:bodyPr>
          <a:lstStyle/>
          <a:p>
            <a:r>
              <a:rPr lang="en-US" sz="3600" b="1" dirty="0">
                <a:solidFill>
                  <a:schemeClr val="accent1">
                    <a:lumMod val="75000"/>
                  </a:schemeClr>
                </a:solidFill>
                <a:latin typeface="+mj-lt"/>
                <a:ea typeface="+mj-ea"/>
                <a:cs typeface="+mj-cs"/>
              </a:rPr>
              <a:t>Error reduction principles</a:t>
            </a:r>
          </a:p>
        </p:txBody>
      </p:sp>
      <p:pic>
        <p:nvPicPr>
          <p:cNvPr id="7170" name="Picture 2" descr="Image result for visual controls">
            <a:extLst>
              <a:ext uri="{FF2B5EF4-FFF2-40B4-BE49-F238E27FC236}">
                <a16:creationId xmlns:a16="http://schemas.microsoft.com/office/drawing/2014/main" id="{197203D4-4C13-CB39-AAF0-6A8515D325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892106"/>
            <a:ext cx="2781300" cy="257175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visual controls">
            <a:extLst>
              <a:ext uri="{FF2B5EF4-FFF2-40B4-BE49-F238E27FC236}">
                <a16:creationId xmlns:a16="http://schemas.microsoft.com/office/drawing/2014/main" id="{DC1BFD38-64DF-C399-684A-D5A90F7519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5834" y="1843060"/>
            <a:ext cx="3510182" cy="2620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99197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C55B2AF-BB6C-9FFA-2E73-213F84C04908}"/>
              </a:ext>
            </a:extLst>
          </p:cNvPr>
          <p:cNvSpPr txBox="1"/>
          <p:nvPr/>
        </p:nvSpPr>
        <p:spPr>
          <a:xfrm>
            <a:off x="157300" y="0"/>
            <a:ext cx="6448926" cy="646331"/>
          </a:xfrm>
          <a:prstGeom prst="rect">
            <a:avLst/>
          </a:prstGeom>
          <a:noFill/>
        </p:spPr>
        <p:txBody>
          <a:bodyPr wrap="square">
            <a:spAutoFit/>
          </a:bodyPr>
          <a:lstStyle/>
          <a:p>
            <a:r>
              <a:rPr lang="en-US" sz="3600" b="1" dirty="0">
                <a:solidFill>
                  <a:schemeClr val="accent1">
                    <a:lumMod val="75000"/>
                  </a:schemeClr>
                </a:solidFill>
                <a:latin typeface="+mj-lt"/>
                <a:ea typeface="+mj-ea"/>
                <a:cs typeface="+mj-cs"/>
              </a:rPr>
              <a:t>Error reduction principles</a:t>
            </a:r>
          </a:p>
        </p:txBody>
      </p:sp>
      <p:pic>
        <p:nvPicPr>
          <p:cNvPr id="6146" name="Picture 2" descr="Image result for effective team communication">
            <a:extLst>
              <a:ext uri="{FF2B5EF4-FFF2-40B4-BE49-F238E27FC236}">
                <a16:creationId xmlns:a16="http://schemas.microsoft.com/office/drawing/2014/main" id="{F40A7809-57A8-01A3-C50D-805940809B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1392" y="1253164"/>
            <a:ext cx="6052936" cy="363474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4B1EBA2-AE40-083B-B031-FA053D56FE68}"/>
              </a:ext>
            </a:extLst>
          </p:cNvPr>
          <p:cNvSpPr txBox="1"/>
          <p:nvPr/>
        </p:nvSpPr>
        <p:spPr>
          <a:xfrm>
            <a:off x="631695" y="5103674"/>
            <a:ext cx="8188777" cy="1477328"/>
          </a:xfrm>
          <a:prstGeom prst="rect">
            <a:avLst/>
          </a:prstGeom>
          <a:noFill/>
        </p:spPr>
        <p:txBody>
          <a:bodyPr wrap="square">
            <a:spAutoFit/>
          </a:bodyPr>
          <a:lstStyle/>
          <a:p>
            <a:pPr algn="ctr"/>
            <a:r>
              <a:rPr lang="en-US" b="0" i="0" dirty="0">
                <a:solidFill>
                  <a:srgbClr val="000000"/>
                </a:solidFill>
                <a:effectLst/>
                <a:latin typeface="arial" panose="020B0604020202020204" pitchFamily="34" charset="0"/>
              </a:rPr>
              <a:t>Promoting effective team functioning through enhanced strategies like simulation and development of communication skills to better leverage existing resources, minimize error, and recover from harm. High-performing teams also hold each other accountable and are more capable in confronting each other’s violations and drift in safe practice in the interest of patient safety.</a:t>
            </a:r>
          </a:p>
        </p:txBody>
      </p:sp>
    </p:spTree>
    <p:extLst>
      <p:ext uri="{BB962C8B-B14F-4D97-AF65-F5344CB8AC3E}">
        <p14:creationId xmlns:p14="http://schemas.microsoft.com/office/powerpoint/2010/main" val="4070509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C55B2AF-BB6C-9FFA-2E73-213F84C04908}"/>
              </a:ext>
            </a:extLst>
          </p:cNvPr>
          <p:cNvSpPr txBox="1"/>
          <p:nvPr/>
        </p:nvSpPr>
        <p:spPr>
          <a:xfrm>
            <a:off x="157300" y="0"/>
            <a:ext cx="6448926" cy="646331"/>
          </a:xfrm>
          <a:prstGeom prst="rect">
            <a:avLst/>
          </a:prstGeom>
          <a:noFill/>
        </p:spPr>
        <p:txBody>
          <a:bodyPr wrap="square">
            <a:spAutoFit/>
          </a:bodyPr>
          <a:lstStyle/>
          <a:p>
            <a:r>
              <a:rPr lang="en-US" sz="3600" b="1" dirty="0">
                <a:solidFill>
                  <a:schemeClr val="accent1">
                    <a:lumMod val="75000"/>
                  </a:schemeClr>
                </a:solidFill>
                <a:latin typeface="+mj-lt"/>
                <a:ea typeface="+mj-ea"/>
                <a:cs typeface="+mj-cs"/>
              </a:rPr>
              <a:t>Error reduction principles</a:t>
            </a:r>
          </a:p>
        </p:txBody>
      </p:sp>
      <p:sp>
        <p:nvSpPr>
          <p:cNvPr id="4" name="TextBox 3">
            <a:extLst>
              <a:ext uri="{FF2B5EF4-FFF2-40B4-BE49-F238E27FC236}">
                <a16:creationId xmlns:a16="http://schemas.microsoft.com/office/drawing/2014/main" id="{6C6E9E0B-9FC9-F4DE-6725-82B1D7C92E37}"/>
              </a:ext>
            </a:extLst>
          </p:cNvPr>
          <p:cNvSpPr txBox="1"/>
          <p:nvPr/>
        </p:nvSpPr>
        <p:spPr>
          <a:xfrm>
            <a:off x="827584" y="5517232"/>
            <a:ext cx="7488832" cy="646331"/>
          </a:xfrm>
          <a:prstGeom prst="rect">
            <a:avLst/>
          </a:prstGeom>
          <a:noFill/>
        </p:spPr>
        <p:txBody>
          <a:bodyPr wrap="square">
            <a:spAutoFit/>
          </a:bodyPr>
          <a:lstStyle/>
          <a:p>
            <a:pPr algn="ctr"/>
            <a:r>
              <a:rPr lang="en-US" dirty="0">
                <a:solidFill>
                  <a:srgbClr val="000000"/>
                </a:solidFill>
                <a:latin typeface="arial" panose="020B0604020202020204" pitchFamily="34" charset="0"/>
              </a:rPr>
              <a:t>E</a:t>
            </a:r>
            <a:r>
              <a:rPr lang="en-US" b="0" i="0" dirty="0">
                <a:solidFill>
                  <a:srgbClr val="000000"/>
                </a:solidFill>
                <a:effectLst/>
                <a:latin typeface="arial" panose="020B0604020202020204" pitchFamily="34" charset="0"/>
              </a:rPr>
              <a:t>mploying redundancies where appropriate to capture and mitigate an error before it has a chance to do significant harm.</a:t>
            </a:r>
          </a:p>
        </p:txBody>
      </p:sp>
      <p:pic>
        <p:nvPicPr>
          <p:cNvPr id="6" name="Picture 2" descr="Resilience: Developing the ability to ‘bounce back’ - Rockhampton ...">
            <a:extLst>
              <a:ext uri="{FF2B5EF4-FFF2-40B4-BE49-F238E27FC236}">
                <a16:creationId xmlns:a16="http://schemas.microsoft.com/office/drawing/2014/main" id="{2D1B9A8A-920C-491E-D628-9C16340E14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1412" y="1253164"/>
            <a:ext cx="5492896" cy="3651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1501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Disclosure</a:t>
            </a:r>
            <a:r>
              <a:rPr spc="240" dirty="0"/>
              <a:t> </a:t>
            </a:r>
            <a:r>
              <a:rPr spc="220" dirty="0"/>
              <a:t>Statement</a:t>
            </a:r>
          </a:p>
        </p:txBody>
      </p:sp>
      <p:pic>
        <p:nvPicPr>
          <p:cNvPr id="3" name="object 3"/>
          <p:cNvPicPr/>
          <p:nvPr/>
        </p:nvPicPr>
        <p:blipFill>
          <a:blip r:embed="rId2" cstate="print"/>
          <a:stretch>
            <a:fillRect/>
          </a:stretch>
        </p:blipFill>
        <p:spPr>
          <a:xfrm>
            <a:off x="190500" y="6265251"/>
            <a:ext cx="4680235" cy="351447"/>
          </a:xfrm>
          <a:prstGeom prst="rect">
            <a:avLst/>
          </a:prstGeom>
        </p:spPr>
      </p:pic>
      <p:sp>
        <p:nvSpPr>
          <p:cNvPr id="4" name="object 4"/>
          <p:cNvSpPr txBox="1"/>
          <p:nvPr/>
        </p:nvSpPr>
        <p:spPr>
          <a:xfrm>
            <a:off x="395536" y="1608835"/>
            <a:ext cx="8428548" cy="3025893"/>
          </a:xfrm>
          <a:prstGeom prst="rect">
            <a:avLst/>
          </a:prstGeom>
        </p:spPr>
        <p:txBody>
          <a:bodyPr vert="horz" wrap="square" lIns="0" tIns="12700" rIns="0" bIns="0" rtlCol="0">
            <a:spAutoFit/>
          </a:bodyPr>
          <a:lstStyle/>
          <a:p>
            <a:pPr marL="12700">
              <a:lnSpc>
                <a:spcPct val="150000"/>
              </a:lnSpc>
              <a:spcBef>
                <a:spcPts val="100"/>
              </a:spcBef>
            </a:pPr>
            <a:r>
              <a:rPr sz="2400" b="1" spc="-10" dirty="0">
                <a:latin typeface="Arial"/>
                <a:cs typeface="Arial"/>
              </a:rPr>
              <a:t>Speaker:</a:t>
            </a:r>
            <a:endParaRPr sz="2400" dirty="0">
              <a:latin typeface="Arial"/>
              <a:cs typeface="Arial"/>
            </a:endParaRPr>
          </a:p>
          <a:p>
            <a:pPr marL="469900">
              <a:lnSpc>
                <a:spcPct val="150000"/>
              </a:lnSpc>
              <a:spcBef>
                <a:spcPts val="2014"/>
              </a:spcBef>
            </a:pPr>
            <a:r>
              <a:rPr lang="en-US" sz="2400" b="1" dirty="0">
                <a:latin typeface="Arial"/>
                <a:cs typeface="Arial"/>
              </a:rPr>
              <a:t>Dr Reham </a:t>
            </a:r>
            <a:r>
              <a:rPr lang="en-US" sz="2400" b="1" dirty="0" err="1">
                <a:latin typeface="Arial"/>
                <a:cs typeface="Arial"/>
              </a:rPr>
              <a:t>Negm</a:t>
            </a:r>
            <a:r>
              <a:rPr lang="en-US" sz="2400" b="1" dirty="0">
                <a:latin typeface="Arial"/>
                <a:cs typeface="Arial"/>
              </a:rPr>
              <a:t> Eldin</a:t>
            </a:r>
            <a:endParaRPr sz="3300" dirty="0">
              <a:latin typeface="Arial"/>
              <a:cs typeface="Arial"/>
            </a:endParaRPr>
          </a:p>
          <a:p>
            <a:pPr marL="354965" indent="-342265">
              <a:lnSpc>
                <a:spcPct val="150000"/>
              </a:lnSpc>
              <a:spcBef>
                <a:spcPts val="2015"/>
              </a:spcBef>
              <a:buChar char="•"/>
              <a:tabLst>
                <a:tab pos="354965" algn="l"/>
                <a:tab pos="355600" algn="l"/>
              </a:tabLst>
            </a:pPr>
            <a:r>
              <a:rPr sz="2000" dirty="0">
                <a:latin typeface="Arial"/>
                <a:cs typeface="Arial"/>
              </a:rPr>
              <a:t>Has</a:t>
            </a:r>
            <a:r>
              <a:rPr sz="2000" spc="60" dirty="0">
                <a:latin typeface="Arial"/>
                <a:cs typeface="Arial"/>
              </a:rPr>
              <a:t> </a:t>
            </a:r>
            <a:r>
              <a:rPr sz="2000" spc="114" dirty="0">
                <a:latin typeface="Arial"/>
                <a:cs typeface="Arial"/>
              </a:rPr>
              <a:t>no</a:t>
            </a:r>
            <a:r>
              <a:rPr sz="2000" spc="55" dirty="0">
                <a:latin typeface="Arial"/>
                <a:cs typeface="Arial"/>
              </a:rPr>
              <a:t> </a:t>
            </a:r>
            <a:r>
              <a:rPr sz="2000" spc="120" dirty="0">
                <a:latin typeface="Arial"/>
                <a:cs typeface="Arial"/>
              </a:rPr>
              <a:t>relevant</a:t>
            </a:r>
            <a:r>
              <a:rPr sz="2000" spc="55" dirty="0">
                <a:latin typeface="Arial"/>
                <a:cs typeface="Arial"/>
              </a:rPr>
              <a:t> </a:t>
            </a:r>
            <a:r>
              <a:rPr sz="2000" spc="85" dirty="0">
                <a:solidFill>
                  <a:schemeClr val="tx1"/>
                </a:solidFill>
                <a:latin typeface="Arial"/>
                <a:cs typeface="Arial"/>
              </a:rPr>
              <a:t>financial</a:t>
            </a:r>
            <a:r>
              <a:rPr lang="en-US" sz="2000" spc="85" dirty="0">
                <a:solidFill>
                  <a:schemeClr val="tx1"/>
                </a:solidFill>
                <a:latin typeface="Arial"/>
                <a:cs typeface="Arial"/>
              </a:rPr>
              <a:t>/non-financial </a:t>
            </a:r>
            <a:r>
              <a:rPr sz="2000" spc="60" dirty="0">
                <a:latin typeface="Arial"/>
                <a:cs typeface="Arial"/>
              </a:rPr>
              <a:t> </a:t>
            </a:r>
            <a:r>
              <a:rPr sz="2000" spc="95" dirty="0">
                <a:latin typeface="Arial"/>
                <a:cs typeface="Arial"/>
              </a:rPr>
              <a:t>relationships</a:t>
            </a:r>
            <a:r>
              <a:rPr sz="2000" spc="65" dirty="0">
                <a:latin typeface="Arial"/>
                <a:cs typeface="Arial"/>
              </a:rPr>
              <a:t> </a:t>
            </a:r>
            <a:r>
              <a:rPr sz="2000" spc="210" dirty="0">
                <a:latin typeface="Arial"/>
                <a:cs typeface="Arial"/>
              </a:rPr>
              <a:t>to</a:t>
            </a:r>
            <a:r>
              <a:rPr sz="2000" spc="50" dirty="0">
                <a:latin typeface="Arial"/>
                <a:cs typeface="Arial"/>
              </a:rPr>
              <a:t> </a:t>
            </a:r>
            <a:r>
              <a:rPr sz="2000" spc="75" dirty="0">
                <a:latin typeface="Arial"/>
                <a:cs typeface="Arial"/>
              </a:rPr>
              <a:t>disclose</a:t>
            </a:r>
            <a:endParaRPr sz="2000" dirty="0">
              <a:latin typeface="Arial"/>
              <a:cs typeface="Arial"/>
            </a:endParaRPr>
          </a:p>
          <a:p>
            <a:pPr marL="354965" marR="82550" indent="-342265">
              <a:lnSpc>
                <a:spcPct val="150000"/>
              </a:lnSpc>
              <a:spcBef>
                <a:spcPts val="505"/>
              </a:spcBef>
              <a:buChar char="•"/>
              <a:tabLst>
                <a:tab pos="354965" algn="l"/>
                <a:tab pos="355600" algn="l"/>
              </a:tabLst>
            </a:pPr>
            <a:r>
              <a:rPr sz="2000" dirty="0">
                <a:latin typeface="Arial"/>
                <a:cs typeface="Arial"/>
              </a:rPr>
              <a:t>Will</a:t>
            </a:r>
            <a:r>
              <a:rPr sz="2000" spc="120" dirty="0">
                <a:latin typeface="Arial"/>
                <a:cs typeface="Arial"/>
              </a:rPr>
              <a:t> </a:t>
            </a:r>
            <a:r>
              <a:rPr sz="2000" spc="170" dirty="0">
                <a:latin typeface="Arial"/>
                <a:cs typeface="Arial"/>
              </a:rPr>
              <a:t>not</a:t>
            </a:r>
            <a:r>
              <a:rPr sz="2000" spc="120" dirty="0">
                <a:latin typeface="Arial"/>
                <a:cs typeface="Arial"/>
              </a:rPr>
              <a:t> be</a:t>
            </a:r>
            <a:r>
              <a:rPr sz="2000" spc="114" dirty="0">
                <a:latin typeface="Arial"/>
                <a:cs typeface="Arial"/>
              </a:rPr>
              <a:t> </a:t>
            </a:r>
            <a:r>
              <a:rPr sz="2000" spc="90" dirty="0">
                <a:latin typeface="Arial"/>
                <a:cs typeface="Arial"/>
              </a:rPr>
              <a:t>discussing</a:t>
            </a:r>
            <a:r>
              <a:rPr sz="2000" spc="120" dirty="0">
                <a:latin typeface="Arial"/>
                <a:cs typeface="Arial"/>
              </a:rPr>
              <a:t> </a:t>
            </a:r>
            <a:r>
              <a:rPr sz="2000" spc="105" dirty="0">
                <a:latin typeface="Arial"/>
                <a:cs typeface="Arial"/>
              </a:rPr>
              <a:t>unlabeled/unapproved </a:t>
            </a:r>
            <a:r>
              <a:rPr sz="2000" spc="75" dirty="0">
                <a:latin typeface="Arial"/>
                <a:cs typeface="Arial"/>
              </a:rPr>
              <a:t>use</a:t>
            </a:r>
            <a:r>
              <a:rPr sz="2000" spc="25" dirty="0">
                <a:latin typeface="Arial"/>
                <a:cs typeface="Arial"/>
              </a:rPr>
              <a:t> </a:t>
            </a:r>
            <a:r>
              <a:rPr sz="2000" spc="195" dirty="0">
                <a:latin typeface="Arial"/>
                <a:cs typeface="Arial"/>
              </a:rPr>
              <a:t>of</a:t>
            </a:r>
            <a:r>
              <a:rPr sz="2000" spc="20" dirty="0">
                <a:latin typeface="Arial"/>
                <a:cs typeface="Arial"/>
              </a:rPr>
              <a:t> </a:t>
            </a:r>
            <a:r>
              <a:rPr sz="2000" spc="130" dirty="0">
                <a:latin typeface="Arial"/>
                <a:cs typeface="Arial"/>
              </a:rPr>
              <a:t>drugs</a:t>
            </a:r>
            <a:r>
              <a:rPr sz="2000" spc="30" dirty="0">
                <a:latin typeface="Arial"/>
                <a:cs typeface="Arial"/>
              </a:rPr>
              <a:t> </a:t>
            </a:r>
            <a:r>
              <a:rPr sz="2000" spc="165" dirty="0">
                <a:latin typeface="Arial"/>
                <a:cs typeface="Arial"/>
              </a:rPr>
              <a:t>or</a:t>
            </a:r>
            <a:r>
              <a:rPr sz="2000" spc="30" dirty="0">
                <a:latin typeface="Arial"/>
                <a:cs typeface="Arial"/>
              </a:rPr>
              <a:t> </a:t>
            </a:r>
            <a:r>
              <a:rPr sz="2000" spc="150" dirty="0">
                <a:latin typeface="Arial"/>
                <a:cs typeface="Arial"/>
              </a:rPr>
              <a:t>products</a:t>
            </a:r>
            <a:endParaRPr sz="2000" dirty="0">
              <a:latin typeface="Arial"/>
              <a:cs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C55B2AF-BB6C-9FFA-2E73-213F84C04908}"/>
              </a:ext>
            </a:extLst>
          </p:cNvPr>
          <p:cNvSpPr txBox="1"/>
          <p:nvPr/>
        </p:nvSpPr>
        <p:spPr>
          <a:xfrm>
            <a:off x="157300" y="0"/>
            <a:ext cx="6448926" cy="646331"/>
          </a:xfrm>
          <a:prstGeom prst="rect">
            <a:avLst/>
          </a:prstGeom>
          <a:noFill/>
        </p:spPr>
        <p:txBody>
          <a:bodyPr wrap="square">
            <a:spAutoFit/>
          </a:bodyPr>
          <a:lstStyle/>
          <a:p>
            <a:r>
              <a:rPr lang="en-US" sz="3600" b="1" dirty="0">
                <a:solidFill>
                  <a:schemeClr val="accent1">
                    <a:lumMod val="75000"/>
                  </a:schemeClr>
                </a:solidFill>
                <a:latin typeface="+mj-lt"/>
                <a:ea typeface="+mj-ea"/>
                <a:cs typeface="+mj-cs"/>
              </a:rPr>
              <a:t>Error reduction principles</a:t>
            </a:r>
          </a:p>
        </p:txBody>
      </p:sp>
      <p:pic>
        <p:nvPicPr>
          <p:cNvPr id="2" name="Picture 2" descr="Image result for 5 s of a store">
            <a:extLst>
              <a:ext uri="{FF2B5EF4-FFF2-40B4-BE49-F238E27FC236}">
                <a16:creationId xmlns:a16="http://schemas.microsoft.com/office/drawing/2014/main" id="{DDBD10B1-F30F-5224-ADFD-342F588C98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8642" y="1300893"/>
            <a:ext cx="6218435" cy="360371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F95C33A-005A-DE3B-A3FF-B43316646419}"/>
              </a:ext>
            </a:extLst>
          </p:cNvPr>
          <p:cNvSpPr txBox="1"/>
          <p:nvPr/>
        </p:nvSpPr>
        <p:spPr>
          <a:xfrm>
            <a:off x="1088142" y="5157192"/>
            <a:ext cx="6940241" cy="923330"/>
          </a:xfrm>
          <a:prstGeom prst="rect">
            <a:avLst/>
          </a:prstGeom>
          <a:noFill/>
        </p:spPr>
        <p:txBody>
          <a:bodyPr wrap="square">
            <a:spAutoFit/>
          </a:bodyPr>
          <a:lstStyle/>
          <a:p>
            <a:pPr marL="0" indent="0" algn="ctr">
              <a:buFont typeface="+mj-lt"/>
              <a:buNone/>
            </a:pPr>
            <a:r>
              <a:rPr lang="en-US" dirty="0">
                <a:solidFill>
                  <a:srgbClr val="000000"/>
                </a:solidFill>
                <a:latin typeface="arial" panose="020B0604020202020204" pitchFamily="34" charset="0"/>
              </a:rPr>
              <a:t>E</a:t>
            </a:r>
            <a:r>
              <a:rPr lang="en-US" b="0" i="0" dirty="0">
                <a:solidFill>
                  <a:srgbClr val="000000"/>
                </a:solidFill>
                <a:effectLst/>
                <a:latin typeface="arial" panose="020B0604020202020204" pitchFamily="34" charset="0"/>
              </a:rPr>
              <a:t>liminating environmental factors that degrade performance such as clutter, inadequate lighting, excessive noise, and needless interruption and distraction. </a:t>
            </a:r>
          </a:p>
        </p:txBody>
      </p:sp>
    </p:spTree>
    <p:extLst>
      <p:ext uri="{BB962C8B-B14F-4D97-AF65-F5344CB8AC3E}">
        <p14:creationId xmlns:p14="http://schemas.microsoft.com/office/powerpoint/2010/main" val="18272775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C55B2AF-BB6C-9FFA-2E73-213F84C04908}"/>
              </a:ext>
            </a:extLst>
          </p:cNvPr>
          <p:cNvSpPr txBox="1"/>
          <p:nvPr/>
        </p:nvSpPr>
        <p:spPr>
          <a:xfrm>
            <a:off x="157300" y="0"/>
            <a:ext cx="6448926" cy="646331"/>
          </a:xfrm>
          <a:prstGeom prst="rect">
            <a:avLst/>
          </a:prstGeom>
          <a:noFill/>
        </p:spPr>
        <p:txBody>
          <a:bodyPr wrap="square">
            <a:spAutoFit/>
          </a:bodyPr>
          <a:lstStyle/>
          <a:p>
            <a:r>
              <a:rPr lang="en-US" sz="3600" b="1" dirty="0">
                <a:solidFill>
                  <a:schemeClr val="accent1">
                    <a:lumMod val="75000"/>
                  </a:schemeClr>
                </a:solidFill>
                <a:latin typeface="+mj-lt"/>
                <a:ea typeface="+mj-ea"/>
                <a:cs typeface="+mj-cs"/>
              </a:rPr>
              <a:t>Error reduction principles</a:t>
            </a:r>
          </a:p>
        </p:txBody>
      </p:sp>
      <p:sp>
        <p:nvSpPr>
          <p:cNvPr id="4" name="TextBox 3">
            <a:extLst>
              <a:ext uri="{FF2B5EF4-FFF2-40B4-BE49-F238E27FC236}">
                <a16:creationId xmlns:a16="http://schemas.microsoft.com/office/drawing/2014/main" id="{0409FF3D-3F89-9A7F-118B-423964BCBDA6}"/>
              </a:ext>
            </a:extLst>
          </p:cNvPr>
          <p:cNvSpPr txBox="1"/>
          <p:nvPr/>
        </p:nvSpPr>
        <p:spPr>
          <a:xfrm>
            <a:off x="611560" y="5013176"/>
            <a:ext cx="8280920" cy="1477328"/>
          </a:xfrm>
          <a:prstGeom prst="rect">
            <a:avLst/>
          </a:prstGeom>
          <a:noFill/>
        </p:spPr>
        <p:txBody>
          <a:bodyPr wrap="square">
            <a:spAutoFit/>
          </a:bodyPr>
          <a:lstStyle/>
          <a:p>
            <a:pPr marL="0" indent="0" algn="ctr">
              <a:buFont typeface="+mj-lt"/>
              <a:buNone/>
            </a:pPr>
            <a:r>
              <a:rPr lang="en-US" dirty="0">
                <a:solidFill>
                  <a:srgbClr val="000000"/>
                </a:solidFill>
                <a:latin typeface="arial" panose="020B0604020202020204" pitchFamily="34" charset="0"/>
              </a:rPr>
              <a:t>Creating </a:t>
            </a:r>
            <a:r>
              <a:rPr lang="en-US" b="0" i="0" dirty="0">
                <a:solidFill>
                  <a:srgbClr val="000000"/>
                </a:solidFill>
                <a:effectLst/>
                <a:latin typeface="arial" panose="020B0604020202020204" pitchFamily="34" charset="0"/>
              </a:rPr>
              <a:t>systems that are better able to tolerate the occurrence of errors and contain their damaging effects when they do occur. This includes actions and outcomes of practitioners, making them more visible through strategies like redundancies and substitution, and other mitigation strategies to minimize the impact of error.</a:t>
            </a:r>
          </a:p>
        </p:txBody>
      </p:sp>
      <p:pic>
        <p:nvPicPr>
          <p:cNvPr id="6" name="Picture 2" descr="Image result for no blame envirmonemt">
            <a:extLst>
              <a:ext uri="{FF2B5EF4-FFF2-40B4-BE49-F238E27FC236}">
                <a16:creationId xmlns:a16="http://schemas.microsoft.com/office/drawing/2014/main" id="{C5C1986D-C667-A75D-420E-7CCF444A11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6288" y="928635"/>
            <a:ext cx="3251423" cy="4102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9634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9BDCF06-3921-A502-A589-77B0A12DD1A3}"/>
              </a:ext>
            </a:extLst>
          </p:cNvPr>
          <p:cNvSpPr txBox="1"/>
          <p:nvPr/>
        </p:nvSpPr>
        <p:spPr>
          <a:xfrm>
            <a:off x="251520" y="46365"/>
            <a:ext cx="4572000" cy="646331"/>
          </a:xfrm>
          <a:prstGeom prst="rect">
            <a:avLst/>
          </a:prstGeom>
          <a:noFill/>
        </p:spPr>
        <p:txBody>
          <a:bodyPr wrap="square">
            <a:spAutoFit/>
          </a:bodyPr>
          <a:lstStyle/>
          <a:p>
            <a:r>
              <a:rPr lang="en-US" sz="3600" b="1" dirty="0">
                <a:solidFill>
                  <a:schemeClr val="accent1">
                    <a:lumMod val="75000"/>
                  </a:schemeClr>
                </a:solidFill>
                <a:latin typeface="+mj-lt"/>
                <a:ea typeface="+mj-ea"/>
                <a:cs typeface="+mj-cs"/>
              </a:rPr>
              <a:t>Building Safer Systems</a:t>
            </a:r>
          </a:p>
        </p:txBody>
      </p:sp>
      <p:pic>
        <p:nvPicPr>
          <p:cNvPr id="5130" name="Picture 10" descr="IHI Framework for Safe, Reliable, and Effective Care">
            <a:extLst>
              <a:ext uri="{FF2B5EF4-FFF2-40B4-BE49-F238E27FC236}">
                <a16:creationId xmlns:a16="http://schemas.microsoft.com/office/drawing/2014/main" id="{1D5AA5FB-6EA8-FD9B-B648-350F0FD811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836712"/>
            <a:ext cx="8496300" cy="5832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85488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7">
            <a:extLst>
              <a:ext uri="{FF2B5EF4-FFF2-40B4-BE49-F238E27FC236}">
                <a16:creationId xmlns:a16="http://schemas.microsoft.com/office/drawing/2014/main" id="{1F3AAD32-9FAF-46A8-BD60-32473BE90D9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75672" y="1142761"/>
            <a:ext cx="2808685" cy="40243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9BD23AEF-3071-4C77-AC73-967EC268BDDF}"/>
              </a:ext>
            </a:extLst>
          </p:cNvPr>
          <p:cNvSpPr txBox="1">
            <a:spLocks noChangeArrowheads="1"/>
          </p:cNvSpPr>
          <p:nvPr/>
        </p:nvSpPr>
        <p:spPr bwMode="auto">
          <a:xfrm>
            <a:off x="869955" y="2136010"/>
            <a:ext cx="1537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b="1" kern="0" dirty="0">
                <a:solidFill>
                  <a:srgbClr val="C00000"/>
                </a:solidFill>
              </a:rPr>
              <a:t>3</a:t>
            </a:r>
            <a:r>
              <a:rPr lang="en-US" altLang="en-US" sz="1350" b="1" kern="0" dirty="0">
                <a:solidFill>
                  <a:srgbClr val="C00000"/>
                </a:solidFill>
              </a:rPr>
              <a:t> </a:t>
            </a:r>
            <a:r>
              <a:rPr lang="en-US" altLang="en-US" b="1" kern="0" dirty="0">
                <a:solidFill>
                  <a:srgbClr val="C00000"/>
                </a:solidFill>
              </a:rPr>
              <a:t>Questions</a:t>
            </a:r>
            <a:r>
              <a:rPr lang="en-US" altLang="en-US" sz="1350" b="1" kern="0" dirty="0">
                <a:solidFill>
                  <a:srgbClr val="C00000"/>
                </a:solidFill>
              </a:rPr>
              <a:t> </a:t>
            </a:r>
          </a:p>
        </p:txBody>
      </p:sp>
      <p:sp>
        <p:nvSpPr>
          <p:cNvPr id="6" name="TextBox 5">
            <a:extLst>
              <a:ext uri="{FF2B5EF4-FFF2-40B4-BE49-F238E27FC236}">
                <a16:creationId xmlns:a16="http://schemas.microsoft.com/office/drawing/2014/main" id="{9A43A443-A784-48C9-92E1-91FAE777B7C1}"/>
              </a:ext>
            </a:extLst>
          </p:cNvPr>
          <p:cNvSpPr txBox="1">
            <a:spLocks noChangeArrowheads="1"/>
          </p:cNvSpPr>
          <p:nvPr/>
        </p:nvSpPr>
        <p:spPr bwMode="auto">
          <a:xfrm>
            <a:off x="738993" y="4058870"/>
            <a:ext cx="14670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b="1" kern="0" dirty="0">
                <a:solidFill>
                  <a:srgbClr val="C00000"/>
                </a:solidFill>
              </a:rPr>
              <a:t>PDSA cycle</a:t>
            </a:r>
          </a:p>
        </p:txBody>
      </p:sp>
      <p:sp>
        <p:nvSpPr>
          <p:cNvPr id="7" name="Left Brace 6">
            <a:extLst>
              <a:ext uri="{FF2B5EF4-FFF2-40B4-BE49-F238E27FC236}">
                <a16:creationId xmlns:a16="http://schemas.microsoft.com/office/drawing/2014/main" id="{F72EBA0D-1467-4DAB-856B-3562FD2340C0}"/>
              </a:ext>
            </a:extLst>
          </p:cNvPr>
          <p:cNvSpPr/>
          <p:nvPr/>
        </p:nvSpPr>
        <p:spPr>
          <a:xfrm>
            <a:off x="2266047" y="1607262"/>
            <a:ext cx="701279" cy="1403747"/>
          </a:xfrm>
          <a:prstGeom prst="leftBrace">
            <a:avLst/>
          </a:prstGeom>
          <a:noFill/>
          <a:ln w="12700" cap="flat" cmpd="sng" algn="ctr">
            <a:solidFill>
              <a:srgbClr val="1C98D9">
                <a:shade val="95000"/>
                <a:satMod val="105000"/>
              </a:srgbClr>
            </a:solidFill>
            <a:prstDash val="solid"/>
          </a:ln>
          <a:effectLst/>
        </p:spPr>
        <p:txBody>
          <a:bodyPr anchor="ctr"/>
          <a:lstStyle/>
          <a:p>
            <a:pPr algn="ctr" defTabSz="685800">
              <a:defRPr/>
            </a:pPr>
            <a:endParaRPr lang="en-US" sz="1350" kern="0">
              <a:solidFill>
                <a:srgbClr val="2172BC"/>
              </a:solidFill>
              <a:latin typeface="Arial"/>
            </a:endParaRPr>
          </a:p>
        </p:txBody>
      </p:sp>
      <p:sp>
        <p:nvSpPr>
          <p:cNvPr id="8" name="Left Brace 7">
            <a:extLst>
              <a:ext uri="{FF2B5EF4-FFF2-40B4-BE49-F238E27FC236}">
                <a16:creationId xmlns:a16="http://schemas.microsoft.com/office/drawing/2014/main" id="{C79026F3-612D-4DE9-96A2-B0C8CBDF991E}"/>
              </a:ext>
            </a:extLst>
          </p:cNvPr>
          <p:cNvSpPr/>
          <p:nvPr/>
        </p:nvSpPr>
        <p:spPr>
          <a:xfrm>
            <a:off x="2319626" y="3583698"/>
            <a:ext cx="647700" cy="1296591"/>
          </a:xfrm>
          <a:prstGeom prst="leftBrace">
            <a:avLst/>
          </a:prstGeom>
          <a:noFill/>
          <a:ln w="12700" cap="flat" cmpd="sng" algn="ctr">
            <a:solidFill>
              <a:srgbClr val="1C98D9">
                <a:shade val="95000"/>
                <a:satMod val="105000"/>
              </a:srgbClr>
            </a:solidFill>
            <a:prstDash val="solid"/>
          </a:ln>
          <a:effectLst/>
        </p:spPr>
        <p:txBody>
          <a:bodyPr anchor="ctr"/>
          <a:lstStyle/>
          <a:p>
            <a:pPr algn="ctr" defTabSz="685800">
              <a:defRPr/>
            </a:pPr>
            <a:endParaRPr lang="en-US" sz="1350" kern="0">
              <a:solidFill>
                <a:srgbClr val="2172BC"/>
              </a:solidFill>
              <a:latin typeface="Arial"/>
            </a:endParaRPr>
          </a:p>
        </p:txBody>
      </p:sp>
      <p:sp>
        <p:nvSpPr>
          <p:cNvPr id="9" name="TextBox 8">
            <a:extLst>
              <a:ext uri="{FF2B5EF4-FFF2-40B4-BE49-F238E27FC236}">
                <a16:creationId xmlns:a16="http://schemas.microsoft.com/office/drawing/2014/main" id="{0995446B-0FDC-4CC6-9903-69B6AD16C0B5}"/>
              </a:ext>
            </a:extLst>
          </p:cNvPr>
          <p:cNvSpPr txBox="1">
            <a:spLocks noChangeArrowheads="1"/>
          </p:cNvSpPr>
          <p:nvPr/>
        </p:nvSpPr>
        <p:spPr bwMode="auto">
          <a:xfrm>
            <a:off x="6105814" y="1576305"/>
            <a:ext cx="6719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b="1" kern="0" dirty="0">
                <a:solidFill>
                  <a:srgbClr val="C00000"/>
                </a:solidFill>
              </a:rPr>
              <a:t>AIM </a:t>
            </a:r>
          </a:p>
        </p:txBody>
      </p:sp>
      <p:sp>
        <p:nvSpPr>
          <p:cNvPr id="10" name="TextBox 9">
            <a:extLst>
              <a:ext uri="{FF2B5EF4-FFF2-40B4-BE49-F238E27FC236}">
                <a16:creationId xmlns:a16="http://schemas.microsoft.com/office/drawing/2014/main" id="{67F3FD0E-FFE7-48D7-924B-0D32DD16ADCC}"/>
              </a:ext>
            </a:extLst>
          </p:cNvPr>
          <p:cNvSpPr txBox="1">
            <a:spLocks noChangeArrowheads="1"/>
          </p:cNvSpPr>
          <p:nvPr/>
        </p:nvSpPr>
        <p:spPr bwMode="auto">
          <a:xfrm>
            <a:off x="6065332" y="2035886"/>
            <a:ext cx="17203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b="1" kern="0" dirty="0">
                <a:solidFill>
                  <a:srgbClr val="C00000"/>
                </a:solidFill>
              </a:rPr>
              <a:t>Measurement</a:t>
            </a:r>
            <a:r>
              <a:rPr lang="en-US" altLang="en-US" sz="1350" b="1" kern="0" dirty="0">
                <a:solidFill>
                  <a:srgbClr val="C00000"/>
                </a:solidFill>
              </a:rPr>
              <a:t> </a:t>
            </a:r>
          </a:p>
        </p:txBody>
      </p:sp>
      <p:sp>
        <p:nvSpPr>
          <p:cNvPr id="11" name="TextBox 10">
            <a:extLst>
              <a:ext uri="{FF2B5EF4-FFF2-40B4-BE49-F238E27FC236}">
                <a16:creationId xmlns:a16="http://schemas.microsoft.com/office/drawing/2014/main" id="{FDF2837F-62D0-41DA-A9F0-BA22AF7B3237}"/>
              </a:ext>
            </a:extLst>
          </p:cNvPr>
          <p:cNvSpPr txBox="1">
            <a:spLocks noChangeArrowheads="1"/>
          </p:cNvSpPr>
          <p:nvPr/>
        </p:nvSpPr>
        <p:spPr bwMode="auto">
          <a:xfrm>
            <a:off x="6212970" y="2571668"/>
            <a:ext cx="27462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b="1" kern="0" dirty="0">
                <a:solidFill>
                  <a:srgbClr val="C00000"/>
                </a:solidFill>
              </a:rPr>
              <a:t>Change</a:t>
            </a:r>
            <a:r>
              <a:rPr lang="en-US" altLang="en-US" sz="1350" b="1" kern="0" dirty="0">
                <a:solidFill>
                  <a:srgbClr val="C00000"/>
                </a:solidFill>
              </a:rPr>
              <a:t> </a:t>
            </a:r>
            <a:r>
              <a:rPr lang="en-US" altLang="en-US" b="1" kern="0" dirty="0">
                <a:solidFill>
                  <a:srgbClr val="C00000"/>
                </a:solidFill>
              </a:rPr>
              <a:t>concepts/ideas</a:t>
            </a:r>
            <a:endParaRPr lang="en-US" altLang="en-US" sz="1350" b="1" kern="0" dirty="0">
              <a:solidFill>
                <a:srgbClr val="C00000"/>
              </a:solidFill>
            </a:endParaRPr>
          </a:p>
        </p:txBody>
      </p:sp>
      <p:sp>
        <p:nvSpPr>
          <p:cNvPr id="12" name="Right Brace 11">
            <a:extLst>
              <a:ext uri="{FF2B5EF4-FFF2-40B4-BE49-F238E27FC236}">
                <a16:creationId xmlns:a16="http://schemas.microsoft.com/office/drawing/2014/main" id="{0083FCA2-715D-4FC4-A03D-BF5A3B55270F}"/>
              </a:ext>
            </a:extLst>
          </p:cNvPr>
          <p:cNvSpPr/>
          <p:nvPr/>
        </p:nvSpPr>
        <p:spPr>
          <a:xfrm>
            <a:off x="5722432" y="1607261"/>
            <a:ext cx="269081" cy="248841"/>
          </a:xfrm>
          <a:prstGeom prst="rightBrace">
            <a:avLst/>
          </a:prstGeom>
          <a:noFill/>
          <a:ln w="12700" cap="flat" cmpd="sng" algn="ctr">
            <a:solidFill>
              <a:srgbClr val="1C98D9">
                <a:shade val="95000"/>
                <a:satMod val="105000"/>
              </a:srgbClr>
            </a:solidFill>
            <a:prstDash val="solid"/>
          </a:ln>
          <a:effectLst/>
        </p:spPr>
        <p:txBody>
          <a:bodyPr anchor="ctr"/>
          <a:lstStyle/>
          <a:p>
            <a:pPr algn="ctr" defTabSz="685800">
              <a:defRPr/>
            </a:pPr>
            <a:endParaRPr lang="en-US" sz="1350" kern="0">
              <a:solidFill>
                <a:srgbClr val="2172BC"/>
              </a:solidFill>
              <a:latin typeface="Arial"/>
            </a:endParaRPr>
          </a:p>
        </p:txBody>
      </p:sp>
      <p:sp>
        <p:nvSpPr>
          <p:cNvPr id="13" name="Right Brace 12">
            <a:extLst>
              <a:ext uri="{FF2B5EF4-FFF2-40B4-BE49-F238E27FC236}">
                <a16:creationId xmlns:a16="http://schemas.microsoft.com/office/drawing/2014/main" id="{9862C51D-D34C-47BB-BE31-C26271583A6B}"/>
              </a:ext>
            </a:extLst>
          </p:cNvPr>
          <p:cNvSpPr/>
          <p:nvPr/>
        </p:nvSpPr>
        <p:spPr>
          <a:xfrm>
            <a:off x="5836732" y="2060890"/>
            <a:ext cx="269081" cy="248840"/>
          </a:xfrm>
          <a:prstGeom prst="rightBrace">
            <a:avLst/>
          </a:prstGeom>
          <a:noFill/>
          <a:ln w="12700" cap="flat" cmpd="sng" algn="ctr">
            <a:solidFill>
              <a:srgbClr val="1C98D9">
                <a:shade val="95000"/>
                <a:satMod val="105000"/>
              </a:srgbClr>
            </a:solidFill>
            <a:prstDash val="solid"/>
          </a:ln>
          <a:effectLst/>
        </p:spPr>
        <p:txBody>
          <a:bodyPr anchor="ctr"/>
          <a:lstStyle/>
          <a:p>
            <a:pPr algn="ctr" defTabSz="685800">
              <a:defRPr/>
            </a:pPr>
            <a:endParaRPr lang="en-US" sz="1350" kern="0">
              <a:solidFill>
                <a:srgbClr val="2172BC"/>
              </a:solidFill>
              <a:latin typeface="Arial"/>
            </a:endParaRPr>
          </a:p>
        </p:txBody>
      </p:sp>
      <p:sp>
        <p:nvSpPr>
          <p:cNvPr id="14" name="Right Brace 13">
            <a:extLst>
              <a:ext uri="{FF2B5EF4-FFF2-40B4-BE49-F238E27FC236}">
                <a16:creationId xmlns:a16="http://schemas.microsoft.com/office/drawing/2014/main" id="{2EC3669A-4C71-418F-8F96-2E6902F18539}"/>
              </a:ext>
            </a:extLst>
          </p:cNvPr>
          <p:cNvSpPr/>
          <p:nvPr/>
        </p:nvSpPr>
        <p:spPr>
          <a:xfrm>
            <a:off x="5964129" y="2612149"/>
            <a:ext cx="269081" cy="247650"/>
          </a:xfrm>
          <a:prstGeom prst="rightBrace">
            <a:avLst/>
          </a:prstGeom>
          <a:noFill/>
          <a:ln w="12700" cap="flat" cmpd="sng" algn="ctr">
            <a:solidFill>
              <a:srgbClr val="1C98D9">
                <a:shade val="95000"/>
                <a:satMod val="105000"/>
              </a:srgbClr>
            </a:solidFill>
            <a:prstDash val="solid"/>
          </a:ln>
          <a:effectLst/>
        </p:spPr>
        <p:txBody>
          <a:bodyPr anchor="ctr"/>
          <a:lstStyle/>
          <a:p>
            <a:pPr algn="ctr" defTabSz="685800">
              <a:defRPr/>
            </a:pPr>
            <a:endParaRPr lang="en-US" sz="1350" kern="0">
              <a:solidFill>
                <a:srgbClr val="2172BC"/>
              </a:solidFill>
              <a:latin typeface="Arial"/>
            </a:endParaRPr>
          </a:p>
        </p:txBody>
      </p:sp>
      <p:sp>
        <p:nvSpPr>
          <p:cNvPr id="15" name="Rectangle 28">
            <a:extLst>
              <a:ext uri="{FF2B5EF4-FFF2-40B4-BE49-F238E27FC236}">
                <a16:creationId xmlns:a16="http://schemas.microsoft.com/office/drawing/2014/main" id="{F43746FD-E72D-490A-91AB-4A04AA386BAD}"/>
              </a:ext>
            </a:extLst>
          </p:cNvPr>
          <p:cNvSpPr>
            <a:spLocks noChangeArrowheads="1"/>
          </p:cNvSpPr>
          <p:nvPr/>
        </p:nvSpPr>
        <p:spPr bwMode="auto">
          <a:xfrm>
            <a:off x="6572250" y="4880289"/>
            <a:ext cx="2571750"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hangingPunct="1">
              <a:defRPr/>
            </a:pPr>
            <a:r>
              <a:rPr lang="en-US" altLang="en-US" sz="1050" b="1" kern="0" dirty="0">
                <a:solidFill>
                  <a:srgbClr val="2374BD"/>
                </a:solidFill>
              </a:rPr>
              <a:t>Source:  </a:t>
            </a:r>
            <a:r>
              <a:rPr lang="en-US" altLang="en-US" sz="1050" b="1" u="sng" kern="0" dirty="0">
                <a:solidFill>
                  <a:srgbClr val="2374BD"/>
                </a:solidFill>
              </a:rPr>
              <a:t>The Improvement Guide </a:t>
            </a:r>
          </a:p>
          <a:p>
            <a:pPr defTabSz="685800" eaLnBrk="1" hangingPunct="1">
              <a:defRPr/>
            </a:pPr>
            <a:r>
              <a:rPr lang="en-US" altLang="en-US" sz="1050" b="1" kern="0" dirty="0">
                <a:solidFill>
                  <a:srgbClr val="2374BD"/>
                </a:solidFill>
              </a:rPr>
              <a:t>by Langley, Moen, Nolan et al</a:t>
            </a:r>
          </a:p>
          <a:p>
            <a:pPr defTabSz="685800" eaLnBrk="1" hangingPunct="1">
              <a:defRPr/>
            </a:pPr>
            <a:r>
              <a:rPr lang="en-US" altLang="en-US" sz="1050" b="1" kern="0" dirty="0">
                <a:solidFill>
                  <a:srgbClr val="2374BD"/>
                </a:solidFill>
              </a:rPr>
              <a:t>Institute for Healthcare Improvement</a:t>
            </a:r>
          </a:p>
        </p:txBody>
      </p:sp>
      <p:sp>
        <p:nvSpPr>
          <p:cNvPr id="16" name="TextBox 15">
            <a:extLst>
              <a:ext uri="{FF2B5EF4-FFF2-40B4-BE49-F238E27FC236}">
                <a16:creationId xmlns:a16="http://schemas.microsoft.com/office/drawing/2014/main" id="{F0890DEB-7492-4A5B-AF40-D1D845258BCA}"/>
              </a:ext>
            </a:extLst>
          </p:cNvPr>
          <p:cNvSpPr txBox="1">
            <a:spLocks noChangeArrowheads="1"/>
          </p:cNvSpPr>
          <p:nvPr/>
        </p:nvSpPr>
        <p:spPr bwMode="auto">
          <a:xfrm>
            <a:off x="460916" y="4375743"/>
            <a:ext cx="338404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500" b="1" kern="0" dirty="0">
                <a:solidFill>
                  <a:srgbClr val="002060"/>
                </a:solidFill>
              </a:rPr>
              <a:t>Also known as </a:t>
            </a:r>
          </a:p>
          <a:p>
            <a:pPr defTabSz="685800">
              <a:defRPr/>
            </a:pPr>
            <a:r>
              <a:rPr lang="en-US" altLang="en-US" sz="1500" b="1" kern="0" dirty="0">
                <a:solidFill>
                  <a:srgbClr val="002060"/>
                </a:solidFill>
              </a:rPr>
              <a:t>Shewhart Cycle</a:t>
            </a:r>
          </a:p>
          <a:p>
            <a:pPr defTabSz="685800">
              <a:defRPr/>
            </a:pPr>
            <a:r>
              <a:rPr lang="en-US" altLang="en-US" sz="1500" b="1" kern="0" dirty="0">
                <a:solidFill>
                  <a:srgbClr val="002060"/>
                </a:solidFill>
              </a:rPr>
              <a:t>Deming Cycle</a:t>
            </a:r>
          </a:p>
          <a:p>
            <a:pPr defTabSz="685800">
              <a:defRPr/>
            </a:pPr>
            <a:r>
              <a:rPr lang="en-US" altLang="en-US" sz="1500" b="1" kern="0" dirty="0">
                <a:solidFill>
                  <a:srgbClr val="002060"/>
                </a:solidFill>
              </a:rPr>
              <a:t>Learning and improvement cycle </a:t>
            </a:r>
          </a:p>
        </p:txBody>
      </p:sp>
    </p:spTree>
    <p:extLst>
      <p:ext uri="{BB962C8B-B14F-4D97-AF65-F5344CB8AC3E}">
        <p14:creationId xmlns:p14="http://schemas.microsoft.com/office/powerpoint/2010/main" val="2468859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3292F-0CA0-4975-9C2A-95EC289CAE6C}"/>
              </a:ext>
            </a:extLst>
          </p:cNvPr>
          <p:cNvSpPr>
            <a:spLocks noGrp="1"/>
          </p:cNvSpPr>
          <p:nvPr>
            <p:ph type="title" idx="4294967295"/>
          </p:nvPr>
        </p:nvSpPr>
        <p:spPr>
          <a:xfrm>
            <a:off x="161925" y="871538"/>
            <a:ext cx="8982075" cy="655637"/>
          </a:xfrm>
        </p:spPr>
        <p:txBody>
          <a:bodyPr>
            <a:normAutofit/>
          </a:bodyPr>
          <a:lstStyle/>
          <a:p>
            <a:r>
              <a:rPr lang="en-US" sz="3000" dirty="0">
                <a:solidFill>
                  <a:srgbClr val="002060"/>
                </a:solidFill>
                <a:latin typeface="Arial" panose="020B0604020202020204" pitchFamily="34" charset="0"/>
                <a:cs typeface="Arial" panose="020B0604020202020204" pitchFamily="34" charset="0"/>
              </a:rPr>
              <a:t>The PDSA Cycle for Learning &amp; Improvement</a:t>
            </a:r>
          </a:p>
        </p:txBody>
      </p:sp>
      <p:graphicFrame>
        <p:nvGraphicFramePr>
          <p:cNvPr id="4" name="Object 3">
            <a:extLst>
              <a:ext uri="{FF2B5EF4-FFF2-40B4-BE49-F238E27FC236}">
                <a16:creationId xmlns:a16="http://schemas.microsoft.com/office/drawing/2014/main" id="{FED127E6-3499-4FBB-9EDA-9871FC09FBDA}"/>
              </a:ext>
            </a:extLst>
          </p:cNvPr>
          <p:cNvGraphicFramePr>
            <a:graphicFrameLocks noChangeAspect="1"/>
          </p:cNvGraphicFramePr>
          <p:nvPr/>
        </p:nvGraphicFramePr>
        <p:xfrm>
          <a:off x="2065867" y="1343025"/>
          <a:ext cx="5105402" cy="4171950"/>
        </p:xfrm>
        <a:graphic>
          <a:graphicData uri="http://schemas.openxmlformats.org/presentationml/2006/ole">
            <mc:AlternateContent xmlns:mc="http://schemas.openxmlformats.org/markup-compatibility/2006">
              <mc:Choice xmlns:v="urn:schemas-microsoft-com:vml" Requires="v">
                <p:oleObj name="Visio" r:id="rId3" imgW="4513707" imgH="4513707" progId="Visio.Drawing.11">
                  <p:embed/>
                </p:oleObj>
              </mc:Choice>
              <mc:Fallback>
                <p:oleObj name="Visio" r:id="rId3" imgW="4513707" imgH="4513707" progId="Visio.Drawing.11">
                  <p:embed/>
                  <p:pic>
                    <p:nvPicPr>
                      <p:cNvPr id="4" name="Object 3">
                        <a:extLst>
                          <a:ext uri="{FF2B5EF4-FFF2-40B4-BE49-F238E27FC236}">
                            <a16:creationId xmlns:a16="http://schemas.microsoft.com/office/drawing/2014/main" id="{FED127E6-3499-4FBB-9EDA-9871FC09FB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5867" y="1343025"/>
                        <a:ext cx="5105402" cy="4171950"/>
                      </a:xfrm>
                      <a:prstGeom prst="rect">
                        <a:avLst/>
                      </a:prstGeom>
                      <a:noFill/>
                      <a:ln>
                        <a:noFill/>
                      </a:ln>
                      <a:effectLst/>
                    </p:spPr>
                  </p:pic>
                </p:oleObj>
              </mc:Fallback>
            </mc:AlternateContent>
          </a:graphicData>
        </a:graphic>
      </p:graphicFrame>
      <p:sp>
        <p:nvSpPr>
          <p:cNvPr id="5" name="Text Box 7">
            <a:extLst>
              <a:ext uri="{FF2B5EF4-FFF2-40B4-BE49-F238E27FC236}">
                <a16:creationId xmlns:a16="http://schemas.microsoft.com/office/drawing/2014/main" id="{03781E98-3108-4EF9-9034-2A4CEFED09AB}"/>
              </a:ext>
            </a:extLst>
          </p:cNvPr>
          <p:cNvSpPr txBox="1">
            <a:spLocks noChangeArrowheads="1"/>
          </p:cNvSpPr>
          <p:nvPr/>
        </p:nvSpPr>
        <p:spPr bwMode="auto">
          <a:xfrm>
            <a:off x="431519" y="1889291"/>
            <a:ext cx="1634349" cy="646331"/>
          </a:xfrm>
          <a:prstGeom prst="rect">
            <a:avLst/>
          </a:prstGeom>
          <a:noFill/>
          <a:ln w="12700">
            <a:noFill/>
            <a:miter lim="800000"/>
            <a:headEnd type="none" w="sm" len="sm"/>
            <a:tailEnd type="none" w="sm" len="sm"/>
          </a:ln>
        </p:spPr>
        <p:txBody>
          <a:bodyPr wrap="square">
            <a:spAutoFit/>
          </a:bodyPr>
          <a:lstStyle/>
          <a:p>
            <a:pPr algn="ctr" defTabSz="685800" eaLnBrk="0" fontAlgn="base" hangingPunct="0">
              <a:spcBef>
                <a:spcPct val="50000"/>
              </a:spcBef>
              <a:spcAft>
                <a:spcPct val="0"/>
              </a:spcAft>
              <a:defRPr/>
            </a:pPr>
            <a:r>
              <a:rPr lang="en-US" b="1" dirty="0">
                <a:solidFill>
                  <a:srgbClr val="C00000"/>
                </a:solidFill>
                <a:latin typeface="Arial"/>
              </a:rPr>
              <a:t>What’s  next? </a:t>
            </a:r>
          </a:p>
        </p:txBody>
      </p:sp>
      <p:sp>
        <p:nvSpPr>
          <p:cNvPr id="6" name="Text Box 6">
            <a:extLst>
              <a:ext uri="{FF2B5EF4-FFF2-40B4-BE49-F238E27FC236}">
                <a16:creationId xmlns:a16="http://schemas.microsoft.com/office/drawing/2014/main" id="{F2703943-553D-41C1-80C3-A4E0C77C96C1}"/>
              </a:ext>
            </a:extLst>
          </p:cNvPr>
          <p:cNvSpPr txBox="1">
            <a:spLocks noChangeArrowheads="1"/>
          </p:cNvSpPr>
          <p:nvPr/>
        </p:nvSpPr>
        <p:spPr bwMode="auto">
          <a:xfrm>
            <a:off x="304801" y="4428091"/>
            <a:ext cx="1625600" cy="369332"/>
          </a:xfrm>
          <a:prstGeom prst="rect">
            <a:avLst/>
          </a:prstGeom>
          <a:noFill/>
          <a:ln w="12700">
            <a:noFill/>
            <a:miter lim="800000"/>
            <a:headEnd type="none" w="sm" len="sm"/>
            <a:tailEnd type="none" w="sm" len="sm"/>
          </a:ln>
        </p:spPr>
        <p:txBody>
          <a:bodyPr wrap="square">
            <a:spAutoFit/>
          </a:bodyPr>
          <a:lstStyle/>
          <a:p>
            <a:pPr algn="ctr" defTabSz="685800" eaLnBrk="0" fontAlgn="base" hangingPunct="0">
              <a:spcBef>
                <a:spcPct val="50000"/>
              </a:spcBef>
              <a:spcAft>
                <a:spcPct val="0"/>
              </a:spcAft>
              <a:defRPr/>
            </a:pPr>
            <a:r>
              <a:rPr lang="en-US" b="1" dirty="0">
                <a:solidFill>
                  <a:srgbClr val="FF9900"/>
                </a:solidFill>
                <a:latin typeface="Arial"/>
              </a:rPr>
              <a:t>Did it work?</a:t>
            </a:r>
          </a:p>
        </p:txBody>
      </p:sp>
      <p:sp>
        <p:nvSpPr>
          <p:cNvPr id="7" name="Text Box 4">
            <a:extLst>
              <a:ext uri="{FF2B5EF4-FFF2-40B4-BE49-F238E27FC236}">
                <a16:creationId xmlns:a16="http://schemas.microsoft.com/office/drawing/2014/main" id="{6CF0C858-51BA-428B-90B2-799F098CA9B5}"/>
              </a:ext>
            </a:extLst>
          </p:cNvPr>
          <p:cNvSpPr txBox="1">
            <a:spLocks noChangeArrowheads="1"/>
          </p:cNvSpPr>
          <p:nvPr/>
        </p:nvSpPr>
        <p:spPr bwMode="auto">
          <a:xfrm>
            <a:off x="6629402" y="1479196"/>
            <a:ext cx="2438399" cy="923330"/>
          </a:xfrm>
          <a:prstGeom prst="rect">
            <a:avLst/>
          </a:prstGeom>
          <a:noFill/>
          <a:ln w="12700">
            <a:noFill/>
            <a:miter lim="800000"/>
            <a:headEnd type="none" w="sm" len="sm"/>
            <a:tailEnd type="none" w="sm" len="sm"/>
          </a:ln>
        </p:spPr>
        <p:txBody>
          <a:bodyPr wrap="square">
            <a:spAutoFit/>
          </a:bodyPr>
          <a:lstStyle/>
          <a:p>
            <a:pPr algn="ctr" defTabSz="685800" eaLnBrk="0" fontAlgn="base" hangingPunct="0">
              <a:spcBef>
                <a:spcPct val="50000"/>
              </a:spcBef>
              <a:spcAft>
                <a:spcPct val="0"/>
              </a:spcAft>
              <a:defRPr/>
            </a:pPr>
            <a:r>
              <a:rPr lang="en-US" b="1" dirty="0">
                <a:solidFill>
                  <a:srgbClr val="336600"/>
                </a:solidFill>
                <a:latin typeface="Arial"/>
              </a:rPr>
              <a:t>What will happen if we try something different?</a:t>
            </a:r>
          </a:p>
        </p:txBody>
      </p:sp>
      <p:sp>
        <p:nvSpPr>
          <p:cNvPr id="8" name="Text Box 5">
            <a:extLst>
              <a:ext uri="{FF2B5EF4-FFF2-40B4-BE49-F238E27FC236}">
                <a16:creationId xmlns:a16="http://schemas.microsoft.com/office/drawing/2014/main" id="{8CD9D105-E0A9-44F0-AEBD-D87D80879AF9}"/>
              </a:ext>
            </a:extLst>
          </p:cNvPr>
          <p:cNvSpPr txBox="1">
            <a:spLocks noChangeArrowheads="1"/>
          </p:cNvSpPr>
          <p:nvPr/>
        </p:nvSpPr>
        <p:spPr bwMode="auto">
          <a:xfrm>
            <a:off x="6794359" y="4310447"/>
            <a:ext cx="2108483" cy="369332"/>
          </a:xfrm>
          <a:prstGeom prst="rect">
            <a:avLst/>
          </a:prstGeom>
          <a:noFill/>
          <a:ln w="12700">
            <a:noFill/>
            <a:miter lim="800000"/>
            <a:headEnd type="none" w="sm" len="sm"/>
            <a:tailEnd type="none" w="sm" len="sm"/>
          </a:ln>
        </p:spPr>
        <p:txBody>
          <a:bodyPr wrap="square">
            <a:spAutoFit/>
          </a:bodyPr>
          <a:lstStyle/>
          <a:p>
            <a:pPr algn="ctr" defTabSz="685800" eaLnBrk="0" fontAlgn="base" hangingPunct="0">
              <a:spcBef>
                <a:spcPct val="50000"/>
              </a:spcBef>
              <a:spcAft>
                <a:spcPct val="0"/>
              </a:spcAft>
              <a:defRPr/>
            </a:pPr>
            <a:r>
              <a:rPr lang="en-US" b="1" dirty="0">
                <a:solidFill>
                  <a:srgbClr val="3333CC"/>
                </a:solidFill>
                <a:latin typeface="Arial"/>
              </a:rPr>
              <a:t>Let’s try it!</a:t>
            </a:r>
          </a:p>
        </p:txBody>
      </p:sp>
      <p:pic>
        <p:nvPicPr>
          <p:cNvPr id="9" name="Picture 8">
            <a:extLst>
              <a:ext uri="{FF2B5EF4-FFF2-40B4-BE49-F238E27FC236}">
                <a16:creationId xmlns:a16="http://schemas.microsoft.com/office/drawing/2014/main" id="{96F04054-6F94-48AD-87FC-48A7F3771826}"/>
              </a:ext>
            </a:extLst>
          </p:cNvPr>
          <p:cNvPicPr>
            <a:picLocks noChangeAspect="1"/>
          </p:cNvPicPr>
          <p:nvPr/>
        </p:nvPicPr>
        <p:blipFill>
          <a:blip r:embed="rId5"/>
          <a:stretch>
            <a:fillRect/>
          </a:stretch>
        </p:blipFill>
        <p:spPr>
          <a:xfrm>
            <a:off x="11734803" y="2145450"/>
            <a:ext cx="3479113" cy="3354285"/>
          </a:xfrm>
          <a:prstGeom prst="rect">
            <a:avLst/>
          </a:prstGeom>
        </p:spPr>
      </p:pic>
    </p:spTree>
    <p:extLst>
      <p:ext uri="{BB962C8B-B14F-4D97-AF65-F5344CB8AC3E}">
        <p14:creationId xmlns:p14="http://schemas.microsoft.com/office/powerpoint/2010/main" val="26635717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3D7F7-2EDF-45D4-8FA8-53E670A6974D}"/>
              </a:ext>
            </a:extLst>
          </p:cNvPr>
          <p:cNvSpPr>
            <a:spLocks noGrp="1"/>
          </p:cNvSpPr>
          <p:nvPr>
            <p:ph type="title" idx="4294967295"/>
          </p:nvPr>
        </p:nvSpPr>
        <p:spPr>
          <a:xfrm>
            <a:off x="-441325" y="201190"/>
            <a:ext cx="7886700" cy="995363"/>
          </a:xfrm>
        </p:spPr>
        <p:txBody>
          <a:bodyPr>
            <a:noAutofit/>
          </a:bodyPr>
          <a:lstStyle/>
          <a:p>
            <a:r>
              <a:rPr lang="en-US" sz="2400" dirty="0">
                <a:solidFill>
                  <a:srgbClr val="002060"/>
                </a:solidFill>
                <a:latin typeface="Arial" panose="020B0604020202020204" pitchFamily="34" charset="0"/>
                <a:cs typeface="Arial" panose="020B0604020202020204" pitchFamily="34" charset="0"/>
              </a:rPr>
              <a:t>PDSA Objective: Improve Patient Understanding Through Use of Teach-back</a:t>
            </a:r>
          </a:p>
        </p:txBody>
      </p:sp>
      <p:grpSp>
        <p:nvGrpSpPr>
          <p:cNvPr id="4" name="Group 2">
            <a:extLst>
              <a:ext uri="{FF2B5EF4-FFF2-40B4-BE49-F238E27FC236}">
                <a16:creationId xmlns:a16="http://schemas.microsoft.com/office/drawing/2014/main" id="{70EC08CA-E944-4AA1-99FF-9EDC7F0F4113}"/>
              </a:ext>
            </a:extLst>
          </p:cNvPr>
          <p:cNvGrpSpPr>
            <a:grpSpLocks/>
          </p:cNvGrpSpPr>
          <p:nvPr/>
        </p:nvGrpSpPr>
        <p:grpSpPr bwMode="auto">
          <a:xfrm>
            <a:off x="2085975" y="1978279"/>
            <a:ext cx="4819650" cy="2618011"/>
            <a:chOff x="2266950" y="2295756"/>
            <a:chExt cx="4819650" cy="3490682"/>
          </a:xfrm>
        </p:grpSpPr>
        <p:sp>
          <p:nvSpPr>
            <p:cNvPr id="5" name="Line 5">
              <a:extLst>
                <a:ext uri="{FF2B5EF4-FFF2-40B4-BE49-F238E27FC236}">
                  <a16:creationId xmlns:a16="http://schemas.microsoft.com/office/drawing/2014/main" id="{B0F1A74A-16A2-46C2-AC5B-E3F20095A3E2}"/>
                </a:ext>
              </a:extLst>
            </p:cNvPr>
            <p:cNvSpPr>
              <a:spLocks noChangeShapeType="1"/>
            </p:cNvSpPr>
            <p:nvPr/>
          </p:nvSpPr>
          <p:spPr bwMode="auto">
            <a:xfrm flipV="1">
              <a:off x="2500313" y="3048000"/>
              <a:ext cx="4586287" cy="2738438"/>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a:defRPr/>
              </a:pPr>
              <a:endParaRPr lang="en-US" sz="1350">
                <a:solidFill>
                  <a:srgbClr val="7299C6">
                    <a:lumMod val="75000"/>
                  </a:srgbClr>
                </a:solidFill>
                <a:latin typeface="Arial"/>
              </a:endParaRPr>
            </a:p>
          </p:txBody>
        </p:sp>
        <p:grpSp>
          <p:nvGrpSpPr>
            <p:cNvPr id="6" name="Group 6">
              <a:extLst>
                <a:ext uri="{FF2B5EF4-FFF2-40B4-BE49-F238E27FC236}">
                  <a16:creationId xmlns:a16="http://schemas.microsoft.com/office/drawing/2014/main" id="{4D00D146-968C-4D11-BA69-1FC5C4B46B97}"/>
                </a:ext>
              </a:extLst>
            </p:cNvPr>
            <p:cNvGrpSpPr>
              <a:grpSpLocks/>
            </p:cNvGrpSpPr>
            <p:nvPr/>
          </p:nvGrpSpPr>
          <p:grpSpPr bwMode="auto">
            <a:xfrm>
              <a:off x="2386013" y="4724400"/>
              <a:ext cx="738187" cy="757238"/>
              <a:chOff x="1503" y="2976"/>
              <a:chExt cx="465" cy="477"/>
            </a:xfrm>
          </p:grpSpPr>
          <p:grpSp>
            <p:nvGrpSpPr>
              <p:cNvPr id="46" name="Group 7">
                <a:extLst>
                  <a:ext uri="{FF2B5EF4-FFF2-40B4-BE49-F238E27FC236}">
                    <a16:creationId xmlns:a16="http://schemas.microsoft.com/office/drawing/2014/main" id="{C1F1BF21-27C8-490C-BB73-F24E5140404E}"/>
                  </a:ext>
                </a:extLst>
              </p:cNvPr>
              <p:cNvGrpSpPr>
                <a:grpSpLocks/>
              </p:cNvGrpSpPr>
              <p:nvPr/>
            </p:nvGrpSpPr>
            <p:grpSpPr bwMode="auto">
              <a:xfrm>
                <a:off x="1503" y="2976"/>
                <a:ext cx="465" cy="477"/>
                <a:chOff x="1503" y="2976"/>
                <a:chExt cx="465" cy="477"/>
              </a:xfrm>
            </p:grpSpPr>
            <p:sp>
              <p:nvSpPr>
                <p:cNvPr id="51" name="Oval 8">
                  <a:extLst>
                    <a:ext uri="{FF2B5EF4-FFF2-40B4-BE49-F238E27FC236}">
                      <a16:creationId xmlns:a16="http://schemas.microsoft.com/office/drawing/2014/main" id="{DF500A2C-44CB-43D5-9BCD-C565570F995E}"/>
                    </a:ext>
                  </a:extLst>
                </p:cNvPr>
                <p:cNvSpPr>
                  <a:spLocks noChangeArrowheads="1"/>
                </p:cNvSpPr>
                <p:nvPr/>
              </p:nvSpPr>
              <p:spPr bwMode="auto">
                <a:xfrm>
                  <a:off x="1507" y="2980"/>
                  <a:ext cx="457" cy="472"/>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a:defRPr/>
                  </a:pPr>
                  <a:endParaRPr lang="en-US" sz="1350">
                    <a:solidFill>
                      <a:srgbClr val="7299C6">
                        <a:lumMod val="75000"/>
                      </a:srgbClr>
                    </a:solidFill>
                    <a:latin typeface="Arial"/>
                  </a:endParaRPr>
                </a:p>
              </p:txBody>
            </p:sp>
            <p:sp>
              <p:nvSpPr>
                <p:cNvPr id="52" name="Line 9">
                  <a:extLst>
                    <a:ext uri="{FF2B5EF4-FFF2-40B4-BE49-F238E27FC236}">
                      <a16:creationId xmlns:a16="http://schemas.microsoft.com/office/drawing/2014/main" id="{7F0D389D-593D-44BC-9E7B-F2343E65C846}"/>
                    </a:ext>
                  </a:extLst>
                </p:cNvPr>
                <p:cNvSpPr>
                  <a:spLocks noChangeShapeType="1"/>
                </p:cNvSpPr>
                <p:nvPr/>
              </p:nvSpPr>
              <p:spPr bwMode="auto">
                <a:xfrm>
                  <a:off x="1503" y="3216"/>
                  <a:ext cx="46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a:defRPr/>
                  </a:pPr>
                  <a:endParaRPr lang="en-US" sz="1350">
                    <a:solidFill>
                      <a:srgbClr val="7299C6">
                        <a:lumMod val="75000"/>
                      </a:srgbClr>
                    </a:solidFill>
                    <a:latin typeface="Arial"/>
                  </a:endParaRPr>
                </a:p>
              </p:txBody>
            </p:sp>
            <p:sp>
              <p:nvSpPr>
                <p:cNvPr id="53" name="Line 10">
                  <a:extLst>
                    <a:ext uri="{FF2B5EF4-FFF2-40B4-BE49-F238E27FC236}">
                      <a16:creationId xmlns:a16="http://schemas.microsoft.com/office/drawing/2014/main" id="{3D3DC2B4-8FE7-43A9-AF88-7F6740082927}"/>
                    </a:ext>
                  </a:extLst>
                </p:cNvPr>
                <p:cNvSpPr>
                  <a:spLocks noChangeShapeType="1"/>
                </p:cNvSpPr>
                <p:nvPr/>
              </p:nvSpPr>
              <p:spPr bwMode="auto">
                <a:xfrm>
                  <a:off x="1735" y="2976"/>
                  <a:ext cx="0" cy="47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a:defRPr/>
                  </a:pPr>
                  <a:endParaRPr lang="en-US" sz="1350">
                    <a:solidFill>
                      <a:srgbClr val="7299C6">
                        <a:lumMod val="75000"/>
                      </a:srgbClr>
                    </a:solidFill>
                    <a:latin typeface="Arial"/>
                  </a:endParaRPr>
                </a:p>
              </p:txBody>
            </p:sp>
          </p:grpSp>
          <p:sp>
            <p:nvSpPr>
              <p:cNvPr id="47" name="Rectangle 11">
                <a:extLst>
                  <a:ext uri="{FF2B5EF4-FFF2-40B4-BE49-F238E27FC236}">
                    <a16:creationId xmlns:a16="http://schemas.microsoft.com/office/drawing/2014/main" id="{A1F55570-0B6C-471E-9C7E-5073F451E5ED}"/>
                  </a:ext>
                </a:extLst>
              </p:cNvPr>
              <p:cNvSpPr>
                <a:spLocks noChangeArrowheads="1"/>
              </p:cNvSpPr>
              <p:nvPr/>
            </p:nvSpPr>
            <p:spPr bwMode="auto">
              <a:xfrm>
                <a:off x="1564" y="3010"/>
                <a:ext cx="138"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9056" tIns="34529" rIns="69056" bIns="34529">
                <a:spAutoFit/>
              </a:bodyPr>
              <a:lstStyle/>
              <a:p>
                <a:pPr defTabSz="685800">
                  <a:spcBef>
                    <a:spcPct val="50000"/>
                  </a:spcBef>
                  <a:defRPr/>
                </a:pPr>
                <a:r>
                  <a:rPr lang="en-US" sz="1350" b="1" dirty="0">
                    <a:solidFill>
                      <a:srgbClr val="7299C6">
                        <a:lumMod val="75000"/>
                      </a:srgbClr>
                    </a:solidFill>
                    <a:latin typeface="Arial"/>
                  </a:rPr>
                  <a:t>A</a:t>
                </a:r>
              </a:p>
            </p:txBody>
          </p:sp>
          <p:sp>
            <p:nvSpPr>
              <p:cNvPr id="48" name="Rectangle 12">
                <a:extLst>
                  <a:ext uri="{FF2B5EF4-FFF2-40B4-BE49-F238E27FC236}">
                    <a16:creationId xmlns:a16="http://schemas.microsoft.com/office/drawing/2014/main" id="{168483A1-287C-41C1-B6D7-5A01DD33BC9F}"/>
                  </a:ext>
                </a:extLst>
              </p:cNvPr>
              <p:cNvSpPr>
                <a:spLocks noChangeArrowheads="1"/>
              </p:cNvSpPr>
              <p:nvPr/>
            </p:nvSpPr>
            <p:spPr bwMode="auto">
              <a:xfrm>
                <a:off x="1744" y="3010"/>
                <a:ext cx="183"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9056" tIns="34529" rIns="69056" bIns="34529">
                <a:spAutoFit/>
              </a:bodyPr>
              <a:lstStyle/>
              <a:p>
                <a:pPr defTabSz="685800">
                  <a:spcBef>
                    <a:spcPct val="50000"/>
                  </a:spcBef>
                  <a:defRPr/>
                </a:pPr>
                <a:r>
                  <a:rPr lang="en-US" sz="1350" b="1">
                    <a:solidFill>
                      <a:srgbClr val="7299C6">
                        <a:lumMod val="75000"/>
                      </a:srgbClr>
                    </a:solidFill>
                    <a:latin typeface="Arial"/>
                  </a:rPr>
                  <a:t>P</a:t>
                </a:r>
              </a:p>
            </p:txBody>
          </p:sp>
          <p:sp>
            <p:nvSpPr>
              <p:cNvPr id="49" name="Rectangle 13">
                <a:extLst>
                  <a:ext uri="{FF2B5EF4-FFF2-40B4-BE49-F238E27FC236}">
                    <a16:creationId xmlns:a16="http://schemas.microsoft.com/office/drawing/2014/main" id="{8648A083-94D9-42D2-B5AF-987A1A15EC1A}"/>
                  </a:ext>
                </a:extLst>
              </p:cNvPr>
              <p:cNvSpPr>
                <a:spLocks noChangeArrowheads="1"/>
              </p:cNvSpPr>
              <p:nvPr/>
            </p:nvSpPr>
            <p:spPr bwMode="auto">
              <a:xfrm>
                <a:off x="1564" y="3211"/>
                <a:ext cx="138"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9056" tIns="34529" rIns="69056" bIns="34529">
                <a:spAutoFit/>
              </a:bodyPr>
              <a:lstStyle/>
              <a:p>
                <a:pPr defTabSz="685800">
                  <a:spcBef>
                    <a:spcPct val="50000"/>
                  </a:spcBef>
                  <a:defRPr/>
                </a:pPr>
                <a:r>
                  <a:rPr lang="en-US" sz="1350" b="1">
                    <a:solidFill>
                      <a:srgbClr val="7299C6">
                        <a:lumMod val="75000"/>
                      </a:srgbClr>
                    </a:solidFill>
                    <a:latin typeface="Arial"/>
                  </a:rPr>
                  <a:t>S</a:t>
                </a:r>
              </a:p>
            </p:txBody>
          </p:sp>
          <p:sp>
            <p:nvSpPr>
              <p:cNvPr id="50" name="Rectangle 14">
                <a:extLst>
                  <a:ext uri="{FF2B5EF4-FFF2-40B4-BE49-F238E27FC236}">
                    <a16:creationId xmlns:a16="http://schemas.microsoft.com/office/drawing/2014/main" id="{CBB3BADC-F1E8-494D-9766-CB1F33D5FB7E}"/>
                  </a:ext>
                </a:extLst>
              </p:cNvPr>
              <p:cNvSpPr>
                <a:spLocks noChangeArrowheads="1"/>
              </p:cNvSpPr>
              <p:nvPr/>
            </p:nvSpPr>
            <p:spPr bwMode="auto">
              <a:xfrm>
                <a:off x="1744" y="3211"/>
                <a:ext cx="183"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9056" tIns="34529" rIns="69056" bIns="34529">
                <a:spAutoFit/>
              </a:bodyPr>
              <a:lstStyle/>
              <a:p>
                <a:pPr defTabSz="685800">
                  <a:spcBef>
                    <a:spcPct val="50000"/>
                  </a:spcBef>
                  <a:defRPr/>
                </a:pPr>
                <a:r>
                  <a:rPr lang="en-US" sz="1350" b="1">
                    <a:solidFill>
                      <a:srgbClr val="7299C6">
                        <a:lumMod val="75000"/>
                      </a:srgbClr>
                    </a:solidFill>
                    <a:latin typeface="Arial"/>
                  </a:rPr>
                  <a:t>D</a:t>
                </a:r>
              </a:p>
            </p:txBody>
          </p:sp>
        </p:grpSp>
        <p:grpSp>
          <p:nvGrpSpPr>
            <p:cNvPr id="7" name="Group 15">
              <a:extLst>
                <a:ext uri="{FF2B5EF4-FFF2-40B4-BE49-F238E27FC236}">
                  <a16:creationId xmlns:a16="http://schemas.microsoft.com/office/drawing/2014/main" id="{67B0B7BF-8678-4048-8E17-DDB1AF18DCFA}"/>
                </a:ext>
              </a:extLst>
            </p:cNvPr>
            <p:cNvGrpSpPr>
              <a:grpSpLocks/>
            </p:cNvGrpSpPr>
            <p:nvPr/>
          </p:nvGrpSpPr>
          <p:grpSpPr bwMode="auto">
            <a:xfrm>
              <a:off x="3368675" y="4162431"/>
              <a:ext cx="744538" cy="814388"/>
              <a:chOff x="2122" y="2622"/>
              <a:chExt cx="469" cy="513"/>
            </a:xfrm>
          </p:grpSpPr>
          <p:grpSp>
            <p:nvGrpSpPr>
              <p:cNvPr id="38" name="Group 16">
                <a:extLst>
                  <a:ext uri="{FF2B5EF4-FFF2-40B4-BE49-F238E27FC236}">
                    <a16:creationId xmlns:a16="http://schemas.microsoft.com/office/drawing/2014/main" id="{6F1FB98D-B49C-429D-9E1A-9EDA339E58CB}"/>
                  </a:ext>
                </a:extLst>
              </p:cNvPr>
              <p:cNvGrpSpPr>
                <a:grpSpLocks/>
              </p:cNvGrpSpPr>
              <p:nvPr/>
            </p:nvGrpSpPr>
            <p:grpSpPr bwMode="auto">
              <a:xfrm>
                <a:off x="2122" y="2641"/>
                <a:ext cx="469" cy="453"/>
                <a:chOff x="2122" y="2641"/>
                <a:chExt cx="469" cy="453"/>
              </a:xfrm>
            </p:grpSpPr>
            <p:sp>
              <p:nvSpPr>
                <p:cNvPr id="43" name="Oval 17">
                  <a:extLst>
                    <a:ext uri="{FF2B5EF4-FFF2-40B4-BE49-F238E27FC236}">
                      <a16:creationId xmlns:a16="http://schemas.microsoft.com/office/drawing/2014/main" id="{D1120D53-B274-45AE-BA0B-9DA1F08D495C}"/>
                    </a:ext>
                  </a:extLst>
                </p:cNvPr>
                <p:cNvSpPr>
                  <a:spLocks noChangeArrowheads="1"/>
                </p:cNvSpPr>
                <p:nvPr/>
              </p:nvSpPr>
              <p:spPr bwMode="auto">
                <a:xfrm rot="2340000">
                  <a:off x="2122" y="2641"/>
                  <a:ext cx="469" cy="453"/>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a:defRPr/>
                  </a:pPr>
                  <a:endParaRPr lang="en-US" sz="1350">
                    <a:solidFill>
                      <a:srgbClr val="7299C6">
                        <a:lumMod val="75000"/>
                      </a:srgbClr>
                    </a:solidFill>
                    <a:latin typeface="Arial"/>
                  </a:endParaRPr>
                </a:p>
              </p:txBody>
            </p:sp>
            <p:sp>
              <p:nvSpPr>
                <p:cNvPr id="44" name="Line 18">
                  <a:extLst>
                    <a:ext uri="{FF2B5EF4-FFF2-40B4-BE49-F238E27FC236}">
                      <a16:creationId xmlns:a16="http://schemas.microsoft.com/office/drawing/2014/main" id="{6E97731F-5E09-4343-864E-38B495F2B015}"/>
                    </a:ext>
                  </a:extLst>
                </p:cNvPr>
                <p:cNvSpPr>
                  <a:spLocks noChangeShapeType="1"/>
                </p:cNvSpPr>
                <p:nvPr/>
              </p:nvSpPr>
              <p:spPr bwMode="auto">
                <a:xfrm>
                  <a:off x="2171" y="2724"/>
                  <a:ext cx="371" cy="289"/>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a:defRPr/>
                  </a:pPr>
                  <a:endParaRPr lang="en-US" sz="1350">
                    <a:solidFill>
                      <a:srgbClr val="7299C6">
                        <a:lumMod val="75000"/>
                      </a:srgbClr>
                    </a:solidFill>
                    <a:latin typeface="Arial"/>
                  </a:endParaRPr>
                </a:p>
              </p:txBody>
            </p:sp>
            <p:sp>
              <p:nvSpPr>
                <p:cNvPr id="45" name="Line 19">
                  <a:extLst>
                    <a:ext uri="{FF2B5EF4-FFF2-40B4-BE49-F238E27FC236}">
                      <a16:creationId xmlns:a16="http://schemas.microsoft.com/office/drawing/2014/main" id="{AB8F13D5-2F38-4979-8613-E355B624E4BD}"/>
                    </a:ext>
                  </a:extLst>
                </p:cNvPr>
                <p:cNvSpPr>
                  <a:spLocks noChangeShapeType="1"/>
                </p:cNvSpPr>
                <p:nvPr/>
              </p:nvSpPr>
              <p:spPr bwMode="auto">
                <a:xfrm flipH="1">
                  <a:off x="2208" y="2688"/>
                  <a:ext cx="299" cy="35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a:defRPr/>
                  </a:pPr>
                  <a:endParaRPr lang="en-US" sz="1350">
                    <a:solidFill>
                      <a:srgbClr val="7299C6">
                        <a:lumMod val="75000"/>
                      </a:srgbClr>
                    </a:solidFill>
                    <a:latin typeface="Arial"/>
                  </a:endParaRPr>
                </a:p>
              </p:txBody>
            </p:sp>
          </p:grpSp>
          <p:sp>
            <p:nvSpPr>
              <p:cNvPr id="39" name="Rectangle 20">
                <a:extLst>
                  <a:ext uri="{FF2B5EF4-FFF2-40B4-BE49-F238E27FC236}">
                    <a16:creationId xmlns:a16="http://schemas.microsoft.com/office/drawing/2014/main" id="{497AF83B-5A98-4518-8879-46DED41B9C5B}"/>
                  </a:ext>
                </a:extLst>
              </p:cNvPr>
              <p:cNvSpPr>
                <a:spLocks noChangeArrowheads="1"/>
              </p:cNvSpPr>
              <p:nvPr/>
            </p:nvSpPr>
            <p:spPr bwMode="auto">
              <a:xfrm rot="2340000">
                <a:off x="2249" y="2622"/>
                <a:ext cx="14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9056" tIns="34529" rIns="69056" bIns="34529">
                <a:spAutoFit/>
              </a:bodyPr>
              <a:lstStyle/>
              <a:p>
                <a:pPr defTabSz="685800">
                  <a:spcBef>
                    <a:spcPct val="50000"/>
                  </a:spcBef>
                  <a:defRPr/>
                </a:pPr>
                <a:r>
                  <a:rPr lang="en-US" sz="1350" b="1">
                    <a:solidFill>
                      <a:srgbClr val="7299C6">
                        <a:lumMod val="75000"/>
                      </a:srgbClr>
                    </a:solidFill>
                    <a:latin typeface="Arial"/>
                  </a:rPr>
                  <a:t>A</a:t>
                </a:r>
              </a:p>
            </p:txBody>
          </p:sp>
          <p:sp>
            <p:nvSpPr>
              <p:cNvPr id="40" name="Rectangle 21">
                <a:extLst>
                  <a:ext uri="{FF2B5EF4-FFF2-40B4-BE49-F238E27FC236}">
                    <a16:creationId xmlns:a16="http://schemas.microsoft.com/office/drawing/2014/main" id="{8371ECE1-3C68-4FAF-A108-D201107D8B7E}"/>
                  </a:ext>
                </a:extLst>
              </p:cNvPr>
              <p:cNvSpPr>
                <a:spLocks noChangeArrowheads="1"/>
              </p:cNvSpPr>
              <p:nvPr/>
            </p:nvSpPr>
            <p:spPr bwMode="auto">
              <a:xfrm rot="2340000">
                <a:off x="2385" y="2751"/>
                <a:ext cx="188"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9056" tIns="34529" rIns="69056" bIns="34529">
                <a:spAutoFit/>
              </a:bodyPr>
              <a:lstStyle/>
              <a:p>
                <a:pPr defTabSz="685800">
                  <a:spcBef>
                    <a:spcPct val="50000"/>
                  </a:spcBef>
                  <a:defRPr/>
                </a:pPr>
                <a:r>
                  <a:rPr lang="en-US" sz="1350" b="1">
                    <a:solidFill>
                      <a:srgbClr val="7299C6">
                        <a:lumMod val="75000"/>
                      </a:srgbClr>
                    </a:solidFill>
                    <a:latin typeface="Arial"/>
                  </a:rPr>
                  <a:t>P</a:t>
                </a:r>
              </a:p>
            </p:txBody>
          </p:sp>
          <p:sp>
            <p:nvSpPr>
              <p:cNvPr id="41" name="Rectangle 22">
                <a:extLst>
                  <a:ext uri="{FF2B5EF4-FFF2-40B4-BE49-F238E27FC236}">
                    <a16:creationId xmlns:a16="http://schemas.microsoft.com/office/drawing/2014/main" id="{2DBCA263-15BD-445C-A37D-4980B15A0A53}"/>
                  </a:ext>
                </a:extLst>
              </p:cNvPr>
              <p:cNvSpPr>
                <a:spLocks noChangeArrowheads="1"/>
              </p:cNvSpPr>
              <p:nvPr/>
            </p:nvSpPr>
            <p:spPr bwMode="auto">
              <a:xfrm rot="2340000">
                <a:off x="2123" y="2773"/>
                <a:ext cx="141"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9056" tIns="34529" rIns="69056" bIns="34529">
                <a:spAutoFit/>
              </a:bodyPr>
              <a:lstStyle/>
              <a:p>
                <a:pPr defTabSz="685800">
                  <a:spcBef>
                    <a:spcPct val="50000"/>
                  </a:spcBef>
                  <a:defRPr/>
                </a:pPr>
                <a:r>
                  <a:rPr lang="en-US" sz="1350" b="1">
                    <a:solidFill>
                      <a:srgbClr val="7299C6">
                        <a:lumMod val="75000"/>
                      </a:srgbClr>
                    </a:solidFill>
                    <a:latin typeface="Arial"/>
                  </a:rPr>
                  <a:t>S</a:t>
                </a:r>
              </a:p>
            </p:txBody>
          </p:sp>
          <p:sp>
            <p:nvSpPr>
              <p:cNvPr id="42" name="Rectangle 23">
                <a:extLst>
                  <a:ext uri="{FF2B5EF4-FFF2-40B4-BE49-F238E27FC236}">
                    <a16:creationId xmlns:a16="http://schemas.microsoft.com/office/drawing/2014/main" id="{BD823C84-9C08-4125-9D9B-19CC3A380E4E}"/>
                  </a:ext>
                </a:extLst>
              </p:cNvPr>
              <p:cNvSpPr>
                <a:spLocks noChangeArrowheads="1"/>
              </p:cNvSpPr>
              <p:nvPr/>
            </p:nvSpPr>
            <p:spPr bwMode="auto">
              <a:xfrm rot="2340000">
                <a:off x="2260" y="2902"/>
                <a:ext cx="18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9056" tIns="34529" rIns="69056" bIns="34529">
                <a:spAutoFit/>
              </a:bodyPr>
              <a:lstStyle/>
              <a:p>
                <a:pPr defTabSz="685800">
                  <a:spcBef>
                    <a:spcPct val="50000"/>
                  </a:spcBef>
                  <a:defRPr/>
                </a:pPr>
                <a:r>
                  <a:rPr lang="en-US" sz="1350" b="1">
                    <a:solidFill>
                      <a:srgbClr val="7299C6">
                        <a:lumMod val="75000"/>
                      </a:srgbClr>
                    </a:solidFill>
                    <a:latin typeface="Arial"/>
                  </a:rPr>
                  <a:t>D</a:t>
                </a:r>
              </a:p>
            </p:txBody>
          </p:sp>
        </p:grpSp>
        <p:grpSp>
          <p:nvGrpSpPr>
            <p:cNvPr id="8" name="Group 24">
              <a:extLst>
                <a:ext uri="{FF2B5EF4-FFF2-40B4-BE49-F238E27FC236}">
                  <a16:creationId xmlns:a16="http://schemas.microsoft.com/office/drawing/2014/main" id="{C28368E3-4A09-4D38-B9DF-3DB97133361F}"/>
                </a:ext>
              </a:extLst>
            </p:cNvPr>
            <p:cNvGrpSpPr>
              <a:grpSpLocks/>
            </p:cNvGrpSpPr>
            <p:nvPr/>
          </p:nvGrpSpPr>
          <p:grpSpPr bwMode="auto">
            <a:xfrm>
              <a:off x="5086350" y="3124200"/>
              <a:ext cx="781050" cy="738188"/>
              <a:chOff x="3204" y="1968"/>
              <a:chExt cx="492" cy="465"/>
            </a:xfrm>
          </p:grpSpPr>
          <p:grpSp>
            <p:nvGrpSpPr>
              <p:cNvPr id="30" name="Group 25">
                <a:extLst>
                  <a:ext uri="{FF2B5EF4-FFF2-40B4-BE49-F238E27FC236}">
                    <a16:creationId xmlns:a16="http://schemas.microsoft.com/office/drawing/2014/main" id="{0549CD3E-ABF5-4070-8C18-4E8187EB5489}"/>
                  </a:ext>
                </a:extLst>
              </p:cNvPr>
              <p:cNvGrpSpPr>
                <a:grpSpLocks/>
              </p:cNvGrpSpPr>
              <p:nvPr/>
            </p:nvGrpSpPr>
            <p:grpSpPr bwMode="auto">
              <a:xfrm>
                <a:off x="3204" y="1968"/>
                <a:ext cx="492" cy="465"/>
                <a:chOff x="3204" y="1968"/>
                <a:chExt cx="492" cy="465"/>
              </a:xfrm>
            </p:grpSpPr>
            <p:sp>
              <p:nvSpPr>
                <p:cNvPr id="35" name="Oval 26">
                  <a:extLst>
                    <a:ext uri="{FF2B5EF4-FFF2-40B4-BE49-F238E27FC236}">
                      <a16:creationId xmlns:a16="http://schemas.microsoft.com/office/drawing/2014/main" id="{F419E0B5-2EAF-47B9-AAC9-B14B2E17D9AA}"/>
                    </a:ext>
                  </a:extLst>
                </p:cNvPr>
                <p:cNvSpPr>
                  <a:spLocks noChangeArrowheads="1"/>
                </p:cNvSpPr>
                <p:nvPr/>
              </p:nvSpPr>
              <p:spPr bwMode="auto">
                <a:xfrm>
                  <a:off x="3208" y="1972"/>
                  <a:ext cx="484" cy="46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a:defRPr/>
                  </a:pPr>
                  <a:endParaRPr lang="en-US" sz="1350">
                    <a:solidFill>
                      <a:srgbClr val="7299C6">
                        <a:lumMod val="75000"/>
                      </a:srgbClr>
                    </a:solidFill>
                    <a:latin typeface="Arial"/>
                  </a:endParaRPr>
                </a:p>
              </p:txBody>
            </p:sp>
            <p:sp>
              <p:nvSpPr>
                <p:cNvPr id="36" name="Line 27">
                  <a:extLst>
                    <a:ext uri="{FF2B5EF4-FFF2-40B4-BE49-F238E27FC236}">
                      <a16:creationId xmlns:a16="http://schemas.microsoft.com/office/drawing/2014/main" id="{83CA91A9-50D5-47AD-A72E-6854870A2ECF}"/>
                    </a:ext>
                  </a:extLst>
                </p:cNvPr>
                <p:cNvSpPr>
                  <a:spLocks noChangeShapeType="1"/>
                </p:cNvSpPr>
                <p:nvPr/>
              </p:nvSpPr>
              <p:spPr bwMode="auto">
                <a:xfrm>
                  <a:off x="3204" y="2202"/>
                  <a:ext cx="49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a:defRPr/>
                  </a:pPr>
                  <a:endParaRPr lang="en-US" sz="1350">
                    <a:solidFill>
                      <a:srgbClr val="7299C6">
                        <a:lumMod val="75000"/>
                      </a:srgbClr>
                    </a:solidFill>
                    <a:latin typeface="Arial"/>
                  </a:endParaRPr>
                </a:p>
              </p:txBody>
            </p:sp>
            <p:sp>
              <p:nvSpPr>
                <p:cNvPr id="37" name="Line 28">
                  <a:extLst>
                    <a:ext uri="{FF2B5EF4-FFF2-40B4-BE49-F238E27FC236}">
                      <a16:creationId xmlns:a16="http://schemas.microsoft.com/office/drawing/2014/main" id="{D1F02EB1-0DD0-4E6B-82BC-DF5EA5AF4F32}"/>
                    </a:ext>
                  </a:extLst>
                </p:cNvPr>
                <p:cNvSpPr>
                  <a:spLocks noChangeShapeType="1"/>
                </p:cNvSpPr>
                <p:nvPr/>
              </p:nvSpPr>
              <p:spPr bwMode="auto">
                <a:xfrm>
                  <a:off x="3450" y="1968"/>
                  <a:ext cx="0" cy="46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a:defRPr/>
                  </a:pPr>
                  <a:endParaRPr lang="en-US" sz="1350">
                    <a:solidFill>
                      <a:srgbClr val="7299C6">
                        <a:lumMod val="75000"/>
                      </a:srgbClr>
                    </a:solidFill>
                    <a:latin typeface="Arial"/>
                  </a:endParaRPr>
                </a:p>
              </p:txBody>
            </p:sp>
          </p:grpSp>
          <p:sp>
            <p:nvSpPr>
              <p:cNvPr id="31" name="Rectangle 29">
                <a:extLst>
                  <a:ext uri="{FF2B5EF4-FFF2-40B4-BE49-F238E27FC236}">
                    <a16:creationId xmlns:a16="http://schemas.microsoft.com/office/drawing/2014/main" id="{A6A1D539-F08E-4737-B036-4D8DE1CEC377}"/>
                  </a:ext>
                </a:extLst>
              </p:cNvPr>
              <p:cNvSpPr>
                <a:spLocks noChangeArrowheads="1"/>
              </p:cNvSpPr>
              <p:nvPr/>
            </p:nvSpPr>
            <p:spPr bwMode="auto">
              <a:xfrm>
                <a:off x="3268" y="2001"/>
                <a:ext cx="14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9056" tIns="34529" rIns="69056" bIns="34529">
                <a:spAutoFit/>
              </a:bodyPr>
              <a:lstStyle/>
              <a:p>
                <a:pPr defTabSz="685800">
                  <a:spcBef>
                    <a:spcPct val="50000"/>
                  </a:spcBef>
                  <a:defRPr/>
                </a:pPr>
                <a:r>
                  <a:rPr lang="en-US" sz="1350" b="1">
                    <a:solidFill>
                      <a:srgbClr val="7299C6">
                        <a:lumMod val="75000"/>
                      </a:srgbClr>
                    </a:solidFill>
                    <a:latin typeface="Arial"/>
                  </a:rPr>
                  <a:t>A</a:t>
                </a:r>
              </a:p>
            </p:txBody>
          </p:sp>
          <p:sp>
            <p:nvSpPr>
              <p:cNvPr id="32" name="Rectangle 30">
                <a:extLst>
                  <a:ext uri="{FF2B5EF4-FFF2-40B4-BE49-F238E27FC236}">
                    <a16:creationId xmlns:a16="http://schemas.microsoft.com/office/drawing/2014/main" id="{3D905040-2175-4F55-A6D8-4D5151FB5C16}"/>
                  </a:ext>
                </a:extLst>
              </p:cNvPr>
              <p:cNvSpPr>
                <a:spLocks noChangeArrowheads="1"/>
              </p:cNvSpPr>
              <p:nvPr/>
            </p:nvSpPr>
            <p:spPr bwMode="auto">
              <a:xfrm>
                <a:off x="3459" y="2001"/>
                <a:ext cx="193"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9056" tIns="34529" rIns="69056" bIns="34529">
                <a:spAutoFit/>
              </a:bodyPr>
              <a:lstStyle/>
              <a:p>
                <a:pPr defTabSz="685800">
                  <a:spcBef>
                    <a:spcPct val="50000"/>
                  </a:spcBef>
                  <a:defRPr/>
                </a:pPr>
                <a:r>
                  <a:rPr lang="en-US" sz="1350" b="1">
                    <a:solidFill>
                      <a:srgbClr val="7299C6">
                        <a:lumMod val="75000"/>
                      </a:srgbClr>
                    </a:solidFill>
                    <a:latin typeface="Arial"/>
                  </a:rPr>
                  <a:t>P</a:t>
                </a:r>
              </a:p>
            </p:txBody>
          </p:sp>
          <p:sp>
            <p:nvSpPr>
              <p:cNvPr id="33" name="Rectangle 31">
                <a:extLst>
                  <a:ext uri="{FF2B5EF4-FFF2-40B4-BE49-F238E27FC236}">
                    <a16:creationId xmlns:a16="http://schemas.microsoft.com/office/drawing/2014/main" id="{777F617A-E545-4540-840F-79594F17F28A}"/>
                  </a:ext>
                </a:extLst>
              </p:cNvPr>
              <p:cNvSpPr>
                <a:spLocks noChangeArrowheads="1"/>
              </p:cNvSpPr>
              <p:nvPr/>
            </p:nvSpPr>
            <p:spPr bwMode="auto">
              <a:xfrm>
                <a:off x="3268" y="2197"/>
                <a:ext cx="14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9056" tIns="34529" rIns="69056" bIns="34529">
                <a:spAutoFit/>
              </a:bodyPr>
              <a:lstStyle/>
              <a:p>
                <a:pPr defTabSz="685800">
                  <a:spcBef>
                    <a:spcPct val="50000"/>
                  </a:spcBef>
                  <a:defRPr/>
                </a:pPr>
                <a:r>
                  <a:rPr lang="en-US" sz="1350" b="1">
                    <a:solidFill>
                      <a:srgbClr val="7299C6">
                        <a:lumMod val="75000"/>
                      </a:srgbClr>
                    </a:solidFill>
                    <a:latin typeface="Arial"/>
                  </a:rPr>
                  <a:t>S</a:t>
                </a:r>
              </a:p>
            </p:txBody>
          </p:sp>
          <p:sp>
            <p:nvSpPr>
              <p:cNvPr id="34" name="Rectangle 32">
                <a:extLst>
                  <a:ext uri="{FF2B5EF4-FFF2-40B4-BE49-F238E27FC236}">
                    <a16:creationId xmlns:a16="http://schemas.microsoft.com/office/drawing/2014/main" id="{ACB35AB9-B81D-48AD-97EE-AE06FD4F91C0}"/>
                  </a:ext>
                </a:extLst>
              </p:cNvPr>
              <p:cNvSpPr>
                <a:spLocks noChangeArrowheads="1"/>
              </p:cNvSpPr>
              <p:nvPr/>
            </p:nvSpPr>
            <p:spPr bwMode="auto">
              <a:xfrm>
                <a:off x="3459" y="2197"/>
                <a:ext cx="193"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9056" tIns="34529" rIns="69056" bIns="34529">
                <a:spAutoFit/>
              </a:bodyPr>
              <a:lstStyle/>
              <a:p>
                <a:pPr defTabSz="685800">
                  <a:spcBef>
                    <a:spcPct val="50000"/>
                  </a:spcBef>
                  <a:defRPr/>
                </a:pPr>
                <a:r>
                  <a:rPr lang="en-US" sz="1350" b="1">
                    <a:solidFill>
                      <a:srgbClr val="7299C6">
                        <a:lumMod val="75000"/>
                      </a:srgbClr>
                    </a:solidFill>
                    <a:latin typeface="Arial"/>
                  </a:rPr>
                  <a:t>D</a:t>
                </a:r>
              </a:p>
            </p:txBody>
          </p:sp>
        </p:grpSp>
        <p:grpSp>
          <p:nvGrpSpPr>
            <p:cNvPr id="9" name="Group 33">
              <a:extLst>
                <a:ext uri="{FF2B5EF4-FFF2-40B4-BE49-F238E27FC236}">
                  <a16:creationId xmlns:a16="http://schemas.microsoft.com/office/drawing/2014/main" id="{DB84B8F0-EADA-480B-A07B-4B96B84F20A7}"/>
                </a:ext>
              </a:extLst>
            </p:cNvPr>
            <p:cNvGrpSpPr>
              <a:grpSpLocks/>
            </p:cNvGrpSpPr>
            <p:nvPr/>
          </p:nvGrpSpPr>
          <p:grpSpPr bwMode="auto">
            <a:xfrm>
              <a:off x="4211638" y="3663953"/>
              <a:ext cx="731837" cy="741363"/>
              <a:chOff x="2653" y="2308"/>
              <a:chExt cx="461" cy="467"/>
            </a:xfrm>
          </p:grpSpPr>
          <p:grpSp>
            <p:nvGrpSpPr>
              <p:cNvPr id="22" name="Group 34">
                <a:extLst>
                  <a:ext uri="{FF2B5EF4-FFF2-40B4-BE49-F238E27FC236}">
                    <a16:creationId xmlns:a16="http://schemas.microsoft.com/office/drawing/2014/main" id="{BFC6D383-A3AC-4777-9D65-89CAE6F8511A}"/>
                  </a:ext>
                </a:extLst>
              </p:cNvPr>
              <p:cNvGrpSpPr>
                <a:grpSpLocks/>
              </p:cNvGrpSpPr>
              <p:nvPr/>
            </p:nvGrpSpPr>
            <p:grpSpPr bwMode="auto">
              <a:xfrm>
                <a:off x="2653" y="2308"/>
                <a:ext cx="461" cy="441"/>
                <a:chOff x="2653" y="2308"/>
                <a:chExt cx="461" cy="441"/>
              </a:xfrm>
            </p:grpSpPr>
            <p:sp>
              <p:nvSpPr>
                <p:cNvPr id="27" name="Oval 35">
                  <a:extLst>
                    <a:ext uri="{FF2B5EF4-FFF2-40B4-BE49-F238E27FC236}">
                      <a16:creationId xmlns:a16="http://schemas.microsoft.com/office/drawing/2014/main" id="{6A8C9585-DE16-4E27-848B-F11E63BD453C}"/>
                    </a:ext>
                  </a:extLst>
                </p:cNvPr>
                <p:cNvSpPr>
                  <a:spLocks noChangeArrowheads="1"/>
                </p:cNvSpPr>
                <p:nvPr/>
              </p:nvSpPr>
              <p:spPr bwMode="auto">
                <a:xfrm rot="840000">
                  <a:off x="2653" y="2308"/>
                  <a:ext cx="461" cy="441"/>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a:defRPr/>
                  </a:pPr>
                  <a:endParaRPr lang="en-US" sz="1350">
                    <a:solidFill>
                      <a:srgbClr val="7299C6">
                        <a:lumMod val="75000"/>
                      </a:srgbClr>
                    </a:solidFill>
                    <a:latin typeface="Arial"/>
                  </a:endParaRPr>
                </a:p>
              </p:txBody>
            </p:sp>
            <p:sp>
              <p:nvSpPr>
                <p:cNvPr id="28" name="Line 36">
                  <a:extLst>
                    <a:ext uri="{FF2B5EF4-FFF2-40B4-BE49-F238E27FC236}">
                      <a16:creationId xmlns:a16="http://schemas.microsoft.com/office/drawing/2014/main" id="{727FF796-72DC-43F5-8508-5E2F4F2DD126}"/>
                    </a:ext>
                  </a:extLst>
                </p:cNvPr>
                <p:cNvSpPr>
                  <a:spLocks noChangeShapeType="1"/>
                </p:cNvSpPr>
                <p:nvPr/>
              </p:nvSpPr>
              <p:spPr bwMode="auto">
                <a:xfrm>
                  <a:off x="2656" y="2474"/>
                  <a:ext cx="455" cy="109"/>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a:defRPr/>
                  </a:pPr>
                  <a:endParaRPr lang="en-US" sz="1350">
                    <a:solidFill>
                      <a:srgbClr val="7299C6">
                        <a:lumMod val="75000"/>
                      </a:srgbClr>
                    </a:solidFill>
                    <a:latin typeface="Arial"/>
                  </a:endParaRPr>
                </a:p>
              </p:txBody>
            </p:sp>
            <p:sp>
              <p:nvSpPr>
                <p:cNvPr id="29" name="Line 37">
                  <a:extLst>
                    <a:ext uri="{FF2B5EF4-FFF2-40B4-BE49-F238E27FC236}">
                      <a16:creationId xmlns:a16="http://schemas.microsoft.com/office/drawing/2014/main" id="{DE0821E4-35D8-410A-9704-7E30B7CC33C4}"/>
                    </a:ext>
                  </a:extLst>
                </p:cNvPr>
                <p:cNvSpPr>
                  <a:spLocks noChangeShapeType="1"/>
                </p:cNvSpPr>
                <p:nvPr/>
              </p:nvSpPr>
              <p:spPr bwMode="auto">
                <a:xfrm flipH="1">
                  <a:off x="2827" y="2310"/>
                  <a:ext cx="113" cy="43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a:defRPr/>
                  </a:pPr>
                  <a:endParaRPr lang="en-US" sz="1350">
                    <a:solidFill>
                      <a:srgbClr val="7299C6">
                        <a:lumMod val="75000"/>
                      </a:srgbClr>
                    </a:solidFill>
                    <a:latin typeface="Arial"/>
                  </a:endParaRPr>
                </a:p>
              </p:txBody>
            </p:sp>
          </p:grpSp>
          <p:sp>
            <p:nvSpPr>
              <p:cNvPr id="23" name="Rectangle 38">
                <a:extLst>
                  <a:ext uri="{FF2B5EF4-FFF2-40B4-BE49-F238E27FC236}">
                    <a16:creationId xmlns:a16="http://schemas.microsoft.com/office/drawing/2014/main" id="{541C17B6-BF37-46CF-BB58-C2DDD6C40E0D}"/>
                  </a:ext>
                </a:extLst>
              </p:cNvPr>
              <p:cNvSpPr>
                <a:spLocks noChangeArrowheads="1"/>
              </p:cNvSpPr>
              <p:nvPr/>
            </p:nvSpPr>
            <p:spPr bwMode="auto">
              <a:xfrm rot="840000">
                <a:off x="2735" y="2312"/>
                <a:ext cx="140"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9056" tIns="34529" rIns="69056" bIns="34529">
                <a:spAutoFit/>
              </a:bodyPr>
              <a:lstStyle/>
              <a:p>
                <a:pPr defTabSz="685800">
                  <a:spcBef>
                    <a:spcPct val="50000"/>
                  </a:spcBef>
                  <a:defRPr/>
                </a:pPr>
                <a:r>
                  <a:rPr lang="en-US" sz="1350" b="1">
                    <a:solidFill>
                      <a:srgbClr val="7299C6">
                        <a:lumMod val="75000"/>
                      </a:srgbClr>
                    </a:solidFill>
                    <a:latin typeface="Arial"/>
                  </a:rPr>
                  <a:t>D</a:t>
                </a:r>
              </a:p>
            </p:txBody>
          </p:sp>
          <p:sp>
            <p:nvSpPr>
              <p:cNvPr id="24" name="Rectangle 39">
                <a:extLst>
                  <a:ext uri="{FF2B5EF4-FFF2-40B4-BE49-F238E27FC236}">
                    <a16:creationId xmlns:a16="http://schemas.microsoft.com/office/drawing/2014/main" id="{7ECD3DFF-E9D6-45D1-919C-43A0C544C420}"/>
                  </a:ext>
                </a:extLst>
              </p:cNvPr>
              <p:cNvSpPr>
                <a:spLocks noChangeArrowheads="1"/>
              </p:cNvSpPr>
              <p:nvPr/>
            </p:nvSpPr>
            <p:spPr bwMode="auto">
              <a:xfrm rot="840000">
                <a:off x="2912" y="2358"/>
                <a:ext cx="184"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9056" tIns="34529" rIns="69056" bIns="34529">
                <a:spAutoFit/>
              </a:bodyPr>
              <a:lstStyle/>
              <a:p>
                <a:pPr defTabSz="685800">
                  <a:spcBef>
                    <a:spcPct val="50000"/>
                  </a:spcBef>
                  <a:defRPr/>
                </a:pPr>
                <a:r>
                  <a:rPr lang="en-US" sz="1350" b="1">
                    <a:solidFill>
                      <a:srgbClr val="7299C6">
                        <a:lumMod val="75000"/>
                      </a:srgbClr>
                    </a:solidFill>
                    <a:latin typeface="Arial"/>
                  </a:rPr>
                  <a:t>S</a:t>
                </a:r>
              </a:p>
            </p:txBody>
          </p:sp>
          <p:sp>
            <p:nvSpPr>
              <p:cNvPr id="25" name="Rectangle 40">
                <a:extLst>
                  <a:ext uri="{FF2B5EF4-FFF2-40B4-BE49-F238E27FC236}">
                    <a16:creationId xmlns:a16="http://schemas.microsoft.com/office/drawing/2014/main" id="{8C4CB108-1DB0-4FAC-B9EB-BD5641B0CDED}"/>
                  </a:ext>
                </a:extLst>
              </p:cNvPr>
              <p:cNvSpPr>
                <a:spLocks noChangeArrowheads="1"/>
              </p:cNvSpPr>
              <p:nvPr/>
            </p:nvSpPr>
            <p:spPr bwMode="auto">
              <a:xfrm rot="840000">
                <a:off x="2688" y="2495"/>
                <a:ext cx="140"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9056" tIns="34529" rIns="69056" bIns="34529">
                <a:spAutoFit/>
              </a:bodyPr>
              <a:lstStyle/>
              <a:p>
                <a:pPr defTabSz="685800">
                  <a:spcBef>
                    <a:spcPct val="50000"/>
                  </a:spcBef>
                  <a:defRPr/>
                </a:pPr>
                <a:r>
                  <a:rPr lang="en-US" sz="1350" b="1">
                    <a:solidFill>
                      <a:srgbClr val="7299C6">
                        <a:lumMod val="75000"/>
                      </a:srgbClr>
                    </a:solidFill>
                    <a:latin typeface="Arial"/>
                  </a:rPr>
                  <a:t>P</a:t>
                </a:r>
              </a:p>
            </p:txBody>
          </p:sp>
          <p:sp>
            <p:nvSpPr>
              <p:cNvPr id="26" name="Rectangle 41">
                <a:extLst>
                  <a:ext uri="{FF2B5EF4-FFF2-40B4-BE49-F238E27FC236}">
                    <a16:creationId xmlns:a16="http://schemas.microsoft.com/office/drawing/2014/main" id="{12D87758-9112-4788-AF3D-49DA9201EC0C}"/>
                  </a:ext>
                </a:extLst>
              </p:cNvPr>
              <p:cNvSpPr>
                <a:spLocks noChangeArrowheads="1"/>
              </p:cNvSpPr>
              <p:nvPr/>
            </p:nvSpPr>
            <p:spPr bwMode="auto">
              <a:xfrm rot="840000">
                <a:off x="2864" y="2542"/>
                <a:ext cx="184"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9056" tIns="34529" rIns="69056" bIns="34529">
                <a:spAutoFit/>
              </a:bodyPr>
              <a:lstStyle/>
              <a:p>
                <a:pPr defTabSz="685800">
                  <a:spcBef>
                    <a:spcPct val="50000"/>
                  </a:spcBef>
                  <a:defRPr/>
                </a:pPr>
                <a:r>
                  <a:rPr lang="en-US" sz="1350" b="1">
                    <a:solidFill>
                      <a:srgbClr val="7299C6">
                        <a:lumMod val="75000"/>
                      </a:srgbClr>
                    </a:solidFill>
                    <a:latin typeface="Arial"/>
                  </a:rPr>
                  <a:t>A</a:t>
                </a:r>
              </a:p>
            </p:txBody>
          </p:sp>
        </p:grpSp>
        <p:sp>
          <p:nvSpPr>
            <p:cNvPr id="10" name="Line 42">
              <a:extLst>
                <a:ext uri="{FF2B5EF4-FFF2-40B4-BE49-F238E27FC236}">
                  <a16:creationId xmlns:a16="http://schemas.microsoft.com/office/drawing/2014/main" id="{F0F732AD-6707-4F6B-8AFE-85F5E3A40B3B}"/>
                </a:ext>
              </a:extLst>
            </p:cNvPr>
            <p:cNvSpPr>
              <a:spLocks noChangeShapeType="1"/>
            </p:cNvSpPr>
            <p:nvPr/>
          </p:nvSpPr>
          <p:spPr bwMode="auto">
            <a:xfrm flipV="1">
              <a:off x="2266950" y="3576637"/>
              <a:ext cx="1025525" cy="614363"/>
            </a:xfrm>
            <a:prstGeom prst="line">
              <a:avLst/>
            </a:prstGeom>
            <a:noFill/>
            <a:ln w="254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a:defRPr/>
              </a:pPr>
              <a:endParaRPr lang="en-US" sz="1350">
                <a:solidFill>
                  <a:srgbClr val="7299C6">
                    <a:lumMod val="75000"/>
                  </a:srgbClr>
                </a:solidFill>
                <a:latin typeface="Arial"/>
              </a:endParaRPr>
            </a:p>
          </p:txBody>
        </p:sp>
        <p:sp>
          <p:nvSpPr>
            <p:cNvPr id="11" name="Rectangle 43">
              <a:extLst>
                <a:ext uri="{FF2B5EF4-FFF2-40B4-BE49-F238E27FC236}">
                  <a16:creationId xmlns:a16="http://schemas.microsoft.com/office/drawing/2014/main" id="{6AD1DEB0-2D09-45B0-A1B2-E04041F2571B}"/>
                </a:ext>
              </a:extLst>
            </p:cNvPr>
            <p:cNvSpPr>
              <a:spLocks noChangeArrowheads="1"/>
            </p:cNvSpPr>
            <p:nvPr/>
          </p:nvSpPr>
          <p:spPr bwMode="auto">
            <a:xfrm rot="20063079">
              <a:off x="3362681" y="2870884"/>
              <a:ext cx="1408112" cy="523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9056" tIns="34529" rIns="69056" bIns="34529">
              <a:spAutoFit/>
            </a:bodyPr>
            <a:lstStyle/>
            <a:p>
              <a:pPr defTabSz="685800">
                <a:spcBef>
                  <a:spcPct val="50000"/>
                </a:spcBef>
                <a:defRPr/>
              </a:pPr>
              <a:r>
                <a:rPr lang="en-US" sz="2100" b="1" dirty="0">
                  <a:solidFill>
                    <a:srgbClr val="7299C6">
                      <a:lumMod val="75000"/>
                    </a:srgbClr>
                  </a:solidFill>
                  <a:latin typeface="Arial"/>
                </a:rPr>
                <a:t>DATA</a:t>
              </a:r>
            </a:p>
          </p:txBody>
        </p:sp>
        <p:sp>
          <p:nvSpPr>
            <p:cNvPr id="12" name="Line 44">
              <a:extLst>
                <a:ext uri="{FF2B5EF4-FFF2-40B4-BE49-F238E27FC236}">
                  <a16:creationId xmlns:a16="http://schemas.microsoft.com/office/drawing/2014/main" id="{6DC680C8-D135-4892-B9D6-FC1ED65899CF}"/>
                </a:ext>
              </a:extLst>
            </p:cNvPr>
            <p:cNvSpPr>
              <a:spLocks noChangeShapeType="1"/>
            </p:cNvSpPr>
            <p:nvPr/>
          </p:nvSpPr>
          <p:spPr bwMode="auto">
            <a:xfrm flipV="1">
              <a:off x="4274758" y="2295756"/>
              <a:ext cx="1090612" cy="647700"/>
            </a:xfrm>
            <a:prstGeom prst="line">
              <a:avLst/>
            </a:prstGeom>
            <a:noFill/>
            <a:ln w="254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a:defRPr/>
              </a:pPr>
              <a:endParaRPr lang="en-US" sz="1350">
                <a:solidFill>
                  <a:srgbClr val="7299C6">
                    <a:lumMod val="75000"/>
                  </a:srgbClr>
                </a:solidFill>
                <a:latin typeface="Arial"/>
              </a:endParaRPr>
            </a:p>
          </p:txBody>
        </p:sp>
        <p:grpSp>
          <p:nvGrpSpPr>
            <p:cNvPr id="13" name="Group 45">
              <a:extLst>
                <a:ext uri="{FF2B5EF4-FFF2-40B4-BE49-F238E27FC236}">
                  <a16:creationId xmlns:a16="http://schemas.microsoft.com/office/drawing/2014/main" id="{212DE762-A2E1-4860-A058-14F506DE19FB}"/>
                </a:ext>
              </a:extLst>
            </p:cNvPr>
            <p:cNvGrpSpPr>
              <a:grpSpLocks/>
            </p:cNvGrpSpPr>
            <p:nvPr/>
          </p:nvGrpSpPr>
          <p:grpSpPr bwMode="auto">
            <a:xfrm>
              <a:off x="6040438" y="2597152"/>
              <a:ext cx="731837" cy="741363"/>
              <a:chOff x="3805" y="1636"/>
              <a:chExt cx="461" cy="467"/>
            </a:xfrm>
          </p:grpSpPr>
          <p:grpSp>
            <p:nvGrpSpPr>
              <p:cNvPr id="14" name="Group 46">
                <a:extLst>
                  <a:ext uri="{FF2B5EF4-FFF2-40B4-BE49-F238E27FC236}">
                    <a16:creationId xmlns:a16="http://schemas.microsoft.com/office/drawing/2014/main" id="{91D6F3BB-B0F0-4D1C-B8E9-A55EF0828EBF}"/>
                  </a:ext>
                </a:extLst>
              </p:cNvPr>
              <p:cNvGrpSpPr>
                <a:grpSpLocks/>
              </p:cNvGrpSpPr>
              <p:nvPr/>
            </p:nvGrpSpPr>
            <p:grpSpPr bwMode="auto">
              <a:xfrm>
                <a:off x="3805" y="1636"/>
                <a:ext cx="461" cy="441"/>
                <a:chOff x="3805" y="1636"/>
                <a:chExt cx="461" cy="441"/>
              </a:xfrm>
            </p:grpSpPr>
            <p:sp>
              <p:nvSpPr>
                <p:cNvPr id="19" name="Oval 47">
                  <a:extLst>
                    <a:ext uri="{FF2B5EF4-FFF2-40B4-BE49-F238E27FC236}">
                      <a16:creationId xmlns:a16="http://schemas.microsoft.com/office/drawing/2014/main" id="{39FB1CB4-D4A1-4960-B04D-034B9F6CA93B}"/>
                    </a:ext>
                  </a:extLst>
                </p:cNvPr>
                <p:cNvSpPr>
                  <a:spLocks noChangeArrowheads="1"/>
                </p:cNvSpPr>
                <p:nvPr/>
              </p:nvSpPr>
              <p:spPr bwMode="auto">
                <a:xfrm rot="840000">
                  <a:off x="3805" y="1636"/>
                  <a:ext cx="461" cy="441"/>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a:defRPr/>
                  </a:pPr>
                  <a:endParaRPr lang="en-US" sz="1350">
                    <a:solidFill>
                      <a:srgbClr val="7299C6">
                        <a:lumMod val="75000"/>
                      </a:srgbClr>
                    </a:solidFill>
                    <a:latin typeface="Arial"/>
                  </a:endParaRPr>
                </a:p>
              </p:txBody>
            </p:sp>
            <p:sp>
              <p:nvSpPr>
                <p:cNvPr id="20" name="Line 48">
                  <a:extLst>
                    <a:ext uri="{FF2B5EF4-FFF2-40B4-BE49-F238E27FC236}">
                      <a16:creationId xmlns:a16="http://schemas.microsoft.com/office/drawing/2014/main" id="{12EE82FC-3E7A-46F0-A352-10D0EB02CD1A}"/>
                    </a:ext>
                  </a:extLst>
                </p:cNvPr>
                <p:cNvSpPr>
                  <a:spLocks noChangeShapeType="1"/>
                </p:cNvSpPr>
                <p:nvPr/>
              </p:nvSpPr>
              <p:spPr bwMode="auto">
                <a:xfrm>
                  <a:off x="3808" y="1802"/>
                  <a:ext cx="455" cy="109"/>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a:defRPr/>
                  </a:pPr>
                  <a:endParaRPr lang="en-US" sz="1350">
                    <a:solidFill>
                      <a:srgbClr val="7299C6">
                        <a:lumMod val="75000"/>
                      </a:srgbClr>
                    </a:solidFill>
                    <a:latin typeface="Arial"/>
                  </a:endParaRPr>
                </a:p>
              </p:txBody>
            </p:sp>
            <p:sp>
              <p:nvSpPr>
                <p:cNvPr id="21" name="Line 49">
                  <a:extLst>
                    <a:ext uri="{FF2B5EF4-FFF2-40B4-BE49-F238E27FC236}">
                      <a16:creationId xmlns:a16="http://schemas.microsoft.com/office/drawing/2014/main" id="{2C3E04E8-B4F6-43A5-BD4B-8262C5003DB9}"/>
                    </a:ext>
                  </a:extLst>
                </p:cNvPr>
                <p:cNvSpPr>
                  <a:spLocks noChangeShapeType="1"/>
                </p:cNvSpPr>
                <p:nvPr/>
              </p:nvSpPr>
              <p:spPr bwMode="auto">
                <a:xfrm flipH="1">
                  <a:off x="3979" y="1638"/>
                  <a:ext cx="113" cy="43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a:defRPr/>
                  </a:pPr>
                  <a:endParaRPr lang="en-US" sz="1350">
                    <a:solidFill>
                      <a:srgbClr val="7299C6">
                        <a:lumMod val="75000"/>
                      </a:srgbClr>
                    </a:solidFill>
                    <a:latin typeface="Arial"/>
                  </a:endParaRPr>
                </a:p>
              </p:txBody>
            </p:sp>
          </p:grpSp>
          <p:sp>
            <p:nvSpPr>
              <p:cNvPr id="15" name="Rectangle 50">
                <a:extLst>
                  <a:ext uri="{FF2B5EF4-FFF2-40B4-BE49-F238E27FC236}">
                    <a16:creationId xmlns:a16="http://schemas.microsoft.com/office/drawing/2014/main" id="{2776B0EC-845D-43E0-8152-AB080B9781EA}"/>
                  </a:ext>
                </a:extLst>
              </p:cNvPr>
              <p:cNvSpPr>
                <a:spLocks noChangeArrowheads="1"/>
              </p:cNvSpPr>
              <p:nvPr/>
            </p:nvSpPr>
            <p:spPr bwMode="auto">
              <a:xfrm rot="840000">
                <a:off x="3887" y="1640"/>
                <a:ext cx="140"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9056" tIns="34529" rIns="69056" bIns="34529">
                <a:spAutoFit/>
              </a:bodyPr>
              <a:lstStyle/>
              <a:p>
                <a:pPr defTabSz="685800">
                  <a:spcBef>
                    <a:spcPct val="50000"/>
                  </a:spcBef>
                  <a:defRPr/>
                </a:pPr>
                <a:r>
                  <a:rPr lang="en-US" sz="1350" b="1">
                    <a:solidFill>
                      <a:srgbClr val="7299C6">
                        <a:lumMod val="75000"/>
                      </a:srgbClr>
                    </a:solidFill>
                    <a:latin typeface="Arial"/>
                  </a:rPr>
                  <a:t>D</a:t>
                </a:r>
              </a:p>
            </p:txBody>
          </p:sp>
          <p:sp>
            <p:nvSpPr>
              <p:cNvPr id="16" name="Rectangle 51">
                <a:extLst>
                  <a:ext uri="{FF2B5EF4-FFF2-40B4-BE49-F238E27FC236}">
                    <a16:creationId xmlns:a16="http://schemas.microsoft.com/office/drawing/2014/main" id="{F7D3F61F-AD99-497C-926E-8DF785B30711}"/>
                  </a:ext>
                </a:extLst>
              </p:cNvPr>
              <p:cNvSpPr>
                <a:spLocks noChangeArrowheads="1"/>
              </p:cNvSpPr>
              <p:nvPr/>
            </p:nvSpPr>
            <p:spPr bwMode="auto">
              <a:xfrm rot="840000">
                <a:off x="4064" y="1686"/>
                <a:ext cx="184"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9056" tIns="34529" rIns="69056" bIns="34529">
                <a:spAutoFit/>
              </a:bodyPr>
              <a:lstStyle/>
              <a:p>
                <a:pPr defTabSz="685800">
                  <a:spcBef>
                    <a:spcPct val="50000"/>
                  </a:spcBef>
                  <a:defRPr/>
                </a:pPr>
                <a:r>
                  <a:rPr lang="en-US" sz="1350" b="1">
                    <a:solidFill>
                      <a:srgbClr val="7299C6">
                        <a:lumMod val="75000"/>
                      </a:srgbClr>
                    </a:solidFill>
                    <a:latin typeface="Arial"/>
                  </a:rPr>
                  <a:t>S</a:t>
                </a:r>
              </a:p>
            </p:txBody>
          </p:sp>
          <p:sp>
            <p:nvSpPr>
              <p:cNvPr id="17" name="Rectangle 52">
                <a:extLst>
                  <a:ext uri="{FF2B5EF4-FFF2-40B4-BE49-F238E27FC236}">
                    <a16:creationId xmlns:a16="http://schemas.microsoft.com/office/drawing/2014/main" id="{DB108AC7-6BE4-4D60-B0BA-ACEA8BC05AAD}"/>
                  </a:ext>
                </a:extLst>
              </p:cNvPr>
              <p:cNvSpPr>
                <a:spLocks noChangeArrowheads="1"/>
              </p:cNvSpPr>
              <p:nvPr/>
            </p:nvSpPr>
            <p:spPr bwMode="auto">
              <a:xfrm rot="840000">
                <a:off x="3840" y="1823"/>
                <a:ext cx="140"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9056" tIns="34529" rIns="69056" bIns="34529">
                <a:spAutoFit/>
              </a:bodyPr>
              <a:lstStyle/>
              <a:p>
                <a:pPr defTabSz="685800">
                  <a:spcBef>
                    <a:spcPct val="50000"/>
                  </a:spcBef>
                  <a:defRPr/>
                </a:pPr>
                <a:r>
                  <a:rPr lang="en-US" sz="1350" b="1">
                    <a:solidFill>
                      <a:srgbClr val="7299C6">
                        <a:lumMod val="75000"/>
                      </a:srgbClr>
                    </a:solidFill>
                    <a:latin typeface="Arial"/>
                  </a:rPr>
                  <a:t>P</a:t>
                </a:r>
              </a:p>
            </p:txBody>
          </p:sp>
          <p:sp>
            <p:nvSpPr>
              <p:cNvPr id="18" name="Rectangle 53">
                <a:extLst>
                  <a:ext uri="{FF2B5EF4-FFF2-40B4-BE49-F238E27FC236}">
                    <a16:creationId xmlns:a16="http://schemas.microsoft.com/office/drawing/2014/main" id="{ED8FAA74-303E-4D85-9607-89CEADBE55E7}"/>
                  </a:ext>
                </a:extLst>
              </p:cNvPr>
              <p:cNvSpPr>
                <a:spLocks noChangeArrowheads="1"/>
              </p:cNvSpPr>
              <p:nvPr/>
            </p:nvSpPr>
            <p:spPr bwMode="auto">
              <a:xfrm rot="840000">
                <a:off x="4016" y="1870"/>
                <a:ext cx="184"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9056" tIns="34529" rIns="69056" bIns="34529">
                <a:spAutoFit/>
              </a:bodyPr>
              <a:lstStyle/>
              <a:p>
                <a:pPr defTabSz="685800">
                  <a:spcBef>
                    <a:spcPct val="50000"/>
                  </a:spcBef>
                  <a:defRPr/>
                </a:pPr>
                <a:r>
                  <a:rPr lang="en-US" sz="1350" b="1">
                    <a:solidFill>
                      <a:srgbClr val="7299C6">
                        <a:lumMod val="75000"/>
                      </a:srgbClr>
                    </a:solidFill>
                    <a:latin typeface="Arial"/>
                  </a:rPr>
                  <a:t>A</a:t>
                </a:r>
              </a:p>
            </p:txBody>
          </p:sp>
        </p:grpSp>
      </p:grpSp>
      <p:sp>
        <p:nvSpPr>
          <p:cNvPr id="54" name="Rectangle 3">
            <a:extLst>
              <a:ext uri="{FF2B5EF4-FFF2-40B4-BE49-F238E27FC236}">
                <a16:creationId xmlns:a16="http://schemas.microsoft.com/office/drawing/2014/main" id="{C233B3B3-2CFB-441E-817B-C1BB9597BE67}"/>
              </a:ext>
            </a:extLst>
          </p:cNvPr>
          <p:cNvSpPr>
            <a:spLocks noChangeArrowheads="1"/>
          </p:cNvSpPr>
          <p:nvPr/>
        </p:nvSpPr>
        <p:spPr bwMode="auto">
          <a:xfrm>
            <a:off x="209173" y="5445668"/>
            <a:ext cx="2438400" cy="993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9056" tIns="34529" rIns="69056" bIns="34529">
            <a:spAutoFit/>
          </a:bodyPr>
          <a:lstStyle>
            <a:lvl1pPr>
              <a:spcBef>
                <a:spcPct val="20000"/>
              </a:spcBef>
              <a:buClr>
                <a:srgbClr val="9CD4E4"/>
              </a:buClr>
              <a:buSzPct val="85000"/>
              <a:buBlip>
                <a:blip r:embed="rId2"/>
              </a:buBlip>
              <a:defRPr sz="2400">
                <a:solidFill>
                  <a:schemeClr val="tx1"/>
                </a:solidFill>
                <a:latin typeface="Arial" charset="0"/>
                <a:cs typeface="Arial" charset="0"/>
              </a:defRPr>
            </a:lvl1pPr>
            <a:lvl2pPr marL="742950" indent="-285750">
              <a:spcBef>
                <a:spcPct val="20000"/>
              </a:spcBef>
              <a:buClr>
                <a:srgbClr val="9CD4E4"/>
              </a:buClr>
              <a:buSzPct val="85000"/>
              <a:buFont typeface="Arial" charset="0"/>
              <a:buChar char="–"/>
              <a:defRPr sz="2000">
                <a:solidFill>
                  <a:schemeClr val="tx1"/>
                </a:solidFill>
                <a:latin typeface="Arial" charset="0"/>
                <a:cs typeface="Arial" charset="0"/>
              </a:defRPr>
            </a:lvl2pPr>
            <a:lvl3pPr marL="1143000" indent="-228600">
              <a:spcBef>
                <a:spcPct val="20000"/>
              </a:spcBef>
              <a:buClr>
                <a:srgbClr val="9CD4E4"/>
              </a:buClr>
              <a:buSzPct val="85000"/>
              <a:buFont typeface="Arial" charset="0"/>
              <a:buChar char="–"/>
              <a:defRPr>
                <a:solidFill>
                  <a:schemeClr val="tx1"/>
                </a:solidFill>
                <a:latin typeface="Arial" charset="0"/>
                <a:cs typeface="Arial" charset="0"/>
              </a:defRPr>
            </a:lvl3pPr>
            <a:lvl4pPr marL="1600200" indent="-228600">
              <a:spcBef>
                <a:spcPct val="20000"/>
              </a:spcBef>
              <a:buClr>
                <a:srgbClr val="9CD4E4"/>
              </a:buClr>
              <a:buSzPct val="85000"/>
              <a:buFont typeface="Arial" charset="0"/>
              <a:buChar char="–"/>
              <a:defRPr sz="1600">
                <a:solidFill>
                  <a:schemeClr val="tx1"/>
                </a:solidFill>
                <a:latin typeface="Arial" charset="0"/>
                <a:cs typeface="Arial" charset="0"/>
              </a:defRPr>
            </a:lvl4pPr>
            <a:lvl5pPr marL="2057400" indent="-228600">
              <a:spcBef>
                <a:spcPct val="20000"/>
              </a:spcBef>
              <a:buClr>
                <a:srgbClr val="9CD4E4"/>
              </a:buClr>
              <a:buSzPct val="85000"/>
              <a:buFont typeface="Arial" charset="0"/>
              <a:buChar char="–"/>
              <a:defRPr sz="1600">
                <a:solidFill>
                  <a:schemeClr val="tx1"/>
                </a:solidFill>
                <a:latin typeface="Arial" charset="0"/>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sz="1600">
                <a:solidFill>
                  <a:schemeClr val="tx1"/>
                </a:solidFill>
                <a:latin typeface="Arial" charset="0"/>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sz="1600">
                <a:solidFill>
                  <a:schemeClr val="tx1"/>
                </a:solidFill>
                <a:latin typeface="Arial" charset="0"/>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sz="1600">
                <a:solidFill>
                  <a:schemeClr val="tx1"/>
                </a:solidFill>
                <a:latin typeface="Arial" charset="0"/>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sz="1600">
                <a:solidFill>
                  <a:schemeClr val="tx1"/>
                </a:solidFill>
                <a:latin typeface="Arial" charset="0"/>
                <a:cs typeface="Arial" charset="0"/>
              </a:defRPr>
            </a:lvl9pPr>
          </a:lstStyle>
          <a:p>
            <a:pPr defTabSz="685800">
              <a:spcBef>
                <a:spcPct val="50000"/>
              </a:spcBef>
              <a:buClrTx/>
              <a:buSzTx/>
              <a:buNone/>
              <a:defRPr/>
            </a:pPr>
            <a:r>
              <a:rPr lang="en-US" altLang="en-US" sz="1200" b="1" dirty="0">
                <a:solidFill>
                  <a:srgbClr val="00B050"/>
                </a:solidFill>
              </a:rPr>
              <a:t>Will asking patients to teachback uncover gaps in understanding that will improve  patient adherence to care plans?</a:t>
            </a:r>
          </a:p>
        </p:txBody>
      </p:sp>
      <p:sp>
        <p:nvSpPr>
          <p:cNvPr id="55" name="Rectangle 54">
            <a:extLst>
              <a:ext uri="{FF2B5EF4-FFF2-40B4-BE49-F238E27FC236}">
                <a16:creationId xmlns:a16="http://schemas.microsoft.com/office/drawing/2014/main" id="{3FFBA743-BF68-4EC0-807A-9E64FAD924E0}"/>
              </a:ext>
            </a:extLst>
          </p:cNvPr>
          <p:cNvSpPr>
            <a:spLocks noChangeArrowheads="1"/>
          </p:cNvSpPr>
          <p:nvPr/>
        </p:nvSpPr>
        <p:spPr bwMode="auto">
          <a:xfrm>
            <a:off x="2528888" y="4995149"/>
            <a:ext cx="5059362" cy="485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9056" tIns="34529" rIns="69056" bIns="34529">
            <a:spAutoFit/>
          </a:bodyPr>
          <a:lstStyle/>
          <a:p>
            <a:pPr defTabSz="685800">
              <a:defRPr/>
            </a:pPr>
            <a:r>
              <a:rPr lang="en-US" sz="1350" dirty="0">
                <a:solidFill>
                  <a:srgbClr val="777779">
                    <a:lumMod val="25000"/>
                  </a:srgbClr>
                </a:solidFill>
                <a:latin typeface="Arial"/>
              </a:rPr>
              <a:t>Cycle 1/Day 1:  residents on Monday will use teachback on the last patient of the day</a:t>
            </a:r>
          </a:p>
        </p:txBody>
      </p:sp>
      <p:sp>
        <p:nvSpPr>
          <p:cNvPr id="56" name="Rectangle 55">
            <a:extLst>
              <a:ext uri="{FF2B5EF4-FFF2-40B4-BE49-F238E27FC236}">
                <a16:creationId xmlns:a16="http://schemas.microsoft.com/office/drawing/2014/main" id="{252FBEDE-D64B-4AE3-9866-B8E87D371F59}"/>
              </a:ext>
            </a:extLst>
          </p:cNvPr>
          <p:cNvSpPr>
            <a:spLocks noChangeArrowheads="1"/>
          </p:cNvSpPr>
          <p:nvPr/>
        </p:nvSpPr>
        <p:spPr bwMode="auto">
          <a:xfrm>
            <a:off x="2606675" y="4458176"/>
            <a:ext cx="1264769" cy="277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defTabSz="685800">
              <a:defRPr/>
            </a:pPr>
            <a:r>
              <a:rPr lang="en-US" sz="1350" dirty="0">
                <a:solidFill>
                  <a:srgbClr val="777779">
                    <a:lumMod val="25000"/>
                  </a:srgbClr>
                </a:solidFill>
                <a:latin typeface="Arial"/>
              </a:rPr>
              <a:t>Cycle 2/Day 2:</a:t>
            </a:r>
          </a:p>
        </p:txBody>
      </p:sp>
      <p:sp>
        <p:nvSpPr>
          <p:cNvPr id="57" name="Rectangle 60">
            <a:extLst>
              <a:ext uri="{FF2B5EF4-FFF2-40B4-BE49-F238E27FC236}">
                <a16:creationId xmlns:a16="http://schemas.microsoft.com/office/drawing/2014/main" id="{AFBDA438-8A45-46A3-BC34-45E0CD8589C5}"/>
              </a:ext>
            </a:extLst>
          </p:cNvPr>
          <p:cNvSpPr>
            <a:spLocks noChangeArrowheads="1"/>
          </p:cNvSpPr>
          <p:nvPr/>
        </p:nvSpPr>
        <p:spPr bwMode="auto">
          <a:xfrm>
            <a:off x="4161138" y="4418178"/>
            <a:ext cx="49657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a:defRPr/>
            </a:pPr>
            <a:r>
              <a:rPr lang="en-US" sz="1200" dirty="0">
                <a:solidFill>
                  <a:srgbClr val="0070C0"/>
                </a:solidFill>
                <a:latin typeface="Arial"/>
              </a:rPr>
              <a:t>Residents decided to focus use of teachback on medication instructions – all patients with new meds Tuesday-Friday</a:t>
            </a:r>
          </a:p>
        </p:txBody>
      </p:sp>
      <p:sp>
        <p:nvSpPr>
          <p:cNvPr id="58" name="Rectangle 56">
            <a:extLst>
              <a:ext uri="{FF2B5EF4-FFF2-40B4-BE49-F238E27FC236}">
                <a16:creationId xmlns:a16="http://schemas.microsoft.com/office/drawing/2014/main" id="{95CC0BA4-CDDB-4590-9627-BC3EBC3B28A0}"/>
              </a:ext>
            </a:extLst>
          </p:cNvPr>
          <p:cNvSpPr>
            <a:spLocks noChangeArrowheads="1"/>
          </p:cNvSpPr>
          <p:nvPr/>
        </p:nvSpPr>
        <p:spPr bwMode="auto">
          <a:xfrm>
            <a:off x="3921126" y="3860483"/>
            <a:ext cx="764632" cy="277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defTabSz="685800">
              <a:defRPr/>
            </a:pPr>
            <a:r>
              <a:rPr lang="en-US" sz="1350" dirty="0">
                <a:solidFill>
                  <a:srgbClr val="777779">
                    <a:lumMod val="25000"/>
                  </a:srgbClr>
                </a:solidFill>
                <a:latin typeface="Arial"/>
              </a:rPr>
              <a:t>Cycle 3:</a:t>
            </a:r>
          </a:p>
        </p:txBody>
      </p:sp>
      <p:sp>
        <p:nvSpPr>
          <p:cNvPr id="59" name="Rectangle 61">
            <a:extLst>
              <a:ext uri="{FF2B5EF4-FFF2-40B4-BE49-F238E27FC236}">
                <a16:creationId xmlns:a16="http://schemas.microsoft.com/office/drawing/2014/main" id="{6C829F5E-9CE1-4225-9068-313AA20AA661}"/>
              </a:ext>
            </a:extLst>
          </p:cNvPr>
          <p:cNvSpPr>
            <a:spLocks noChangeArrowheads="1"/>
          </p:cNvSpPr>
          <p:nvPr/>
        </p:nvSpPr>
        <p:spPr bwMode="auto">
          <a:xfrm>
            <a:off x="4865689" y="3479484"/>
            <a:ext cx="421322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a:defRPr/>
            </a:pPr>
            <a:r>
              <a:rPr lang="en-US" sz="1200" dirty="0">
                <a:solidFill>
                  <a:srgbClr val="455660">
                    <a:lumMod val="50000"/>
                  </a:srgbClr>
                </a:solidFill>
                <a:latin typeface="Arial"/>
              </a:rPr>
              <a:t>Residents discovered nursing expertise in teachback – for one week, Pat will shadow 1 </a:t>
            </a:r>
            <a:r>
              <a:rPr lang="en-US" sz="1200" dirty="0" err="1">
                <a:solidFill>
                  <a:srgbClr val="455660">
                    <a:lumMod val="50000"/>
                  </a:srgbClr>
                </a:solidFill>
                <a:latin typeface="Arial"/>
              </a:rPr>
              <a:t>pt</a:t>
            </a:r>
            <a:r>
              <a:rPr lang="en-US" sz="1200" dirty="0">
                <a:solidFill>
                  <a:srgbClr val="455660">
                    <a:lumMod val="50000"/>
                  </a:srgbClr>
                </a:solidFill>
                <a:latin typeface="Arial"/>
              </a:rPr>
              <a:t>/day who is likely to need new meds and give them feedback on their teachback technique</a:t>
            </a:r>
          </a:p>
        </p:txBody>
      </p:sp>
      <p:sp>
        <p:nvSpPr>
          <p:cNvPr id="60" name="Rectangle 58">
            <a:extLst>
              <a:ext uri="{FF2B5EF4-FFF2-40B4-BE49-F238E27FC236}">
                <a16:creationId xmlns:a16="http://schemas.microsoft.com/office/drawing/2014/main" id="{251D8EA6-0D4B-43D2-A538-E6435A297077}"/>
              </a:ext>
            </a:extLst>
          </p:cNvPr>
          <p:cNvSpPr>
            <a:spLocks noChangeArrowheads="1"/>
          </p:cNvSpPr>
          <p:nvPr/>
        </p:nvSpPr>
        <p:spPr bwMode="auto">
          <a:xfrm>
            <a:off x="6230938" y="2855596"/>
            <a:ext cx="2811462" cy="623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9056" tIns="34529" rIns="69056" bIns="34529">
            <a:spAutoFit/>
          </a:bodyPr>
          <a:lstStyle/>
          <a:p>
            <a:pPr defTabSz="685800">
              <a:defRPr/>
            </a:pPr>
            <a:r>
              <a:rPr lang="en-US" sz="1200" dirty="0">
                <a:solidFill>
                  <a:srgbClr val="0070C0"/>
                </a:solidFill>
                <a:latin typeface="Arial"/>
              </a:rPr>
              <a:t>Cycle 5: Pat (nurse expert) will conduct a workshop on teachback for all residents</a:t>
            </a:r>
          </a:p>
        </p:txBody>
      </p:sp>
      <p:sp>
        <p:nvSpPr>
          <p:cNvPr id="61" name="Rectangle 4">
            <a:extLst>
              <a:ext uri="{FF2B5EF4-FFF2-40B4-BE49-F238E27FC236}">
                <a16:creationId xmlns:a16="http://schemas.microsoft.com/office/drawing/2014/main" id="{413FE6C5-E1D7-458D-821E-0DB71F9249B0}"/>
              </a:ext>
            </a:extLst>
          </p:cNvPr>
          <p:cNvSpPr>
            <a:spLocks noChangeArrowheads="1"/>
          </p:cNvSpPr>
          <p:nvPr/>
        </p:nvSpPr>
        <p:spPr bwMode="auto">
          <a:xfrm>
            <a:off x="6872267" y="1348767"/>
            <a:ext cx="2052637" cy="531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9056" tIns="34529" rIns="69056" bIns="34529">
            <a:spAutoFit/>
          </a:bodyPr>
          <a:lstStyle>
            <a:lvl1pPr>
              <a:spcBef>
                <a:spcPct val="20000"/>
              </a:spcBef>
              <a:buClr>
                <a:srgbClr val="9CD4E4"/>
              </a:buClr>
              <a:buSzPct val="85000"/>
              <a:buBlip>
                <a:blip r:embed="rId2"/>
              </a:buBlip>
              <a:defRPr sz="2400">
                <a:solidFill>
                  <a:schemeClr val="tx1"/>
                </a:solidFill>
                <a:latin typeface="Arial" charset="0"/>
                <a:cs typeface="Arial" charset="0"/>
              </a:defRPr>
            </a:lvl1pPr>
            <a:lvl2pPr marL="742950" indent="-285750">
              <a:spcBef>
                <a:spcPct val="20000"/>
              </a:spcBef>
              <a:buClr>
                <a:srgbClr val="9CD4E4"/>
              </a:buClr>
              <a:buSzPct val="85000"/>
              <a:buFont typeface="Arial" charset="0"/>
              <a:buChar char="–"/>
              <a:defRPr sz="2000">
                <a:solidFill>
                  <a:schemeClr val="tx1"/>
                </a:solidFill>
                <a:latin typeface="Arial" charset="0"/>
                <a:cs typeface="Arial" charset="0"/>
              </a:defRPr>
            </a:lvl2pPr>
            <a:lvl3pPr marL="1143000" indent="-228600">
              <a:spcBef>
                <a:spcPct val="20000"/>
              </a:spcBef>
              <a:buClr>
                <a:srgbClr val="9CD4E4"/>
              </a:buClr>
              <a:buSzPct val="85000"/>
              <a:buFont typeface="Arial" charset="0"/>
              <a:buChar char="–"/>
              <a:defRPr>
                <a:solidFill>
                  <a:schemeClr val="tx1"/>
                </a:solidFill>
                <a:latin typeface="Arial" charset="0"/>
                <a:cs typeface="Arial" charset="0"/>
              </a:defRPr>
            </a:lvl3pPr>
            <a:lvl4pPr marL="1600200" indent="-228600">
              <a:spcBef>
                <a:spcPct val="20000"/>
              </a:spcBef>
              <a:buClr>
                <a:srgbClr val="9CD4E4"/>
              </a:buClr>
              <a:buSzPct val="85000"/>
              <a:buFont typeface="Arial" charset="0"/>
              <a:buChar char="–"/>
              <a:defRPr sz="1600">
                <a:solidFill>
                  <a:schemeClr val="tx1"/>
                </a:solidFill>
                <a:latin typeface="Arial" charset="0"/>
                <a:cs typeface="Arial" charset="0"/>
              </a:defRPr>
            </a:lvl4pPr>
            <a:lvl5pPr marL="2057400" indent="-228600">
              <a:spcBef>
                <a:spcPct val="20000"/>
              </a:spcBef>
              <a:buClr>
                <a:srgbClr val="9CD4E4"/>
              </a:buClr>
              <a:buSzPct val="85000"/>
              <a:buFont typeface="Arial" charset="0"/>
              <a:buChar char="–"/>
              <a:defRPr sz="1600">
                <a:solidFill>
                  <a:schemeClr val="tx1"/>
                </a:solidFill>
                <a:latin typeface="Arial" charset="0"/>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sz="1600">
                <a:solidFill>
                  <a:schemeClr val="tx1"/>
                </a:solidFill>
                <a:latin typeface="Arial" charset="0"/>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sz="1600">
                <a:solidFill>
                  <a:schemeClr val="tx1"/>
                </a:solidFill>
                <a:latin typeface="Arial" charset="0"/>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sz="1600">
                <a:solidFill>
                  <a:schemeClr val="tx1"/>
                </a:solidFill>
                <a:latin typeface="Arial" charset="0"/>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sz="1600">
                <a:solidFill>
                  <a:schemeClr val="tx1"/>
                </a:solidFill>
                <a:latin typeface="Arial" charset="0"/>
                <a:cs typeface="Arial" charset="0"/>
              </a:defRPr>
            </a:lvl9pPr>
          </a:lstStyle>
          <a:p>
            <a:pPr defTabSz="685800">
              <a:spcBef>
                <a:spcPct val="50000"/>
              </a:spcBef>
              <a:buClrTx/>
              <a:buSzTx/>
              <a:buNone/>
              <a:defRPr/>
            </a:pPr>
            <a:r>
              <a:rPr lang="en-US" altLang="en-US" sz="1500" b="1" dirty="0">
                <a:solidFill>
                  <a:srgbClr val="00B050"/>
                </a:solidFill>
              </a:rPr>
              <a:t>Improved patient understanding</a:t>
            </a:r>
          </a:p>
        </p:txBody>
      </p:sp>
      <p:sp>
        <p:nvSpPr>
          <p:cNvPr id="62" name="TextBox 61">
            <a:extLst>
              <a:ext uri="{FF2B5EF4-FFF2-40B4-BE49-F238E27FC236}">
                <a16:creationId xmlns:a16="http://schemas.microsoft.com/office/drawing/2014/main" id="{15C7C74E-929C-4CFF-8CAE-2BC7868FA69E}"/>
              </a:ext>
            </a:extLst>
          </p:cNvPr>
          <p:cNvSpPr txBox="1"/>
          <p:nvPr/>
        </p:nvSpPr>
        <p:spPr>
          <a:xfrm rot="20164878">
            <a:off x="643305" y="2370164"/>
            <a:ext cx="5595938" cy="323165"/>
          </a:xfrm>
          <a:prstGeom prst="rect">
            <a:avLst/>
          </a:prstGeom>
          <a:noFill/>
        </p:spPr>
        <p:txBody>
          <a:bodyPr>
            <a:spAutoFit/>
          </a:bodyPr>
          <a:lstStyle/>
          <a:p>
            <a:pPr algn="ctr" defTabSz="685800">
              <a:defRPr/>
            </a:pPr>
            <a:r>
              <a:rPr lang="en-US" sz="1500" dirty="0">
                <a:solidFill>
                  <a:srgbClr val="777779">
                    <a:lumMod val="25000"/>
                  </a:srgbClr>
                </a:solidFill>
                <a:latin typeface="Arial"/>
              </a:rPr>
              <a:t>Appt cycle time, ability to teach-back</a:t>
            </a:r>
          </a:p>
        </p:txBody>
      </p:sp>
    </p:spTree>
    <p:extLst>
      <p:ext uri="{BB962C8B-B14F-4D97-AF65-F5344CB8AC3E}">
        <p14:creationId xmlns:p14="http://schemas.microsoft.com/office/powerpoint/2010/main" val="36714725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196752"/>
            <a:ext cx="6840760" cy="4552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bwMode="auto">
          <a:xfrm>
            <a:off x="251520" y="-171400"/>
            <a:ext cx="797808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4000" b="1" dirty="0">
                <a:solidFill>
                  <a:schemeClr val="accent1">
                    <a:lumMod val="75000"/>
                  </a:schemeClr>
                </a:solidFill>
              </a:rPr>
              <a:t>High Reliability Systems</a:t>
            </a:r>
          </a:p>
        </p:txBody>
      </p:sp>
    </p:spTree>
    <p:extLst>
      <p:ext uri="{BB962C8B-B14F-4D97-AF65-F5344CB8AC3E}">
        <p14:creationId xmlns:p14="http://schemas.microsoft.com/office/powerpoint/2010/main" val="28769090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B58741-4531-000B-BB25-180C492B1856}"/>
              </a:ext>
            </a:extLst>
          </p:cNvPr>
          <p:cNvSpPr txBox="1"/>
          <p:nvPr/>
        </p:nvSpPr>
        <p:spPr>
          <a:xfrm>
            <a:off x="395536" y="836712"/>
            <a:ext cx="8424936" cy="5552739"/>
          </a:xfrm>
          <a:prstGeom prst="rect">
            <a:avLst/>
          </a:prstGeom>
          <a:noFill/>
        </p:spPr>
        <p:txBody>
          <a:bodyPr wrap="square" rtlCol="0">
            <a:spAutoFit/>
          </a:bodyPr>
          <a:lstStyle/>
          <a:p>
            <a:pPr marL="342900" indent="-342900">
              <a:lnSpc>
                <a:spcPct val="150000"/>
              </a:lnSpc>
              <a:buFont typeface="+mj-lt"/>
              <a:buAutoNum type="arabicPeriod"/>
            </a:pPr>
            <a:r>
              <a:rPr lang="en-US" sz="1400" dirty="0"/>
              <a:t>Frankel A, </a:t>
            </a:r>
            <a:r>
              <a:rPr lang="en-US" sz="1400" dirty="0" err="1"/>
              <a:t>Haraden</a:t>
            </a:r>
            <a:r>
              <a:rPr lang="en-US" sz="1400" dirty="0"/>
              <a:t> C, Federico F, Lenoci-Edwards J. A Framework for Safe, Reliable, and Effective Care. White Paper. Cambridge, MA: Institute for Healthcare Improvement and Safe &amp; Reliable Healthcare; 2017. (opens in a new tab)</a:t>
            </a:r>
          </a:p>
          <a:p>
            <a:pPr marL="342900" indent="-342900">
              <a:lnSpc>
                <a:spcPct val="150000"/>
              </a:lnSpc>
              <a:buFont typeface="+mj-lt"/>
              <a:buAutoNum type="arabicPeriod"/>
            </a:pPr>
            <a:r>
              <a:rPr lang="en-US" sz="1400" dirty="0"/>
              <a:t>National Patient Safety Foundation. Free from Harm: Accelerating Patient Safety Improvement Fifteen Years after To Err Is Human. Boston, MA: National Patient Safety Foundation; 2015. (opens in a new tab)</a:t>
            </a:r>
          </a:p>
          <a:p>
            <a:pPr marL="342900" indent="-342900">
              <a:lnSpc>
                <a:spcPct val="150000"/>
              </a:lnSpc>
              <a:buFont typeface="+mj-lt"/>
              <a:buAutoNum type="arabicPeriod"/>
            </a:pPr>
            <a:r>
              <a:rPr lang="en-US" sz="1400" dirty="0"/>
              <a:t>10 IHI Innovations to Improve Health and Health Care. Cambridge, Massachusetts: Institute for Healthcare Improvement; 2017.(opens in a new tab) </a:t>
            </a:r>
          </a:p>
          <a:p>
            <a:pPr marL="342900" indent="-342900">
              <a:lnSpc>
                <a:spcPct val="150000"/>
              </a:lnSpc>
              <a:buFont typeface="+mj-lt"/>
              <a:buAutoNum type="arabicPeriod"/>
            </a:pPr>
            <a:r>
              <a:rPr lang="en-US" sz="1400" dirty="0"/>
              <a:t>James JT. What happened to Alex? Case Study. IHI Open School website</a:t>
            </a:r>
          </a:p>
          <a:p>
            <a:pPr marL="342900" indent="-342900">
              <a:lnSpc>
                <a:spcPct val="150000"/>
              </a:lnSpc>
              <a:buFont typeface="+mj-lt"/>
              <a:buAutoNum type="arabicPeriod"/>
            </a:pPr>
            <a:r>
              <a:rPr lang="en-US" sz="1400" dirty="0" err="1"/>
              <a:t>Leape</a:t>
            </a:r>
            <a:r>
              <a:rPr lang="en-US" sz="1400" dirty="0"/>
              <a:t> LL. Making Healthcare Safe: The Story of the Patient Safety Movement. Switzerland: Springer Nature; 2021.</a:t>
            </a:r>
          </a:p>
          <a:p>
            <a:pPr marL="342900" indent="-342900">
              <a:lnSpc>
                <a:spcPct val="150000"/>
              </a:lnSpc>
              <a:buFont typeface="+mj-lt"/>
              <a:buAutoNum type="arabicPeriod"/>
            </a:pPr>
            <a:r>
              <a:rPr lang="en-US" sz="1400" dirty="0" err="1"/>
              <a:t>Leape</a:t>
            </a:r>
            <a:r>
              <a:rPr lang="en-US" sz="1400" dirty="0"/>
              <a:t> L. Error in medicine.(opens in a new tab) JAMA. December 1994;272(23):1851-1857.</a:t>
            </a:r>
          </a:p>
          <a:p>
            <a:pPr marL="342900" indent="-342900">
              <a:lnSpc>
                <a:spcPct val="150000"/>
              </a:lnSpc>
              <a:buFont typeface="+mj-lt"/>
              <a:buAutoNum type="arabicPeriod"/>
            </a:pPr>
            <a:r>
              <a:rPr lang="en-US" sz="1400" dirty="0"/>
              <a:t>Griffin FA, </a:t>
            </a:r>
            <a:r>
              <a:rPr lang="en-US" sz="1400" dirty="0" err="1"/>
              <a:t>Resar</a:t>
            </a:r>
            <a:r>
              <a:rPr lang="en-US" sz="1400" dirty="0"/>
              <a:t> RK. IHI Global Trigger Tool for Measuring Adverse Events (Second Edition)(opens in a new tab) [IHI Innovation Series white paper]. Boston, Massachusetts: Institute for Healthcare Improvement; 2009. </a:t>
            </a:r>
          </a:p>
          <a:p>
            <a:pPr marL="342900" indent="-342900">
              <a:lnSpc>
                <a:spcPct val="150000"/>
              </a:lnSpc>
              <a:buFont typeface="+mj-lt"/>
              <a:buAutoNum type="arabicPeriod"/>
            </a:pPr>
            <a:r>
              <a:rPr lang="en-US" sz="1400" dirty="0"/>
              <a:t>Free from Harm: Accelerating Patient Safety Improvement Fifteen Years after To Err Is Human(opens in a new tab). Boston, Massachusetts: Institute for Healthcare Improvement; 2015. </a:t>
            </a:r>
          </a:p>
          <a:p>
            <a:pPr marL="342900" indent="-342900">
              <a:lnSpc>
                <a:spcPct val="150000"/>
              </a:lnSpc>
              <a:buFont typeface="+mj-lt"/>
              <a:buAutoNum type="arabicPeriod"/>
            </a:pPr>
            <a:r>
              <a:rPr lang="en-US" sz="1400" dirty="0"/>
              <a:t>Safer Together: The National Action Plan to Advance Patient Safety. Boston, Massachusetts: Institute for Healthcare Improvement; 2020.</a:t>
            </a:r>
          </a:p>
        </p:txBody>
      </p:sp>
      <p:sp>
        <p:nvSpPr>
          <p:cNvPr id="3" name="TextBox 2">
            <a:extLst>
              <a:ext uri="{FF2B5EF4-FFF2-40B4-BE49-F238E27FC236}">
                <a16:creationId xmlns:a16="http://schemas.microsoft.com/office/drawing/2014/main" id="{46BAC00A-2777-0CC7-AD26-96FA0B43FF4E}"/>
              </a:ext>
            </a:extLst>
          </p:cNvPr>
          <p:cNvSpPr txBox="1"/>
          <p:nvPr/>
        </p:nvSpPr>
        <p:spPr>
          <a:xfrm>
            <a:off x="395536" y="0"/>
            <a:ext cx="5256584" cy="707886"/>
          </a:xfrm>
          <a:prstGeom prst="rect">
            <a:avLst/>
          </a:prstGeom>
          <a:noFill/>
        </p:spPr>
        <p:txBody>
          <a:bodyPr wrap="square" rtlCol="0">
            <a:spAutoFit/>
          </a:bodyPr>
          <a:lstStyle/>
          <a:p>
            <a:r>
              <a:rPr lang="en-US" sz="4000" b="1" dirty="0">
                <a:solidFill>
                  <a:schemeClr val="accent1">
                    <a:lumMod val="75000"/>
                  </a:schemeClr>
                </a:solidFill>
                <a:latin typeface="+mj-lt"/>
                <a:ea typeface="+mj-ea"/>
                <a:cs typeface="+mj-cs"/>
              </a:rPr>
              <a:t>References</a:t>
            </a:r>
          </a:p>
        </p:txBody>
      </p:sp>
    </p:spTree>
    <p:extLst>
      <p:ext uri="{BB962C8B-B14F-4D97-AF65-F5344CB8AC3E}">
        <p14:creationId xmlns:p14="http://schemas.microsoft.com/office/powerpoint/2010/main" val="3392695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F825C5-5F28-385C-AC58-4D3CDB1FBA96}"/>
              </a:ext>
            </a:extLst>
          </p:cNvPr>
          <p:cNvSpPr txBox="1"/>
          <p:nvPr/>
        </p:nvSpPr>
        <p:spPr>
          <a:xfrm>
            <a:off x="467544" y="980728"/>
            <a:ext cx="8208912" cy="2215991"/>
          </a:xfrm>
          <a:prstGeom prst="rect">
            <a:avLst/>
          </a:prstGeom>
          <a:noFill/>
        </p:spPr>
        <p:txBody>
          <a:bodyPr wrap="square" rtlCol="0">
            <a:spAutoFit/>
          </a:bodyPr>
          <a:lstStyle/>
          <a:p>
            <a:pPr algn="l">
              <a:lnSpc>
                <a:spcPct val="200000"/>
              </a:lnSpc>
              <a:buFont typeface="+mj-lt"/>
              <a:buAutoNum type="arabicPeriod"/>
            </a:pPr>
            <a:r>
              <a:rPr lang="en-US" sz="2000" b="1" i="0" dirty="0">
                <a:solidFill>
                  <a:srgbClr val="0D0D0D"/>
                </a:solidFill>
                <a:effectLst/>
                <a:latin typeface="Söhne"/>
              </a:rPr>
              <a:t>Understanding Human Fallibility</a:t>
            </a:r>
          </a:p>
          <a:p>
            <a:pPr algn="l">
              <a:lnSpc>
                <a:spcPct val="200000"/>
              </a:lnSpc>
              <a:buFont typeface="+mj-lt"/>
              <a:buAutoNum type="arabicPeriod"/>
            </a:pPr>
            <a:r>
              <a:rPr lang="en-US" sz="2000" b="1" i="0" dirty="0">
                <a:solidFill>
                  <a:srgbClr val="0D0D0D"/>
                </a:solidFill>
                <a:effectLst/>
                <a:latin typeface="Söhne"/>
              </a:rPr>
              <a:t>Application of Human Factors</a:t>
            </a:r>
            <a:r>
              <a:rPr lang="en-US" sz="2000" b="0" i="0" dirty="0">
                <a:solidFill>
                  <a:srgbClr val="0D0D0D"/>
                </a:solidFill>
                <a:effectLst/>
                <a:latin typeface="Söhne"/>
              </a:rPr>
              <a:t>: </a:t>
            </a:r>
          </a:p>
          <a:p>
            <a:pPr algn="l">
              <a:lnSpc>
                <a:spcPct val="200000"/>
              </a:lnSpc>
              <a:buFont typeface="+mj-lt"/>
              <a:buAutoNum type="arabicPeriod"/>
            </a:pPr>
            <a:r>
              <a:rPr lang="en-US" sz="2000" b="1" i="0" dirty="0">
                <a:solidFill>
                  <a:srgbClr val="0D0D0D"/>
                </a:solidFill>
                <a:effectLst/>
                <a:latin typeface="Söhne"/>
              </a:rPr>
              <a:t>Implementing Error Reduction Strategies</a:t>
            </a:r>
            <a:r>
              <a:rPr lang="en-US" sz="2000" b="0" i="0" dirty="0">
                <a:solidFill>
                  <a:srgbClr val="0D0D0D"/>
                </a:solidFill>
                <a:effectLst/>
                <a:latin typeface="Söhne"/>
              </a:rPr>
              <a:t>:</a:t>
            </a:r>
            <a:endParaRPr lang="en-US" sz="2000" dirty="0"/>
          </a:p>
          <a:p>
            <a:endParaRPr lang="en-US" dirty="0"/>
          </a:p>
        </p:txBody>
      </p:sp>
      <p:sp>
        <p:nvSpPr>
          <p:cNvPr id="3" name="TextBox 2">
            <a:extLst>
              <a:ext uri="{FF2B5EF4-FFF2-40B4-BE49-F238E27FC236}">
                <a16:creationId xmlns:a16="http://schemas.microsoft.com/office/drawing/2014/main" id="{6292B5BF-B08D-8DF2-879B-DD6C3F41DD3E}"/>
              </a:ext>
            </a:extLst>
          </p:cNvPr>
          <p:cNvSpPr txBox="1"/>
          <p:nvPr/>
        </p:nvSpPr>
        <p:spPr>
          <a:xfrm>
            <a:off x="323528" y="0"/>
            <a:ext cx="5904656" cy="769441"/>
          </a:xfrm>
          <a:prstGeom prst="rect">
            <a:avLst/>
          </a:prstGeom>
          <a:noFill/>
        </p:spPr>
        <p:txBody>
          <a:bodyPr wrap="square" rtlCol="0">
            <a:spAutoFit/>
          </a:bodyPr>
          <a:lstStyle/>
          <a:p>
            <a:r>
              <a:rPr lang="en-US" sz="4400" b="1" dirty="0">
                <a:solidFill>
                  <a:schemeClr val="accent1">
                    <a:lumMod val="75000"/>
                  </a:schemeClr>
                </a:solidFill>
                <a:latin typeface="+mj-lt"/>
                <a:ea typeface="+mj-ea"/>
                <a:cs typeface="+mj-cs"/>
              </a:rPr>
              <a:t>Objectives</a:t>
            </a:r>
            <a:r>
              <a:rPr lang="en-US" dirty="0"/>
              <a:t>: </a:t>
            </a:r>
          </a:p>
        </p:txBody>
      </p:sp>
      <p:pic>
        <p:nvPicPr>
          <p:cNvPr id="1026" name="Picture 2" descr="Picture of a woman holding a medicine bottle and writing down information.">
            <a:extLst>
              <a:ext uri="{FF2B5EF4-FFF2-40B4-BE49-F238E27FC236}">
                <a16:creationId xmlns:a16="http://schemas.microsoft.com/office/drawing/2014/main" id="{E9DE3CB2-5594-0F8E-B26A-8FF8B8A333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3429000"/>
            <a:ext cx="5676900" cy="2486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473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1239838"/>
            <a:ext cx="5354638" cy="260350"/>
          </a:xfrm>
        </p:spPr>
        <p:txBody>
          <a:bodyPr>
            <a:noAutofit/>
          </a:bodyPr>
          <a:lstStyle/>
          <a:p>
            <a:r>
              <a:rPr lang="en-US" sz="3300" b="1">
                <a:solidFill>
                  <a:srgbClr val="BD4141"/>
                </a:solidFill>
                <a:latin typeface="+mn-lt"/>
              </a:rPr>
              <a:t>Qatar NHS</a:t>
            </a:r>
          </a:p>
        </p:txBody>
      </p:sp>
      <p:pic>
        <p:nvPicPr>
          <p:cNvPr id="9" name="Picture 8"/>
          <p:cNvPicPr/>
          <p:nvPr/>
        </p:nvPicPr>
        <p:blipFill>
          <a:blip r:embed="rId3"/>
          <a:stretch>
            <a:fillRect/>
          </a:stretch>
        </p:blipFill>
        <p:spPr>
          <a:xfrm>
            <a:off x="467545" y="1847574"/>
            <a:ext cx="4363582" cy="4461746"/>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3926" y="900582"/>
            <a:ext cx="2013843" cy="5736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ight Arrow 13"/>
          <p:cNvSpPr/>
          <p:nvPr/>
        </p:nvSpPr>
        <p:spPr>
          <a:xfrm>
            <a:off x="5083622" y="3717032"/>
            <a:ext cx="1023079" cy="39349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a:solidFill>
                <a:srgbClr val="67B7EA"/>
              </a:solidFill>
              <a:latin typeface="Arial"/>
            </a:endParaRPr>
          </a:p>
        </p:txBody>
      </p:sp>
    </p:spTree>
    <p:extLst>
      <p:ext uri="{BB962C8B-B14F-4D97-AF65-F5344CB8AC3E}">
        <p14:creationId xmlns:p14="http://schemas.microsoft.com/office/powerpoint/2010/main" val="3169403274"/>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908720"/>
            <a:ext cx="5000625" cy="512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idx="4294967295"/>
          </p:nvPr>
        </p:nvSpPr>
        <p:spPr>
          <a:xfrm>
            <a:off x="0" y="-171450"/>
            <a:ext cx="7978775" cy="1020763"/>
          </a:xfrm>
        </p:spPr>
        <p:txBody>
          <a:bodyPr/>
          <a:lstStyle/>
          <a:p>
            <a:pPr algn="l"/>
            <a:r>
              <a:rPr lang="en-US" b="1" dirty="0">
                <a:solidFill>
                  <a:schemeClr val="accent1">
                    <a:lumMod val="75000"/>
                  </a:schemeClr>
                </a:solidFill>
              </a:rPr>
              <a:t>First: Do NO Harm</a:t>
            </a:r>
          </a:p>
        </p:txBody>
      </p:sp>
      <p:sp>
        <p:nvSpPr>
          <p:cNvPr id="3" name="TextBox 2"/>
          <p:cNvSpPr txBox="1"/>
          <p:nvPr/>
        </p:nvSpPr>
        <p:spPr>
          <a:xfrm>
            <a:off x="3059832" y="6237312"/>
            <a:ext cx="3240360" cy="523220"/>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path path="circle">
              <a:fillToRect l="100000" t="100000"/>
            </a:path>
            <a:tileRect r="-100000" b="-100000"/>
          </a:gradFill>
          <a:ln>
            <a:noFill/>
          </a:ln>
        </p:spPr>
        <p:txBody>
          <a:bodyPr wrap="square" rtlCol="0">
            <a:spAutoFit/>
          </a:bodyPr>
          <a:lstStyle/>
          <a:p>
            <a:pPr algn="ctr"/>
            <a:r>
              <a:rPr lang="en-US" sz="2800" b="1" dirty="0"/>
              <a:t>460 – 370 B.C.</a:t>
            </a:r>
          </a:p>
        </p:txBody>
      </p:sp>
    </p:spTree>
    <p:extLst>
      <p:ext uri="{BB962C8B-B14F-4D97-AF65-F5344CB8AC3E}">
        <p14:creationId xmlns:p14="http://schemas.microsoft.com/office/powerpoint/2010/main" val="1522570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42963" y="876300"/>
            <a:ext cx="8301037" cy="5000625"/>
          </a:xfrm>
        </p:spPr>
        <p:txBody>
          <a:bodyPr/>
          <a:lstStyle/>
          <a:p>
            <a:endParaRPr lang="ar-QA" b="1" dirty="0"/>
          </a:p>
          <a:p>
            <a:endParaRPr lang="ar-QA" sz="2400" b="1" dirty="0"/>
          </a:p>
        </p:txBody>
      </p:sp>
      <p:pic>
        <p:nvPicPr>
          <p:cNvPr id="4" name="Picture 2"/>
          <p:cNvPicPr>
            <a:picLocks noChangeAspect="1" noChangeArrowheads="1"/>
          </p:cNvPicPr>
          <p:nvPr/>
        </p:nvPicPr>
        <p:blipFill>
          <a:blip r:embed="rId3"/>
          <a:srcRect/>
          <a:stretch>
            <a:fillRect/>
          </a:stretch>
        </p:blipFill>
        <p:spPr bwMode="auto">
          <a:xfrm>
            <a:off x="1021552" y="1583283"/>
            <a:ext cx="7272808" cy="3259386"/>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bwMode="auto">
          <a:xfrm>
            <a:off x="251520" y="-171400"/>
            <a:ext cx="797808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b="1" dirty="0">
                <a:solidFill>
                  <a:schemeClr val="accent1">
                    <a:lumMod val="75000"/>
                  </a:schemeClr>
                </a:solidFill>
              </a:rPr>
              <a:t>To Err is Human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raphic showing the framework for health care encounters.">
            <a:extLst>
              <a:ext uri="{FF2B5EF4-FFF2-40B4-BE49-F238E27FC236}">
                <a16:creationId xmlns:a16="http://schemas.microsoft.com/office/drawing/2014/main" id="{ADBA4638-5B59-8875-7CE8-CAC6087DB4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099" y="1695450"/>
            <a:ext cx="7987349" cy="418182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35BDB02-0ED5-B6AA-0758-471422D8AB76}"/>
              </a:ext>
            </a:extLst>
          </p:cNvPr>
          <p:cNvSpPr txBox="1"/>
          <p:nvPr/>
        </p:nvSpPr>
        <p:spPr>
          <a:xfrm>
            <a:off x="-36512" y="44624"/>
            <a:ext cx="7776864" cy="646331"/>
          </a:xfrm>
          <a:prstGeom prst="rect">
            <a:avLst/>
          </a:prstGeom>
          <a:noFill/>
        </p:spPr>
        <p:txBody>
          <a:bodyPr wrap="square" rtlCol="0">
            <a:spAutoFit/>
          </a:bodyPr>
          <a:lstStyle>
            <a:defPPr>
              <a:defRPr lang="en-US"/>
            </a:defPPr>
            <a:lvl1pPr>
              <a:defRPr sz="4400" b="1">
                <a:solidFill>
                  <a:schemeClr val="accent1">
                    <a:lumMod val="75000"/>
                  </a:schemeClr>
                </a:solidFill>
                <a:latin typeface="+mj-lt"/>
                <a:ea typeface="+mj-ea"/>
                <a:cs typeface="+mj-cs"/>
              </a:defRPr>
            </a:lvl1pPr>
          </a:lstStyle>
          <a:p>
            <a:r>
              <a:rPr lang="en-US" sz="3600" dirty="0"/>
              <a:t> Relationship between harm and error </a:t>
            </a:r>
          </a:p>
        </p:txBody>
      </p:sp>
    </p:spTree>
    <p:extLst>
      <p:ext uri="{BB962C8B-B14F-4D97-AF65-F5344CB8AC3E}">
        <p14:creationId xmlns:p14="http://schemas.microsoft.com/office/powerpoint/2010/main" val="3638430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2BEB8C2-EF47-5934-1DB5-46F1C88BC6D3}"/>
              </a:ext>
            </a:extLst>
          </p:cNvPr>
          <p:cNvSpPr txBox="1">
            <a:spLocks/>
          </p:cNvSpPr>
          <p:nvPr/>
        </p:nvSpPr>
        <p:spPr bwMode="auto">
          <a:xfrm>
            <a:off x="-21704" y="-171400"/>
            <a:ext cx="797808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3600" b="1" dirty="0">
                <a:solidFill>
                  <a:schemeClr val="accent1">
                    <a:lumMod val="75000"/>
                  </a:schemeClr>
                </a:solidFill>
              </a:rPr>
              <a:t>James Reason: Swiss Cheese Model</a:t>
            </a:r>
          </a:p>
        </p:txBody>
      </p:sp>
      <p:sp>
        <p:nvSpPr>
          <p:cNvPr id="2" name="TextBox 1">
            <a:extLst>
              <a:ext uri="{FF2B5EF4-FFF2-40B4-BE49-F238E27FC236}">
                <a16:creationId xmlns:a16="http://schemas.microsoft.com/office/drawing/2014/main" id="{A5799C37-6DF6-563D-5494-4BD40F984AE0}"/>
              </a:ext>
            </a:extLst>
          </p:cNvPr>
          <p:cNvSpPr txBox="1"/>
          <p:nvPr/>
        </p:nvSpPr>
        <p:spPr>
          <a:xfrm>
            <a:off x="658455" y="1556792"/>
            <a:ext cx="3913545" cy="2062103"/>
          </a:xfrm>
          <a:prstGeom prst="rect">
            <a:avLst/>
          </a:prstGeom>
          <a:solidFill>
            <a:schemeClr val="accent1">
              <a:lumMod val="20000"/>
              <a:lumOff val="80000"/>
            </a:schemeClr>
          </a:solidFill>
        </p:spPr>
        <p:txBody>
          <a:bodyPr wrap="square" rtlCol="0">
            <a:spAutoFit/>
          </a:bodyPr>
          <a:lstStyle/>
          <a:p>
            <a:r>
              <a:rPr lang="en-US" sz="1600" b="0" i="0" dirty="0">
                <a:solidFill>
                  <a:srgbClr val="00B0F0"/>
                </a:solidFill>
                <a:effectLst/>
                <a:latin typeface="Roboto medium" panose="02000000000000000000" pitchFamily="2" charset="0"/>
              </a:rPr>
              <a:t>Latent conditions </a:t>
            </a:r>
            <a:r>
              <a:rPr lang="en-US" sz="1600" b="0" i="0" dirty="0">
                <a:solidFill>
                  <a:srgbClr val="000000"/>
                </a:solidFill>
                <a:effectLst/>
                <a:latin typeface="Roboto medium" panose="02000000000000000000" pitchFamily="2" charset="0"/>
              </a:rPr>
              <a:t>are defects in the design and organization of processes and systems — things like poor equipment design, inadequate training, or insufficient resources. These errors are often unrecognized, or just become accepted aspects of the work, because their effects are delayed.</a:t>
            </a:r>
            <a:endParaRPr lang="en-US" sz="1600" dirty="0"/>
          </a:p>
        </p:txBody>
      </p:sp>
      <p:sp>
        <p:nvSpPr>
          <p:cNvPr id="3" name="TextBox 2">
            <a:extLst>
              <a:ext uri="{FF2B5EF4-FFF2-40B4-BE49-F238E27FC236}">
                <a16:creationId xmlns:a16="http://schemas.microsoft.com/office/drawing/2014/main" id="{75417196-11B7-76BA-1578-32A3BAE04753}"/>
              </a:ext>
            </a:extLst>
          </p:cNvPr>
          <p:cNvSpPr txBox="1"/>
          <p:nvPr/>
        </p:nvSpPr>
        <p:spPr>
          <a:xfrm>
            <a:off x="5004050" y="1556792"/>
            <a:ext cx="3312369" cy="1569660"/>
          </a:xfrm>
          <a:prstGeom prst="rect">
            <a:avLst/>
          </a:prstGeom>
          <a:solidFill>
            <a:schemeClr val="accent2">
              <a:lumMod val="20000"/>
              <a:lumOff val="80000"/>
            </a:schemeClr>
          </a:solidFill>
        </p:spPr>
        <p:txBody>
          <a:bodyPr wrap="square" rtlCol="0">
            <a:spAutoFit/>
          </a:bodyPr>
          <a:lstStyle/>
          <a:p>
            <a:r>
              <a:rPr lang="en-US" sz="1600" b="0" i="0" dirty="0">
                <a:solidFill>
                  <a:srgbClr val="FF0000"/>
                </a:solidFill>
                <a:effectLst/>
                <a:latin typeface="Roboto medium" panose="02000000000000000000" pitchFamily="2" charset="0"/>
              </a:rPr>
              <a:t>Active failures </a:t>
            </a:r>
            <a:r>
              <a:rPr lang="en-US" sz="1600" b="0" i="0" dirty="0">
                <a:solidFill>
                  <a:srgbClr val="000000"/>
                </a:solidFill>
                <a:effectLst/>
                <a:latin typeface="Roboto medium" panose="02000000000000000000" pitchFamily="2" charset="0"/>
              </a:rPr>
              <a:t>are events whose effects are seen and felt immediately: someone pushing an incorrect button, ignoring a warning light, or grabbing the wrong medication.</a:t>
            </a:r>
            <a:endParaRPr lang="en-US" sz="1600" dirty="0"/>
          </a:p>
        </p:txBody>
      </p:sp>
      <p:sp>
        <p:nvSpPr>
          <p:cNvPr id="5" name="TextBox 4">
            <a:extLst>
              <a:ext uri="{FF2B5EF4-FFF2-40B4-BE49-F238E27FC236}">
                <a16:creationId xmlns:a16="http://schemas.microsoft.com/office/drawing/2014/main" id="{10532C26-6ED2-A62E-A0B5-60FB832DE702}"/>
              </a:ext>
            </a:extLst>
          </p:cNvPr>
          <p:cNvSpPr txBox="1"/>
          <p:nvPr/>
        </p:nvSpPr>
        <p:spPr>
          <a:xfrm>
            <a:off x="417319" y="862335"/>
            <a:ext cx="8475161" cy="707886"/>
          </a:xfrm>
          <a:prstGeom prst="rect">
            <a:avLst/>
          </a:prstGeom>
          <a:noFill/>
        </p:spPr>
        <p:txBody>
          <a:bodyPr wrap="square">
            <a:spAutoFit/>
          </a:bodyPr>
          <a:lstStyle/>
          <a:p>
            <a:pPr algn="ctr"/>
            <a:r>
              <a:rPr lang="en-US" sz="2000" b="0" i="0" dirty="0">
                <a:solidFill>
                  <a:srgbClr val="000000"/>
                </a:solidFill>
                <a:effectLst/>
                <a:latin typeface="Roboto" panose="02000000000000000000" pitchFamily="2" charset="0"/>
              </a:rPr>
              <a:t>In the Swiss cheese model, the holes in the cheese represent both</a:t>
            </a:r>
            <a:r>
              <a:rPr lang="en-US" sz="2000" b="0" i="0" dirty="0">
                <a:solidFill>
                  <a:srgbClr val="D64000"/>
                </a:solidFill>
                <a:effectLst/>
                <a:latin typeface="Roboto" panose="02000000000000000000" pitchFamily="2" charset="0"/>
              </a:rPr>
              <a:t> </a:t>
            </a:r>
            <a:r>
              <a:rPr lang="en-US" sz="2000" b="1" i="0" dirty="0">
                <a:solidFill>
                  <a:srgbClr val="00B0F0"/>
                </a:solidFill>
                <a:effectLst/>
                <a:latin typeface="var(--font-family-body)"/>
              </a:rPr>
              <a:t>latent conditions</a:t>
            </a:r>
            <a:r>
              <a:rPr lang="en-US" sz="2000" b="0" i="0" dirty="0">
                <a:solidFill>
                  <a:srgbClr val="00B0F0"/>
                </a:solidFill>
                <a:effectLst/>
                <a:latin typeface="Roboto" panose="02000000000000000000" pitchFamily="2" charset="0"/>
              </a:rPr>
              <a:t> </a:t>
            </a:r>
            <a:r>
              <a:rPr lang="en-US" sz="2000" b="0" i="0" dirty="0">
                <a:solidFill>
                  <a:srgbClr val="000000"/>
                </a:solidFill>
                <a:effectLst/>
                <a:latin typeface="Roboto" panose="02000000000000000000" pitchFamily="2" charset="0"/>
              </a:rPr>
              <a:t>and </a:t>
            </a:r>
            <a:r>
              <a:rPr lang="en-US" sz="2000" b="1" i="0" dirty="0">
                <a:solidFill>
                  <a:srgbClr val="FF0000"/>
                </a:solidFill>
                <a:effectLst/>
                <a:latin typeface="var(--font-family-body)"/>
              </a:rPr>
              <a:t>active failures</a:t>
            </a:r>
            <a:r>
              <a:rPr lang="en-US" sz="2000" b="0" i="0" dirty="0">
                <a:solidFill>
                  <a:srgbClr val="FF0000"/>
                </a:solidFill>
                <a:effectLst/>
                <a:latin typeface="Roboto" panose="02000000000000000000" pitchFamily="2" charset="0"/>
              </a:rPr>
              <a:t>.</a:t>
            </a:r>
            <a:endParaRPr lang="en-US" sz="2000" dirty="0">
              <a:solidFill>
                <a:srgbClr val="FF0000"/>
              </a:solidFill>
            </a:endParaRPr>
          </a:p>
        </p:txBody>
      </p:sp>
      <p:sp>
        <p:nvSpPr>
          <p:cNvPr id="7" name="TextBox 6">
            <a:extLst>
              <a:ext uri="{FF2B5EF4-FFF2-40B4-BE49-F238E27FC236}">
                <a16:creationId xmlns:a16="http://schemas.microsoft.com/office/drawing/2014/main" id="{86E2BD2C-086B-AF77-CFEA-CA75A55CE8C6}"/>
              </a:ext>
            </a:extLst>
          </p:cNvPr>
          <p:cNvSpPr txBox="1"/>
          <p:nvPr/>
        </p:nvSpPr>
        <p:spPr>
          <a:xfrm>
            <a:off x="185653" y="6351711"/>
            <a:ext cx="8938492" cy="461665"/>
          </a:xfrm>
          <a:prstGeom prst="rect">
            <a:avLst/>
          </a:prstGeom>
          <a:noFill/>
        </p:spPr>
        <p:txBody>
          <a:bodyPr wrap="square">
            <a:spAutoFit/>
          </a:bodyPr>
          <a:lstStyle/>
          <a:p>
            <a:r>
              <a:rPr lang="en-US" sz="1200" b="0" i="0" dirty="0">
                <a:solidFill>
                  <a:srgbClr val="000000"/>
                </a:solidFill>
                <a:effectLst/>
                <a:latin typeface="Roboto" panose="02000000000000000000" pitchFamily="2" charset="0"/>
              </a:rPr>
              <a:t>In health care, the person on the front line — e.g., the doctor, nurse, pharmacist, or technician — might be the proximal “cause” of the active error, but the real underlying causes of the error have often been present within the system for a long time. </a:t>
            </a:r>
            <a:endParaRPr lang="en-US" sz="1200" dirty="0"/>
          </a:p>
        </p:txBody>
      </p:sp>
      <p:pic>
        <p:nvPicPr>
          <p:cNvPr id="1026" name="Picture 2" descr="Picture of a woman in a lab.">
            <a:extLst>
              <a:ext uri="{FF2B5EF4-FFF2-40B4-BE49-F238E27FC236}">
                <a16:creationId xmlns:a16="http://schemas.microsoft.com/office/drawing/2014/main" id="{DC2A0A3E-18A1-0144-AA91-C64AD1E3B1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3789040"/>
            <a:ext cx="5305400" cy="2371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7567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21704" y="-171400"/>
            <a:ext cx="797808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3600" b="1" dirty="0">
                <a:solidFill>
                  <a:schemeClr val="accent1">
                    <a:lumMod val="75000"/>
                  </a:schemeClr>
                </a:solidFill>
              </a:rPr>
              <a:t>James Reason: Swiss Cheese Model</a:t>
            </a:r>
          </a:p>
        </p:txBody>
      </p:sp>
      <p:pic>
        <p:nvPicPr>
          <p:cNvPr id="2050" name="Picture 2" descr="This example shows how a series of contributing factors, including both latent conditions and an active failure, could lead to a medication error.">
            <a:extLst>
              <a:ext uri="{FF2B5EF4-FFF2-40B4-BE49-F238E27FC236}">
                <a16:creationId xmlns:a16="http://schemas.microsoft.com/office/drawing/2014/main" id="{89713575-27D0-2888-6E49-4CCC87B8C8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960" y="980728"/>
            <a:ext cx="7978080" cy="417646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D5EB25B-5AC8-C16A-9B8B-89F3E132AE93}"/>
              </a:ext>
            </a:extLst>
          </p:cNvPr>
          <p:cNvSpPr txBox="1"/>
          <p:nvPr/>
        </p:nvSpPr>
        <p:spPr>
          <a:xfrm>
            <a:off x="0" y="5354052"/>
            <a:ext cx="9073687" cy="523220"/>
          </a:xfrm>
          <a:prstGeom prst="rect">
            <a:avLst/>
          </a:prstGeom>
          <a:noFill/>
        </p:spPr>
        <p:txBody>
          <a:bodyPr wrap="square">
            <a:spAutoFit/>
          </a:bodyPr>
          <a:lstStyle/>
          <a:p>
            <a:pPr algn="ctr"/>
            <a:r>
              <a:rPr lang="en-US" sz="1400" b="0" i="0" dirty="0">
                <a:solidFill>
                  <a:srgbClr val="000000"/>
                </a:solidFill>
                <a:effectLst/>
                <a:latin typeface="Roboto" panose="02000000000000000000" pitchFamily="2" charset="0"/>
              </a:rPr>
              <a:t>This example shows how a series of contributing factors, including both latent conditions and an active failure, could lead to a medication error.</a:t>
            </a:r>
            <a:endParaRPr lang="en-US" sz="1400" dirty="0"/>
          </a:p>
        </p:txBody>
      </p:sp>
    </p:spTree>
    <p:extLst>
      <p:ext uri="{BB962C8B-B14F-4D97-AF65-F5344CB8AC3E}">
        <p14:creationId xmlns:p14="http://schemas.microsoft.com/office/powerpoint/2010/main" val="31791447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WASPOLLED" val="D34B80D0F4614DF982B37EC3837E67CF"/>
  <p:tag name="TPVERSION" val="5"/>
  <p:tag name="TPFULLVERSION" val="5.3.1.3337"/>
  <p:tag name="PPTVERSION" val="14"/>
  <p:tag name="TPOS" val="2"/>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7CED7AAFED0174DA86D408C766986BF" ma:contentTypeVersion="13" ma:contentTypeDescription="Create a new document." ma:contentTypeScope="" ma:versionID="6f0f98edc206d291b73ed2a324f24f0e">
  <xsd:schema xmlns:xsd="http://www.w3.org/2001/XMLSchema" xmlns:xs="http://www.w3.org/2001/XMLSchema" xmlns:p="http://schemas.microsoft.com/office/2006/metadata/properties" xmlns:ns2="667638c7-ad00-4d4f-a830-be18e1bf1a33" xmlns:ns3="499ae71f-39db-46c7-a33a-3f822bc84728" targetNamespace="http://schemas.microsoft.com/office/2006/metadata/properties" ma:root="true" ma:fieldsID="c51711e6e7320932892abe0806475d81" ns2:_="" ns3:_="">
    <xsd:import namespace="667638c7-ad00-4d4f-a830-be18e1bf1a33"/>
    <xsd:import namespace="499ae71f-39db-46c7-a33a-3f822bc8472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7638c7-ad00-4d4f-a830-be18e1bf1a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61382398-94c9-4951-ab8d-06f6a2ad8cb5" ma:termSetId="09814cd3-568e-fe90-9814-8d621ff8fb84" ma:anchorId="fba54fb3-c3e1-fe81-a776-ca4b69148c4d" ma:open="true" ma:isKeyword="false">
      <xsd:complexType>
        <xsd:sequence>
          <xsd:element ref="pc:Terms" minOccurs="0" maxOccurs="1"/>
        </xsd:sequence>
      </xsd:complex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99ae71f-39db-46c7-a33a-3f822bc84728"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fd2d50db-384b-4a3d-a246-e6265c0feea3}" ma:internalName="TaxCatchAll" ma:showField="CatchAllData" ma:web="499ae71f-39db-46c7-a33a-3f822bc8472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67638c7-ad00-4d4f-a830-be18e1bf1a33">
      <Terms xmlns="http://schemas.microsoft.com/office/infopath/2007/PartnerControls"/>
    </lcf76f155ced4ddcb4097134ff3c332f>
    <TaxCatchAll xmlns="499ae71f-39db-46c7-a33a-3f822bc8472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D31D595-6C76-4E8E-8864-32AEFE4BF8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7638c7-ad00-4d4f-a830-be18e1bf1a33"/>
    <ds:schemaRef ds:uri="499ae71f-39db-46c7-a33a-3f822bc847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9C074C2-C9F4-4952-8D52-FB38D5ECD8C5}">
  <ds:schemaRefs>
    <ds:schemaRef ds:uri="http://purl.org/dc/dcmitype/"/>
    <ds:schemaRef ds:uri="http://schemas.openxmlformats.org/package/2006/metadata/core-properties"/>
    <ds:schemaRef ds:uri="499ae71f-39db-46c7-a33a-3f822bc84728"/>
    <ds:schemaRef ds:uri="http://schemas.microsoft.com/office/2006/metadata/properties"/>
    <ds:schemaRef ds:uri="http://purl.org/dc/elements/1.1/"/>
    <ds:schemaRef ds:uri="http://www.w3.org/XML/1998/namespace"/>
    <ds:schemaRef ds:uri="http://schemas.microsoft.com/office/2006/documentManagement/types"/>
    <ds:schemaRef ds:uri="http://schemas.microsoft.com/office/infopath/2007/PartnerControls"/>
    <ds:schemaRef ds:uri="667638c7-ad00-4d4f-a830-be18e1bf1a33"/>
    <ds:schemaRef ds:uri="http://purl.org/dc/terms/"/>
  </ds:schemaRefs>
</ds:datastoreItem>
</file>

<file path=customXml/itemProps3.xml><?xml version="1.0" encoding="utf-8"?>
<ds:datastoreItem xmlns:ds="http://schemas.openxmlformats.org/officeDocument/2006/customXml" ds:itemID="{1E3902A2-4B0B-4C33-9095-F83A9236CCB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2124</TotalTime>
  <Words>3164</Words>
  <Application>Microsoft Office PowerPoint</Application>
  <PresentationFormat>On-screen Show (4:3)</PresentationFormat>
  <Paragraphs>203</Paragraphs>
  <Slides>27</Slides>
  <Notes>23</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8" baseType="lpstr">
      <vt:lpstr>Arial</vt:lpstr>
      <vt:lpstr>Arial</vt:lpstr>
      <vt:lpstr>Calibri</vt:lpstr>
      <vt:lpstr>lato</vt:lpstr>
      <vt:lpstr>merriweather</vt:lpstr>
      <vt:lpstr>Roboto</vt:lpstr>
      <vt:lpstr>Roboto medium</vt:lpstr>
      <vt:lpstr>Söhne</vt:lpstr>
      <vt:lpstr>var(--font-family-body)</vt:lpstr>
      <vt:lpstr>1_Office Theme</vt:lpstr>
      <vt:lpstr>Visio</vt:lpstr>
      <vt:lpstr>PowerPoint Presentation</vt:lpstr>
      <vt:lpstr>Disclosure Statement</vt:lpstr>
      <vt:lpstr>PowerPoint Presentation</vt:lpstr>
      <vt:lpstr>Qatar NHS</vt:lpstr>
      <vt:lpstr>First: Do NO Harm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PDSA Cycle for Learning &amp; Improvement</vt:lpstr>
      <vt:lpstr>PDSA Objective: Improve Patient Understanding Through Use of Teach-back</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Khalid Awad Sidahmed Mohamed</dc:creator>
  <cp:lastModifiedBy>Dr. Reham Hassan N.E.G.E. Hassan</cp:lastModifiedBy>
  <cp:revision>84</cp:revision>
  <dcterms:created xsi:type="dcterms:W3CDTF">2014-11-13T09:28:52Z</dcterms:created>
  <dcterms:modified xsi:type="dcterms:W3CDTF">2024-04-18T11:32:17Z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0x01010097CED7AAFED0174DA86D408C766986BF</vt:lpwstr>
  </property>
  <property fmtid="{D5CDD505-2E9C-101B-9397-08002B2CF9AE}" pid="3" name="MSIP_Label_573f5887-035d-4765-8d10-97aaac8deb4a_Enabled">
    <vt:lpwstr>true</vt:lpwstr>
  </property>
  <property fmtid="{D5CDD505-2E9C-101B-9397-08002B2CF9AE}" pid="4" name="MSIP_Label_573f5887-035d-4765-8d10-97aaac8deb4a_SetDate">
    <vt:lpwstr>2024-03-20T11:40:57Z</vt:lpwstr>
  </property>
  <property fmtid="{D5CDD505-2E9C-101B-9397-08002B2CF9AE}" pid="5" name="MSIP_Label_573f5887-035d-4765-8d10-97aaac8deb4a_Method">
    <vt:lpwstr>Standard</vt:lpwstr>
  </property>
  <property fmtid="{D5CDD505-2E9C-101B-9397-08002B2CF9AE}" pid="6" name="MSIP_Label_573f5887-035d-4765-8d10-97aaac8deb4a_Name">
    <vt:lpwstr>Public</vt:lpwstr>
  </property>
  <property fmtid="{D5CDD505-2E9C-101B-9397-08002B2CF9AE}" pid="7" name="MSIP_Label_573f5887-035d-4765-8d10-97aaac8deb4a_SiteId">
    <vt:lpwstr>f08ae827-76a0-4eda-8325-df208f3835ab</vt:lpwstr>
  </property>
  <property fmtid="{D5CDD505-2E9C-101B-9397-08002B2CF9AE}" pid="8" name="MSIP_Label_573f5887-035d-4765-8d10-97aaac8deb4a_ActionId">
    <vt:lpwstr>e83e895a-fc90-41f4-ac51-7b6af0fe950d</vt:lpwstr>
  </property>
  <property fmtid="{D5CDD505-2E9C-101B-9397-08002B2CF9AE}" pid="9" name="MSIP_Label_573f5887-035d-4765-8d10-97aaac8deb4a_ContentBits">
    <vt:lpwstr>0</vt:lpwstr>
  </property>
</Properties>
</file>