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 id="2147483666" r:id="rId5"/>
  </p:sldMasterIdLst>
  <p:notesMasterIdLst>
    <p:notesMasterId r:id="rId21"/>
  </p:notesMasterIdLst>
  <p:sldIdLst>
    <p:sldId id="283" r:id="rId6"/>
    <p:sldId id="257" r:id="rId7"/>
    <p:sldId id="272" r:id="rId8"/>
    <p:sldId id="260" r:id="rId9"/>
    <p:sldId id="261" r:id="rId10"/>
    <p:sldId id="276" r:id="rId11"/>
    <p:sldId id="263" r:id="rId12"/>
    <p:sldId id="274" r:id="rId13"/>
    <p:sldId id="278" r:id="rId14"/>
    <p:sldId id="275" r:id="rId15"/>
    <p:sldId id="282" r:id="rId16"/>
    <p:sldId id="277" r:id="rId17"/>
    <p:sldId id="279" r:id="rId18"/>
    <p:sldId id="280" r:id="rId19"/>
    <p:sldId id="281" r:id="rId20"/>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D1CB"/>
    <a:srgbClr val="AADDF0"/>
    <a:srgbClr val="D6EDEB"/>
    <a:srgbClr val="93D6D6"/>
    <a:srgbClr val="FA8080"/>
    <a:srgbClr val="F2EBDF"/>
    <a:srgbClr val="7EACEC"/>
    <a:srgbClr val="2F4A8A"/>
    <a:srgbClr val="CD45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9"/>
    <p:restoredTop sz="77754" autoAdjust="0"/>
  </p:normalViewPr>
  <p:slideViewPr>
    <p:cSldViewPr>
      <p:cViewPr varScale="1">
        <p:scale>
          <a:sx n="48" d="100"/>
          <a:sy n="48" d="100"/>
        </p:scale>
        <p:origin x="108"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dhi, Ayat" userId="2115ba5f-f93e-44f4-84b4-3ec87d5cd987" providerId="ADAL" clId="{319DD5A8-72A2-41E6-9FF3-D23C70731D37}"/>
    <pc:docChg chg="undo redo custSel addSld delSld modSld sldOrd delMainMaster">
      <pc:chgData name="Kadhi, Ayat" userId="2115ba5f-f93e-44f4-84b4-3ec87d5cd987" providerId="ADAL" clId="{319DD5A8-72A2-41E6-9FF3-D23C70731D37}" dt="2024-04-18T14:43:43.011" v="3747" actId="1076"/>
      <pc:docMkLst>
        <pc:docMk/>
      </pc:docMkLst>
      <pc:sldChg chg="addSp delSp modSp add del mod setBg modNotes">
        <pc:chgData name="Kadhi, Ayat" userId="2115ba5f-f93e-44f4-84b4-3ec87d5cd987" providerId="ADAL" clId="{319DD5A8-72A2-41E6-9FF3-D23C70731D37}" dt="2024-04-18T11:14:32.476" v="932" actId="47"/>
        <pc:sldMkLst>
          <pc:docMk/>
          <pc:sldMk cId="0" sldId="256"/>
        </pc:sldMkLst>
        <pc:spChg chg="add del mod">
          <ac:chgData name="Kadhi, Ayat" userId="2115ba5f-f93e-44f4-84b4-3ec87d5cd987" providerId="ADAL" clId="{319DD5A8-72A2-41E6-9FF3-D23C70731D37}" dt="2024-04-18T06:15:48.667" v="21"/>
          <ac:spMkLst>
            <pc:docMk/>
            <pc:sldMk cId="0" sldId="256"/>
            <ac:spMk id="2" creationId="{FD296056-226E-29C1-2BA2-E6DDFE2E9011}"/>
          </ac:spMkLst>
        </pc:spChg>
        <pc:spChg chg="add del mod">
          <ac:chgData name="Kadhi, Ayat" userId="2115ba5f-f93e-44f4-84b4-3ec87d5cd987" providerId="ADAL" clId="{319DD5A8-72A2-41E6-9FF3-D23C70731D37}" dt="2024-04-18T06:18:32.458" v="81" actId="478"/>
          <ac:spMkLst>
            <pc:docMk/>
            <pc:sldMk cId="0" sldId="256"/>
            <ac:spMk id="3" creationId="{B45AF77A-9FD1-288E-C77A-F69AF37CE464}"/>
          </ac:spMkLst>
        </pc:spChg>
        <pc:spChg chg="add del mod">
          <ac:chgData name="Kadhi, Ayat" userId="2115ba5f-f93e-44f4-84b4-3ec87d5cd987" providerId="ADAL" clId="{319DD5A8-72A2-41E6-9FF3-D23C70731D37}" dt="2024-04-18T06:16:26.787" v="42" actId="478"/>
          <ac:spMkLst>
            <pc:docMk/>
            <pc:sldMk cId="0" sldId="256"/>
            <ac:spMk id="5" creationId="{8B400310-0E9C-5DDB-845C-44BB2A7667FB}"/>
          </ac:spMkLst>
        </pc:spChg>
        <pc:spChg chg="add del mod">
          <ac:chgData name="Kadhi, Ayat" userId="2115ba5f-f93e-44f4-84b4-3ec87d5cd987" providerId="ADAL" clId="{319DD5A8-72A2-41E6-9FF3-D23C70731D37}" dt="2024-04-18T06:18:29.711" v="79"/>
          <ac:spMkLst>
            <pc:docMk/>
            <pc:sldMk cId="0" sldId="256"/>
            <ac:spMk id="6" creationId="{84925E65-7020-0AC7-24E6-562478E33EB8}"/>
          </ac:spMkLst>
        </pc:spChg>
        <pc:spChg chg="add mod">
          <ac:chgData name="Kadhi, Ayat" userId="2115ba5f-f93e-44f4-84b4-3ec87d5cd987" providerId="ADAL" clId="{319DD5A8-72A2-41E6-9FF3-D23C70731D37}" dt="2024-04-18T11:12:06.280" v="884" actId="1076"/>
          <ac:spMkLst>
            <pc:docMk/>
            <pc:sldMk cId="0" sldId="256"/>
            <ac:spMk id="7" creationId="{7B49E3F0-BE7E-BC29-99C2-226F60A019FB}"/>
          </ac:spMkLst>
        </pc:spChg>
        <pc:spChg chg="mod">
          <ac:chgData name="Kadhi, Ayat" userId="2115ba5f-f93e-44f4-84b4-3ec87d5cd987" providerId="ADAL" clId="{319DD5A8-72A2-41E6-9FF3-D23C70731D37}" dt="2024-04-18T11:11:57.954" v="882"/>
          <ac:spMkLst>
            <pc:docMk/>
            <pc:sldMk cId="0" sldId="256"/>
            <ac:spMk id="9" creationId="{0C4CD8BC-1F44-A6ED-698E-3D8F21527A37}"/>
          </ac:spMkLst>
        </pc:spChg>
        <pc:spChg chg="mod">
          <ac:chgData name="Kadhi, Ayat" userId="2115ba5f-f93e-44f4-84b4-3ec87d5cd987" providerId="ADAL" clId="{319DD5A8-72A2-41E6-9FF3-D23C70731D37}" dt="2024-04-18T11:11:57.954" v="882"/>
          <ac:spMkLst>
            <pc:docMk/>
            <pc:sldMk cId="0" sldId="256"/>
            <ac:spMk id="10" creationId="{55D07288-14D1-D0EF-91EE-1F0804052640}"/>
          </ac:spMkLst>
        </pc:spChg>
        <pc:spChg chg="mod">
          <ac:chgData name="Kadhi, Ayat" userId="2115ba5f-f93e-44f4-84b4-3ec87d5cd987" providerId="ADAL" clId="{319DD5A8-72A2-41E6-9FF3-D23C70731D37}" dt="2024-04-18T11:11:57.954" v="882"/>
          <ac:spMkLst>
            <pc:docMk/>
            <pc:sldMk cId="0" sldId="256"/>
            <ac:spMk id="13" creationId="{B35360EA-AC53-C7AE-6A41-4123A20E518E}"/>
          </ac:spMkLst>
        </pc:spChg>
        <pc:spChg chg="mod">
          <ac:chgData name="Kadhi, Ayat" userId="2115ba5f-f93e-44f4-84b4-3ec87d5cd987" providerId="ADAL" clId="{319DD5A8-72A2-41E6-9FF3-D23C70731D37}" dt="2024-04-18T11:11:57.954" v="882"/>
          <ac:spMkLst>
            <pc:docMk/>
            <pc:sldMk cId="0" sldId="256"/>
            <ac:spMk id="14" creationId="{BD621080-9D82-81F3-5D0D-0E2E54D7B69D}"/>
          </ac:spMkLst>
        </pc:spChg>
        <pc:spChg chg="mod">
          <ac:chgData name="Kadhi, Ayat" userId="2115ba5f-f93e-44f4-84b4-3ec87d5cd987" providerId="ADAL" clId="{319DD5A8-72A2-41E6-9FF3-D23C70731D37}" dt="2024-04-18T11:11:57.954" v="882"/>
          <ac:spMkLst>
            <pc:docMk/>
            <pc:sldMk cId="0" sldId="256"/>
            <ac:spMk id="15" creationId="{D84408E1-EE80-6E87-A171-BA427BBDD4DE}"/>
          </ac:spMkLst>
        </pc:spChg>
        <pc:spChg chg="mod">
          <ac:chgData name="Kadhi, Ayat" userId="2115ba5f-f93e-44f4-84b4-3ec87d5cd987" providerId="ADAL" clId="{319DD5A8-72A2-41E6-9FF3-D23C70731D37}" dt="2024-04-18T11:11:57.954" v="882"/>
          <ac:spMkLst>
            <pc:docMk/>
            <pc:sldMk cId="0" sldId="256"/>
            <ac:spMk id="16" creationId="{89DA9EDF-8CBF-F201-ECFD-84B3729FF01F}"/>
          </ac:spMkLst>
        </pc:spChg>
        <pc:spChg chg="mod">
          <ac:chgData name="Kadhi, Ayat" userId="2115ba5f-f93e-44f4-84b4-3ec87d5cd987" providerId="ADAL" clId="{319DD5A8-72A2-41E6-9FF3-D23C70731D37}" dt="2024-04-18T11:11:57.954" v="882"/>
          <ac:spMkLst>
            <pc:docMk/>
            <pc:sldMk cId="0" sldId="256"/>
            <ac:spMk id="17" creationId="{E7F5AEB5-0C13-9728-7C03-51EF09D8B8CD}"/>
          </ac:spMkLst>
        </pc:spChg>
        <pc:spChg chg="mod">
          <ac:chgData name="Kadhi, Ayat" userId="2115ba5f-f93e-44f4-84b4-3ec87d5cd987" providerId="ADAL" clId="{319DD5A8-72A2-41E6-9FF3-D23C70731D37}" dt="2024-04-18T11:11:57.954" v="882"/>
          <ac:spMkLst>
            <pc:docMk/>
            <pc:sldMk cId="0" sldId="256"/>
            <ac:spMk id="18" creationId="{1C831B11-E018-7367-8C4C-DA7B99C0CC6B}"/>
          </ac:spMkLst>
        </pc:spChg>
        <pc:spChg chg="mod">
          <ac:chgData name="Kadhi, Ayat" userId="2115ba5f-f93e-44f4-84b4-3ec87d5cd987" providerId="ADAL" clId="{319DD5A8-72A2-41E6-9FF3-D23C70731D37}" dt="2024-04-18T11:11:57.954" v="882"/>
          <ac:spMkLst>
            <pc:docMk/>
            <pc:sldMk cId="0" sldId="256"/>
            <ac:spMk id="19" creationId="{60E8A52A-253A-D4F0-98E4-310C22D4C93B}"/>
          </ac:spMkLst>
        </pc:spChg>
        <pc:spChg chg="mod">
          <ac:chgData name="Kadhi, Ayat" userId="2115ba5f-f93e-44f4-84b4-3ec87d5cd987" providerId="ADAL" clId="{319DD5A8-72A2-41E6-9FF3-D23C70731D37}" dt="2024-04-18T11:11:57.954" v="882"/>
          <ac:spMkLst>
            <pc:docMk/>
            <pc:sldMk cId="0" sldId="256"/>
            <ac:spMk id="20" creationId="{115445E1-B3F9-C28F-8AF9-DFCB04E17F53}"/>
          </ac:spMkLst>
        </pc:spChg>
        <pc:spChg chg="mod">
          <ac:chgData name="Kadhi, Ayat" userId="2115ba5f-f93e-44f4-84b4-3ec87d5cd987" providerId="ADAL" clId="{319DD5A8-72A2-41E6-9FF3-D23C70731D37}" dt="2024-04-18T11:11:57.954" v="882"/>
          <ac:spMkLst>
            <pc:docMk/>
            <pc:sldMk cId="0" sldId="256"/>
            <ac:spMk id="21" creationId="{85C0382E-7F83-547E-9653-143B55D1570C}"/>
          </ac:spMkLst>
        </pc:spChg>
        <pc:spChg chg="mod">
          <ac:chgData name="Kadhi, Ayat" userId="2115ba5f-f93e-44f4-84b4-3ec87d5cd987" providerId="ADAL" clId="{319DD5A8-72A2-41E6-9FF3-D23C70731D37}" dt="2024-04-18T11:11:57.954" v="882"/>
          <ac:spMkLst>
            <pc:docMk/>
            <pc:sldMk cId="0" sldId="256"/>
            <ac:spMk id="22" creationId="{CF0AFF4F-84E3-46B3-5DD9-4E6E8365798F}"/>
          </ac:spMkLst>
        </pc:spChg>
        <pc:spChg chg="mod">
          <ac:chgData name="Kadhi, Ayat" userId="2115ba5f-f93e-44f4-84b4-3ec87d5cd987" providerId="ADAL" clId="{319DD5A8-72A2-41E6-9FF3-D23C70731D37}" dt="2024-04-18T11:11:57.954" v="882"/>
          <ac:spMkLst>
            <pc:docMk/>
            <pc:sldMk cId="0" sldId="256"/>
            <ac:spMk id="23" creationId="{3AD69F42-FE3B-AE75-E155-F5CEA9BCC6DC}"/>
          </ac:spMkLst>
        </pc:spChg>
        <pc:spChg chg="mod">
          <ac:chgData name="Kadhi, Ayat" userId="2115ba5f-f93e-44f4-84b4-3ec87d5cd987" providerId="ADAL" clId="{319DD5A8-72A2-41E6-9FF3-D23C70731D37}" dt="2024-04-18T11:11:57.954" v="882"/>
          <ac:spMkLst>
            <pc:docMk/>
            <pc:sldMk cId="0" sldId="256"/>
            <ac:spMk id="24" creationId="{E39910FE-3757-AD0B-DA23-87EF7AB33E68}"/>
          </ac:spMkLst>
        </pc:spChg>
        <pc:spChg chg="mod">
          <ac:chgData name="Kadhi, Ayat" userId="2115ba5f-f93e-44f4-84b4-3ec87d5cd987" providerId="ADAL" clId="{319DD5A8-72A2-41E6-9FF3-D23C70731D37}" dt="2024-04-18T11:11:57.954" v="882"/>
          <ac:spMkLst>
            <pc:docMk/>
            <pc:sldMk cId="0" sldId="256"/>
            <ac:spMk id="25" creationId="{EE6979B4-8A20-9AF1-CFCA-495F4A811E4D}"/>
          </ac:spMkLst>
        </pc:spChg>
        <pc:spChg chg="mod">
          <ac:chgData name="Kadhi, Ayat" userId="2115ba5f-f93e-44f4-84b4-3ec87d5cd987" providerId="ADAL" clId="{319DD5A8-72A2-41E6-9FF3-D23C70731D37}" dt="2024-04-18T11:11:57.954" v="882"/>
          <ac:spMkLst>
            <pc:docMk/>
            <pc:sldMk cId="0" sldId="256"/>
            <ac:spMk id="26" creationId="{01D87402-1082-D8DA-7E03-F3F175912B57}"/>
          </ac:spMkLst>
        </pc:spChg>
        <pc:spChg chg="mod">
          <ac:chgData name="Kadhi, Ayat" userId="2115ba5f-f93e-44f4-84b4-3ec87d5cd987" providerId="ADAL" clId="{319DD5A8-72A2-41E6-9FF3-D23C70731D37}" dt="2024-04-18T11:12:10.103" v="886"/>
          <ac:spMkLst>
            <pc:docMk/>
            <pc:sldMk cId="0" sldId="256"/>
            <ac:spMk id="28" creationId="{ECB72F4C-4095-2C92-56BC-82A3273D61EE}"/>
          </ac:spMkLst>
        </pc:spChg>
        <pc:spChg chg="mod">
          <ac:chgData name="Kadhi, Ayat" userId="2115ba5f-f93e-44f4-84b4-3ec87d5cd987" providerId="ADAL" clId="{319DD5A8-72A2-41E6-9FF3-D23C70731D37}" dt="2024-04-18T11:12:10.103" v="886"/>
          <ac:spMkLst>
            <pc:docMk/>
            <pc:sldMk cId="0" sldId="256"/>
            <ac:spMk id="29" creationId="{EA0A8E82-ADE8-1B8A-90DA-AC0FF0E26358}"/>
          </ac:spMkLst>
        </pc:spChg>
        <pc:spChg chg="mod">
          <ac:chgData name="Kadhi, Ayat" userId="2115ba5f-f93e-44f4-84b4-3ec87d5cd987" providerId="ADAL" clId="{319DD5A8-72A2-41E6-9FF3-D23C70731D37}" dt="2024-04-18T11:12:10.103" v="886"/>
          <ac:spMkLst>
            <pc:docMk/>
            <pc:sldMk cId="0" sldId="256"/>
            <ac:spMk id="30" creationId="{7522A30E-B115-3AC9-A338-512761212E23}"/>
          </ac:spMkLst>
        </pc:spChg>
        <pc:spChg chg="mod">
          <ac:chgData name="Kadhi, Ayat" userId="2115ba5f-f93e-44f4-84b4-3ec87d5cd987" providerId="ADAL" clId="{319DD5A8-72A2-41E6-9FF3-D23C70731D37}" dt="2024-04-18T11:12:10.103" v="886"/>
          <ac:spMkLst>
            <pc:docMk/>
            <pc:sldMk cId="0" sldId="256"/>
            <ac:spMk id="31" creationId="{23543EA5-853E-96BF-6A46-26D79C9E55C8}"/>
          </ac:spMkLst>
        </pc:spChg>
        <pc:spChg chg="mod">
          <ac:chgData name="Kadhi, Ayat" userId="2115ba5f-f93e-44f4-84b4-3ec87d5cd987" providerId="ADAL" clId="{319DD5A8-72A2-41E6-9FF3-D23C70731D37}" dt="2024-04-18T11:12:10.103" v="886"/>
          <ac:spMkLst>
            <pc:docMk/>
            <pc:sldMk cId="0" sldId="256"/>
            <ac:spMk id="32" creationId="{82084D66-0485-58F9-D318-19D03C2784DE}"/>
          </ac:spMkLst>
        </pc:spChg>
        <pc:spChg chg="mod">
          <ac:chgData name="Kadhi, Ayat" userId="2115ba5f-f93e-44f4-84b4-3ec87d5cd987" providerId="ADAL" clId="{319DD5A8-72A2-41E6-9FF3-D23C70731D37}" dt="2024-04-18T11:12:10.103" v="886"/>
          <ac:spMkLst>
            <pc:docMk/>
            <pc:sldMk cId="0" sldId="256"/>
            <ac:spMk id="33" creationId="{46521C91-FE0E-9370-1FEE-AD818CEAD672}"/>
          </ac:spMkLst>
        </pc:spChg>
        <pc:spChg chg="mod">
          <ac:chgData name="Kadhi, Ayat" userId="2115ba5f-f93e-44f4-84b4-3ec87d5cd987" providerId="ADAL" clId="{319DD5A8-72A2-41E6-9FF3-D23C70731D37}" dt="2024-04-18T11:12:10.103" v="886"/>
          <ac:spMkLst>
            <pc:docMk/>
            <pc:sldMk cId="0" sldId="256"/>
            <ac:spMk id="34" creationId="{2822918C-1F6B-FC87-F25C-159F8AA5463B}"/>
          </ac:spMkLst>
        </pc:spChg>
        <pc:spChg chg="mod">
          <ac:chgData name="Kadhi, Ayat" userId="2115ba5f-f93e-44f4-84b4-3ec87d5cd987" providerId="ADAL" clId="{319DD5A8-72A2-41E6-9FF3-D23C70731D37}" dt="2024-04-18T11:12:10.103" v="886"/>
          <ac:spMkLst>
            <pc:docMk/>
            <pc:sldMk cId="0" sldId="256"/>
            <ac:spMk id="35" creationId="{41AA5D4D-31A0-D1A3-2F63-39E4323F108F}"/>
          </ac:spMkLst>
        </pc:spChg>
        <pc:spChg chg="mod">
          <ac:chgData name="Kadhi, Ayat" userId="2115ba5f-f93e-44f4-84b4-3ec87d5cd987" providerId="ADAL" clId="{319DD5A8-72A2-41E6-9FF3-D23C70731D37}" dt="2024-04-18T11:12:10.103" v="886"/>
          <ac:spMkLst>
            <pc:docMk/>
            <pc:sldMk cId="0" sldId="256"/>
            <ac:spMk id="36" creationId="{18C0E9B7-7F65-B92B-0FBE-4EC2F9587FFF}"/>
          </ac:spMkLst>
        </pc:spChg>
        <pc:spChg chg="mod">
          <ac:chgData name="Kadhi, Ayat" userId="2115ba5f-f93e-44f4-84b4-3ec87d5cd987" providerId="ADAL" clId="{319DD5A8-72A2-41E6-9FF3-D23C70731D37}" dt="2024-04-18T11:12:10.103" v="886"/>
          <ac:spMkLst>
            <pc:docMk/>
            <pc:sldMk cId="0" sldId="256"/>
            <ac:spMk id="37" creationId="{1834F5EE-0A1F-90F5-6B45-94E8C4358A65}"/>
          </ac:spMkLst>
        </pc:spChg>
        <pc:spChg chg="mod">
          <ac:chgData name="Kadhi, Ayat" userId="2115ba5f-f93e-44f4-84b4-3ec87d5cd987" providerId="ADAL" clId="{319DD5A8-72A2-41E6-9FF3-D23C70731D37}" dt="2024-04-18T11:12:10.103" v="886"/>
          <ac:spMkLst>
            <pc:docMk/>
            <pc:sldMk cId="0" sldId="256"/>
            <ac:spMk id="38" creationId="{64D02EEE-7445-0CB4-A40A-B869566DB582}"/>
          </ac:spMkLst>
        </pc:spChg>
        <pc:spChg chg="mod">
          <ac:chgData name="Kadhi, Ayat" userId="2115ba5f-f93e-44f4-84b4-3ec87d5cd987" providerId="ADAL" clId="{319DD5A8-72A2-41E6-9FF3-D23C70731D37}" dt="2024-04-18T11:12:10.103" v="886"/>
          <ac:spMkLst>
            <pc:docMk/>
            <pc:sldMk cId="0" sldId="256"/>
            <ac:spMk id="39" creationId="{2CD4A7AE-243E-B986-2C86-97F060807BBE}"/>
          </ac:spMkLst>
        </pc:spChg>
        <pc:spChg chg="mod">
          <ac:chgData name="Kadhi, Ayat" userId="2115ba5f-f93e-44f4-84b4-3ec87d5cd987" providerId="ADAL" clId="{319DD5A8-72A2-41E6-9FF3-D23C70731D37}" dt="2024-04-18T11:12:10.103" v="886"/>
          <ac:spMkLst>
            <pc:docMk/>
            <pc:sldMk cId="0" sldId="256"/>
            <ac:spMk id="40" creationId="{C996EC49-8727-5CDB-8219-47FB8409E2BC}"/>
          </ac:spMkLst>
        </pc:spChg>
        <pc:spChg chg="mod">
          <ac:chgData name="Kadhi, Ayat" userId="2115ba5f-f93e-44f4-84b4-3ec87d5cd987" providerId="ADAL" clId="{319DD5A8-72A2-41E6-9FF3-D23C70731D37}" dt="2024-04-18T11:12:10.103" v="886"/>
          <ac:spMkLst>
            <pc:docMk/>
            <pc:sldMk cId="0" sldId="256"/>
            <ac:spMk id="41" creationId="{F83BD93D-71FB-B914-E5B2-0D902D7E4580}"/>
          </ac:spMkLst>
        </pc:spChg>
        <pc:spChg chg="mod">
          <ac:chgData name="Kadhi, Ayat" userId="2115ba5f-f93e-44f4-84b4-3ec87d5cd987" providerId="ADAL" clId="{319DD5A8-72A2-41E6-9FF3-D23C70731D37}" dt="2024-04-18T11:12:10.103" v="886"/>
          <ac:spMkLst>
            <pc:docMk/>
            <pc:sldMk cId="0" sldId="256"/>
            <ac:spMk id="42" creationId="{A32E5E34-4E57-FFDB-801A-DFCF1FE9F8D7}"/>
          </ac:spMkLst>
        </pc:spChg>
        <pc:spChg chg="mod">
          <ac:chgData name="Kadhi, Ayat" userId="2115ba5f-f93e-44f4-84b4-3ec87d5cd987" providerId="ADAL" clId="{319DD5A8-72A2-41E6-9FF3-D23C70731D37}" dt="2024-04-18T11:12:10.103" v="886"/>
          <ac:spMkLst>
            <pc:docMk/>
            <pc:sldMk cId="0" sldId="256"/>
            <ac:spMk id="43" creationId="{4E1A5EA5-DB0C-A5AA-FDB3-5321A7D54443}"/>
          </ac:spMkLst>
        </pc:spChg>
        <pc:spChg chg="mod">
          <ac:chgData name="Kadhi, Ayat" userId="2115ba5f-f93e-44f4-84b4-3ec87d5cd987" providerId="ADAL" clId="{319DD5A8-72A2-41E6-9FF3-D23C70731D37}" dt="2024-04-18T11:12:10.103" v="886"/>
          <ac:spMkLst>
            <pc:docMk/>
            <pc:sldMk cId="0" sldId="256"/>
            <ac:spMk id="44" creationId="{02562F9C-DA14-8FA7-D23D-1551C9BE5772}"/>
          </ac:spMkLst>
        </pc:spChg>
        <pc:spChg chg="mod">
          <ac:chgData name="Kadhi, Ayat" userId="2115ba5f-f93e-44f4-84b4-3ec87d5cd987" providerId="ADAL" clId="{319DD5A8-72A2-41E6-9FF3-D23C70731D37}" dt="2024-04-18T11:12:10.103" v="886"/>
          <ac:spMkLst>
            <pc:docMk/>
            <pc:sldMk cId="0" sldId="256"/>
            <ac:spMk id="45" creationId="{489A48A9-F0CE-8A42-6174-D58C8DCF87E3}"/>
          </ac:spMkLst>
        </pc:spChg>
        <pc:spChg chg="mod">
          <ac:chgData name="Kadhi, Ayat" userId="2115ba5f-f93e-44f4-84b4-3ec87d5cd987" providerId="ADAL" clId="{319DD5A8-72A2-41E6-9FF3-D23C70731D37}" dt="2024-04-18T11:12:10.103" v="886"/>
          <ac:spMkLst>
            <pc:docMk/>
            <pc:sldMk cId="0" sldId="256"/>
            <ac:spMk id="46" creationId="{E6B5C4F6-D8BE-849F-DC43-8D5E168C3D1C}"/>
          </ac:spMkLst>
        </pc:spChg>
        <pc:spChg chg="mod">
          <ac:chgData name="Kadhi, Ayat" userId="2115ba5f-f93e-44f4-84b4-3ec87d5cd987" providerId="ADAL" clId="{319DD5A8-72A2-41E6-9FF3-D23C70731D37}" dt="2024-04-18T11:12:10.103" v="886"/>
          <ac:spMkLst>
            <pc:docMk/>
            <pc:sldMk cId="0" sldId="256"/>
            <ac:spMk id="47" creationId="{12B5A7AF-50EF-73CC-FB7A-AA6E2BDB4F8E}"/>
          </ac:spMkLst>
        </pc:spChg>
        <pc:spChg chg="mod">
          <ac:chgData name="Kadhi, Ayat" userId="2115ba5f-f93e-44f4-84b4-3ec87d5cd987" providerId="ADAL" clId="{319DD5A8-72A2-41E6-9FF3-D23C70731D37}" dt="2024-04-18T11:12:10.103" v="886"/>
          <ac:spMkLst>
            <pc:docMk/>
            <pc:sldMk cId="0" sldId="256"/>
            <ac:spMk id="48" creationId="{D446199A-18BA-802D-7616-0491B9550B53}"/>
          </ac:spMkLst>
        </pc:spChg>
        <pc:spChg chg="mod">
          <ac:chgData name="Kadhi, Ayat" userId="2115ba5f-f93e-44f4-84b4-3ec87d5cd987" providerId="ADAL" clId="{319DD5A8-72A2-41E6-9FF3-D23C70731D37}" dt="2024-04-18T11:12:10.103" v="886"/>
          <ac:spMkLst>
            <pc:docMk/>
            <pc:sldMk cId="0" sldId="256"/>
            <ac:spMk id="50" creationId="{5ABB36A9-D30A-DEDE-1005-7AC2DC1D6532}"/>
          </ac:spMkLst>
        </pc:spChg>
        <pc:spChg chg="mod">
          <ac:chgData name="Kadhi, Ayat" userId="2115ba5f-f93e-44f4-84b4-3ec87d5cd987" providerId="ADAL" clId="{319DD5A8-72A2-41E6-9FF3-D23C70731D37}" dt="2024-04-18T11:12:10.103" v="886"/>
          <ac:spMkLst>
            <pc:docMk/>
            <pc:sldMk cId="0" sldId="256"/>
            <ac:spMk id="51" creationId="{3094367F-D993-4E29-07EE-8DFB5747A919}"/>
          </ac:spMkLst>
        </pc:spChg>
        <pc:spChg chg="mod">
          <ac:chgData name="Kadhi, Ayat" userId="2115ba5f-f93e-44f4-84b4-3ec87d5cd987" providerId="ADAL" clId="{319DD5A8-72A2-41E6-9FF3-D23C70731D37}" dt="2024-04-18T11:12:10.103" v="886"/>
          <ac:spMkLst>
            <pc:docMk/>
            <pc:sldMk cId="0" sldId="256"/>
            <ac:spMk id="52" creationId="{DF7257DC-D2F1-DFBB-70B2-352A27061BBF}"/>
          </ac:spMkLst>
        </pc:spChg>
        <pc:spChg chg="mod">
          <ac:chgData name="Kadhi, Ayat" userId="2115ba5f-f93e-44f4-84b4-3ec87d5cd987" providerId="ADAL" clId="{319DD5A8-72A2-41E6-9FF3-D23C70731D37}" dt="2024-04-18T11:12:10.103" v="886"/>
          <ac:spMkLst>
            <pc:docMk/>
            <pc:sldMk cId="0" sldId="256"/>
            <ac:spMk id="53" creationId="{250D6E33-CAF4-7052-D7B0-5374AA656C86}"/>
          </ac:spMkLst>
        </pc:spChg>
        <pc:spChg chg="mod">
          <ac:chgData name="Kadhi, Ayat" userId="2115ba5f-f93e-44f4-84b4-3ec87d5cd987" providerId="ADAL" clId="{319DD5A8-72A2-41E6-9FF3-D23C70731D37}" dt="2024-04-18T11:12:10.103" v="886"/>
          <ac:spMkLst>
            <pc:docMk/>
            <pc:sldMk cId="0" sldId="256"/>
            <ac:spMk id="54" creationId="{A8222655-2575-0EAF-C8B0-A38F557717C4}"/>
          </ac:spMkLst>
        </pc:spChg>
        <pc:spChg chg="add mod">
          <ac:chgData name="Kadhi, Ayat" userId="2115ba5f-f93e-44f4-84b4-3ec87d5cd987" providerId="ADAL" clId="{319DD5A8-72A2-41E6-9FF3-D23C70731D37}" dt="2024-04-18T11:13:45.636" v="915" actId="21"/>
          <ac:spMkLst>
            <pc:docMk/>
            <pc:sldMk cId="0" sldId="256"/>
            <ac:spMk id="56" creationId="{79BDB9A6-D50F-32B9-C12C-4481D47C74DC}"/>
          </ac:spMkLst>
        </pc:spChg>
        <pc:spChg chg="del">
          <ac:chgData name="Kadhi, Ayat" userId="2115ba5f-f93e-44f4-84b4-3ec87d5cd987" providerId="ADAL" clId="{319DD5A8-72A2-41E6-9FF3-D23C70731D37}" dt="2024-04-18T06:15:51.209" v="23" actId="478"/>
          <ac:spMkLst>
            <pc:docMk/>
            <pc:sldMk cId="0" sldId="256"/>
            <ac:spMk id="57" creationId="{00000000-0000-0000-0000-000000000000}"/>
          </ac:spMkLst>
        </pc:spChg>
        <pc:spChg chg="del mod">
          <ac:chgData name="Kadhi, Ayat" userId="2115ba5f-f93e-44f4-84b4-3ec87d5cd987" providerId="ADAL" clId="{319DD5A8-72A2-41E6-9FF3-D23C70731D37}" dt="2024-04-18T11:13:45.636" v="915" actId="21"/>
          <ac:spMkLst>
            <pc:docMk/>
            <pc:sldMk cId="0" sldId="256"/>
            <ac:spMk id="58" creationId="{00000000-0000-0000-0000-000000000000}"/>
          </ac:spMkLst>
        </pc:spChg>
        <pc:spChg chg="del">
          <ac:chgData name="Kadhi, Ayat" userId="2115ba5f-f93e-44f4-84b4-3ec87d5cd987" providerId="ADAL" clId="{319DD5A8-72A2-41E6-9FF3-D23C70731D37}" dt="2024-04-18T06:32:00.665" v="106" actId="478"/>
          <ac:spMkLst>
            <pc:docMk/>
            <pc:sldMk cId="0" sldId="256"/>
            <ac:spMk id="121" creationId="{00000000-0000-0000-0000-000000000000}"/>
          </ac:spMkLst>
        </pc:spChg>
        <pc:grpChg chg="add del mod">
          <ac:chgData name="Kadhi, Ayat" userId="2115ba5f-f93e-44f4-84b4-3ec87d5cd987" providerId="ADAL" clId="{319DD5A8-72A2-41E6-9FF3-D23C70731D37}" dt="2024-04-18T11:13:58.812" v="920" actId="21"/>
          <ac:grpSpMkLst>
            <pc:docMk/>
            <pc:sldMk cId="0" sldId="256"/>
            <ac:grpSpMk id="8" creationId="{A08C2D9E-E098-FDD6-184F-B9D03B0C1E37}"/>
          </ac:grpSpMkLst>
        </pc:grpChg>
        <pc:grpChg chg="mod">
          <ac:chgData name="Kadhi, Ayat" userId="2115ba5f-f93e-44f4-84b4-3ec87d5cd987" providerId="ADAL" clId="{319DD5A8-72A2-41E6-9FF3-D23C70731D37}" dt="2024-04-18T11:11:57.954" v="882"/>
          <ac:grpSpMkLst>
            <pc:docMk/>
            <pc:sldMk cId="0" sldId="256"/>
            <ac:grpSpMk id="11" creationId="{7E120511-2CAF-2BED-9AF0-F8B15A17659F}"/>
          </ac:grpSpMkLst>
        </pc:grpChg>
        <pc:grpChg chg="mod">
          <ac:chgData name="Kadhi, Ayat" userId="2115ba5f-f93e-44f4-84b4-3ec87d5cd987" providerId="ADAL" clId="{319DD5A8-72A2-41E6-9FF3-D23C70731D37}" dt="2024-04-18T11:11:57.954" v="882"/>
          <ac:grpSpMkLst>
            <pc:docMk/>
            <pc:sldMk cId="0" sldId="256"/>
            <ac:grpSpMk id="12" creationId="{AB4928DF-F3BF-4F8B-2E09-903959A77EB4}"/>
          </ac:grpSpMkLst>
        </pc:grpChg>
        <pc:grpChg chg="add del mod">
          <ac:chgData name="Kadhi, Ayat" userId="2115ba5f-f93e-44f4-84b4-3ec87d5cd987" providerId="ADAL" clId="{319DD5A8-72A2-41E6-9FF3-D23C70731D37}" dt="2024-04-18T11:12:27.480" v="889" actId="478"/>
          <ac:grpSpMkLst>
            <pc:docMk/>
            <pc:sldMk cId="0" sldId="256"/>
            <ac:grpSpMk id="27" creationId="{4A2B806C-60CF-AC98-C97C-2C617BF4D392}"/>
          </ac:grpSpMkLst>
        </pc:grpChg>
        <pc:grpChg chg="mod">
          <ac:chgData name="Kadhi, Ayat" userId="2115ba5f-f93e-44f4-84b4-3ec87d5cd987" providerId="ADAL" clId="{319DD5A8-72A2-41E6-9FF3-D23C70731D37}" dt="2024-04-18T11:12:10.103" v="886"/>
          <ac:grpSpMkLst>
            <pc:docMk/>
            <pc:sldMk cId="0" sldId="256"/>
            <ac:grpSpMk id="49" creationId="{03FCED48-3F87-F3C8-BD78-0607978869F8}"/>
          </ac:grpSpMkLst>
        </pc:grpChg>
        <pc:grpChg chg="del mod">
          <ac:chgData name="Kadhi, Ayat" userId="2115ba5f-f93e-44f4-84b4-3ec87d5cd987" providerId="ADAL" clId="{319DD5A8-72A2-41E6-9FF3-D23C70731D37}" dt="2024-04-18T06:32:17.550" v="111" actId="478"/>
          <ac:grpSpMkLst>
            <pc:docMk/>
            <pc:sldMk cId="0" sldId="256"/>
            <ac:grpSpMk id="59" creationId="{00000000-0000-0000-0000-000000000000}"/>
          </ac:grpSpMkLst>
        </pc:grpChg>
        <pc:grpChg chg="del mod">
          <ac:chgData name="Kadhi, Ayat" userId="2115ba5f-f93e-44f4-84b4-3ec87d5cd987" providerId="ADAL" clId="{319DD5A8-72A2-41E6-9FF3-D23C70731D37}" dt="2024-04-18T06:32:17.997" v="112" actId="478"/>
          <ac:grpSpMkLst>
            <pc:docMk/>
            <pc:sldMk cId="0" sldId="256"/>
            <ac:grpSpMk id="88" creationId="{00000000-0000-0000-0000-000000000000}"/>
          </ac:grpSpMkLst>
        </pc:grpChg>
        <pc:grpChg chg="add del mod">
          <ac:chgData name="Kadhi, Ayat" userId="2115ba5f-f93e-44f4-84b4-3ec87d5cd987" providerId="ADAL" clId="{319DD5A8-72A2-41E6-9FF3-D23C70731D37}" dt="2024-04-18T06:32:16.585" v="110" actId="478"/>
          <ac:grpSpMkLst>
            <pc:docMk/>
            <pc:sldMk cId="0" sldId="256"/>
            <ac:grpSpMk id="107" creationId="{00000000-0000-0000-0000-000000000000}"/>
          </ac:grpSpMkLst>
        </pc:grpChg>
      </pc:sldChg>
      <pc:sldChg chg="addSp delSp modSp mod">
        <pc:chgData name="Kadhi, Ayat" userId="2115ba5f-f93e-44f4-84b4-3ec87d5cd987" providerId="ADAL" clId="{319DD5A8-72A2-41E6-9FF3-D23C70731D37}" dt="2024-04-18T07:49:18.890" v="474" actId="404"/>
        <pc:sldMkLst>
          <pc:docMk/>
          <pc:sldMk cId="0" sldId="257"/>
        </pc:sldMkLst>
        <pc:spChg chg="mod">
          <ac:chgData name="Kadhi, Ayat" userId="2115ba5f-f93e-44f4-84b4-3ec87d5cd987" providerId="ADAL" clId="{319DD5A8-72A2-41E6-9FF3-D23C70731D37}" dt="2024-04-18T07:49:18.890" v="474" actId="404"/>
          <ac:spMkLst>
            <pc:docMk/>
            <pc:sldMk cId="0" sldId="257"/>
            <ac:spMk id="2" creationId="{00000000-0000-0000-0000-000000000000}"/>
          </ac:spMkLst>
        </pc:spChg>
        <pc:spChg chg="mod">
          <ac:chgData name="Kadhi, Ayat" userId="2115ba5f-f93e-44f4-84b4-3ec87d5cd987" providerId="ADAL" clId="{319DD5A8-72A2-41E6-9FF3-D23C70731D37}" dt="2024-04-18T07:28:32.272" v="202" actId="207"/>
          <ac:spMkLst>
            <pc:docMk/>
            <pc:sldMk cId="0" sldId="257"/>
            <ac:spMk id="4" creationId="{00000000-0000-0000-0000-000000000000}"/>
          </ac:spMkLst>
        </pc:spChg>
        <pc:picChg chg="add del">
          <ac:chgData name="Kadhi, Ayat" userId="2115ba5f-f93e-44f4-84b4-3ec87d5cd987" providerId="ADAL" clId="{319DD5A8-72A2-41E6-9FF3-D23C70731D37}" dt="2024-04-18T06:14:31.534" v="3"/>
          <ac:picMkLst>
            <pc:docMk/>
            <pc:sldMk cId="0" sldId="257"/>
            <ac:picMk id="5" creationId="{BE4689A8-718C-A55E-4E31-DE54ECCBED3A}"/>
          </ac:picMkLst>
        </pc:picChg>
      </pc:sldChg>
      <pc:sldChg chg="del">
        <pc:chgData name="Kadhi, Ayat" userId="2115ba5f-f93e-44f4-84b4-3ec87d5cd987" providerId="ADAL" clId="{319DD5A8-72A2-41E6-9FF3-D23C70731D37}" dt="2024-04-18T06:19:47.852" v="99" actId="47"/>
        <pc:sldMkLst>
          <pc:docMk/>
          <pc:sldMk cId="264071290" sldId="259"/>
        </pc:sldMkLst>
      </pc:sldChg>
      <pc:sldChg chg="addSp delSp modSp mod modAnim modNotesTx">
        <pc:chgData name="Kadhi, Ayat" userId="2115ba5f-f93e-44f4-84b4-3ec87d5cd987" providerId="ADAL" clId="{319DD5A8-72A2-41E6-9FF3-D23C70731D37}" dt="2024-04-18T14:01:04.654" v="2953" actId="1076"/>
        <pc:sldMkLst>
          <pc:docMk/>
          <pc:sldMk cId="3044817123" sldId="260"/>
        </pc:sldMkLst>
        <pc:spChg chg="del mod">
          <ac:chgData name="Kadhi, Ayat" userId="2115ba5f-f93e-44f4-84b4-3ec87d5cd987" providerId="ADAL" clId="{319DD5A8-72A2-41E6-9FF3-D23C70731D37}" dt="2024-04-18T07:27:31.560" v="190" actId="478"/>
          <ac:spMkLst>
            <pc:docMk/>
            <pc:sldMk cId="3044817123" sldId="260"/>
            <ac:spMk id="2" creationId="{B0A18D96-59C4-4B00-A7FB-AAC1850A809D}"/>
          </ac:spMkLst>
        </pc:spChg>
        <pc:spChg chg="del mod">
          <ac:chgData name="Kadhi, Ayat" userId="2115ba5f-f93e-44f4-84b4-3ec87d5cd987" providerId="ADAL" clId="{319DD5A8-72A2-41E6-9FF3-D23C70731D37}" dt="2024-04-18T13:46:51.729" v="2715" actId="478"/>
          <ac:spMkLst>
            <pc:docMk/>
            <pc:sldMk cId="3044817123" sldId="260"/>
            <ac:spMk id="3" creationId="{59AF5EE6-EFB2-4FD4-9A95-16BB837DD2D5}"/>
          </ac:spMkLst>
        </pc:spChg>
        <pc:spChg chg="add del mod">
          <ac:chgData name="Kadhi, Ayat" userId="2115ba5f-f93e-44f4-84b4-3ec87d5cd987" providerId="ADAL" clId="{319DD5A8-72A2-41E6-9FF3-D23C70731D37}" dt="2024-04-18T07:27:41.345" v="192" actId="478"/>
          <ac:spMkLst>
            <pc:docMk/>
            <pc:sldMk cId="3044817123" sldId="260"/>
            <ac:spMk id="5" creationId="{D95352D9-AE4E-F15A-0C0D-C0E3246E91D3}"/>
          </ac:spMkLst>
        </pc:spChg>
        <pc:spChg chg="add mod">
          <ac:chgData name="Kadhi, Ayat" userId="2115ba5f-f93e-44f4-84b4-3ec87d5cd987" providerId="ADAL" clId="{319DD5A8-72A2-41E6-9FF3-D23C70731D37}" dt="2024-04-18T07:49:11.235" v="472" actId="404"/>
          <ac:spMkLst>
            <pc:docMk/>
            <pc:sldMk cId="3044817123" sldId="260"/>
            <ac:spMk id="6" creationId="{F77BD7D7-0A23-28A4-C7B3-7DC012384BEA}"/>
          </ac:spMkLst>
        </pc:spChg>
        <pc:spChg chg="add del mod">
          <ac:chgData name="Kadhi, Ayat" userId="2115ba5f-f93e-44f4-84b4-3ec87d5cd987" providerId="ADAL" clId="{319DD5A8-72A2-41E6-9FF3-D23C70731D37}" dt="2024-04-18T13:46:56.034" v="2717" actId="478"/>
          <ac:spMkLst>
            <pc:docMk/>
            <pc:sldMk cId="3044817123" sldId="260"/>
            <ac:spMk id="7" creationId="{EDF2BB7A-C845-BF96-2B05-C7E140D47083}"/>
          </ac:spMkLst>
        </pc:spChg>
        <pc:spChg chg="add del mod">
          <ac:chgData name="Kadhi, Ayat" userId="2115ba5f-f93e-44f4-84b4-3ec87d5cd987" providerId="ADAL" clId="{319DD5A8-72A2-41E6-9FF3-D23C70731D37}" dt="2024-04-18T13:46:54.762" v="2716" actId="478"/>
          <ac:spMkLst>
            <pc:docMk/>
            <pc:sldMk cId="3044817123" sldId="260"/>
            <ac:spMk id="11" creationId="{644C43AF-BB10-72F7-E0C5-FBF4F8162B21}"/>
          </ac:spMkLst>
        </pc:spChg>
        <pc:spChg chg="add del">
          <ac:chgData name="Kadhi, Ayat" userId="2115ba5f-f93e-44f4-84b4-3ec87d5cd987" providerId="ADAL" clId="{319DD5A8-72A2-41E6-9FF3-D23C70731D37}" dt="2024-04-18T13:47:40.950" v="2725" actId="22"/>
          <ac:spMkLst>
            <pc:docMk/>
            <pc:sldMk cId="3044817123" sldId="260"/>
            <ac:spMk id="19" creationId="{9D7B216A-CA41-20CC-307F-E6EDBE7DFEB1}"/>
          </ac:spMkLst>
        </pc:spChg>
        <pc:spChg chg="add mod">
          <ac:chgData name="Kadhi, Ayat" userId="2115ba5f-f93e-44f4-84b4-3ec87d5cd987" providerId="ADAL" clId="{319DD5A8-72A2-41E6-9FF3-D23C70731D37}" dt="2024-04-18T13:48:01.556" v="2742" actId="1076"/>
          <ac:spMkLst>
            <pc:docMk/>
            <pc:sldMk cId="3044817123" sldId="260"/>
            <ac:spMk id="21" creationId="{0CEE0F96-0704-7FD9-0B2A-DE09D82148D5}"/>
          </ac:spMkLst>
        </pc:spChg>
        <pc:spChg chg="mod">
          <ac:chgData name="Kadhi, Ayat" userId="2115ba5f-f93e-44f4-84b4-3ec87d5cd987" providerId="ADAL" clId="{319DD5A8-72A2-41E6-9FF3-D23C70731D37}" dt="2024-04-18T13:51:55.610" v="2816"/>
          <ac:spMkLst>
            <pc:docMk/>
            <pc:sldMk cId="3044817123" sldId="260"/>
            <ac:spMk id="23" creationId="{8EDC11A6-3362-9582-198C-A0A69B6918F2}"/>
          </ac:spMkLst>
        </pc:spChg>
        <pc:spChg chg="mod">
          <ac:chgData name="Kadhi, Ayat" userId="2115ba5f-f93e-44f4-84b4-3ec87d5cd987" providerId="ADAL" clId="{319DD5A8-72A2-41E6-9FF3-D23C70731D37}" dt="2024-04-18T13:51:55.610" v="2816"/>
          <ac:spMkLst>
            <pc:docMk/>
            <pc:sldMk cId="3044817123" sldId="260"/>
            <ac:spMk id="26" creationId="{64010B83-E98B-E43D-67FA-FA611514626D}"/>
          </ac:spMkLst>
        </pc:spChg>
        <pc:spChg chg="mod">
          <ac:chgData name="Kadhi, Ayat" userId="2115ba5f-f93e-44f4-84b4-3ec87d5cd987" providerId="ADAL" clId="{319DD5A8-72A2-41E6-9FF3-D23C70731D37}" dt="2024-04-18T13:51:55.610" v="2816"/>
          <ac:spMkLst>
            <pc:docMk/>
            <pc:sldMk cId="3044817123" sldId="260"/>
            <ac:spMk id="27" creationId="{A9A1DE6F-17AB-ED34-AFEF-61ECA27A0A99}"/>
          </ac:spMkLst>
        </pc:spChg>
        <pc:spChg chg="mod">
          <ac:chgData name="Kadhi, Ayat" userId="2115ba5f-f93e-44f4-84b4-3ec87d5cd987" providerId="ADAL" clId="{319DD5A8-72A2-41E6-9FF3-D23C70731D37}" dt="2024-04-18T13:51:55.610" v="2816"/>
          <ac:spMkLst>
            <pc:docMk/>
            <pc:sldMk cId="3044817123" sldId="260"/>
            <ac:spMk id="28" creationId="{CF508DFE-A8B0-1E64-2EAC-323F91BCC40E}"/>
          </ac:spMkLst>
        </pc:spChg>
        <pc:spChg chg="mod">
          <ac:chgData name="Kadhi, Ayat" userId="2115ba5f-f93e-44f4-84b4-3ec87d5cd987" providerId="ADAL" clId="{319DD5A8-72A2-41E6-9FF3-D23C70731D37}" dt="2024-04-18T13:51:55.610" v="2816"/>
          <ac:spMkLst>
            <pc:docMk/>
            <pc:sldMk cId="3044817123" sldId="260"/>
            <ac:spMk id="29" creationId="{C0759082-1F30-0D6C-0957-B72062BD9B19}"/>
          </ac:spMkLst>
        </pc:spChg>
        <pc:spChg chg="mod">
          <ac:chgData name="Kadhi, Ayat" userId="2115ba5f-f93e-44f4-84b4-3ec87d5cd987" providerId="ADAL" clId="{319DD5A8-72A2-41E6-9FF3-D23C70731D37}" dt="2024-04-18T13:51:55.610" v="2816"/>
          <ac:spMkLst>
            <pc:docMk/>
            <pc:sldMk cId="3044817123" sldId="260"/>
            <ac:spMk id="31" creationId="{06FAF50F-3767-FA9B-356A-7DF825F6D4E1}"/>
          </ac:spMkLst>
        </pc:spChg>
        <pc:spChg chg="mod">
          <ac:chgData name="Kadhi, Ayat" userId="2115ba5f-f93e-44f4-84b4-3ec87d5cd987" providerId="ADAL" clId="{319DD5A8-72A2-41E6-9FF3-D23C70731D37}" dt="2024-04-18T13:51:55.610" v="2816"/>
          <ac:spMkLst>
            <pc:docMk/>
            <pc:sldMk cId="3044817123" sldId="260"/>
            <ac:spMk id="34" creationId="{856DC9AD-CEB0-73A8-9459-1C601A167DD4}"/>
          </ac:spMkLst>
        </pc:spChg>
        <pc:spChg chg="mod">
          <ac:chgData name="Kadhi, Ayat" userId="2115ba5f-f93e-44f4-84b4-3ec87d5cd987" providerId="ADAL" clId="{319DD5A8-72A2-41E6-9FF3-D23C70731D37}" dt="2024-04-18T13:51:55.610" v="2816"/>
          <ac:spMkLst>
            <pc:docMk/>
            <pc:sldMk cId="3044817123" sldId="260"/>
            <ac:spMk id="35" creationId="{8AF25582-03D2-9D48-671F-6175E582A908}"/>
          </ac:spMkLst>
        </pc:spChg>
        <pc:spChg chg="mod">
          <ac:chgData name="Kadhi, Ayat" userId="2115ba5f-f93e-44f4-84b4-3ec87d5cd987" providerId="ADAL" clId="{319DD5A8-72A2-41E6-9FF3-D23C70731D37}" dt="2024-04-18T13:51:55.610" v="2816"/>
          <ac:spMkLst>
            <pc:docMk/>
            <pc:sldMk cId="3044817123" sldId="260"/>
            <ac:spMk id="36" creationId="{4B250E68-605B-58A8-9CE5-8340F9DC734C}"/>
          </ac:spMkLst>
        </pc:spChg>
        <pc:spChg chg="mod">
          <ac:chgData name="Kadhi, Ayat" userId="2115ba5f-f93e-44f4-84b4-3ec87d5cd987" providerId="ADAL" clId="{319DD5A8-72A2-41E6-9FF3-D23C70731D37}" dt="2024-04-18T13:51:55.610" v="2816"/>
          <ac:spMkLst>
            <pc:docMk/>
            <pc:sldMk cId="3044817123" sldId="260"/>
            <ac:spMk id="37" creationId="{E75EE31A-68CF-2376-77C8-01B371A76DE7}"/>
          </ac:spMkLst>
        </pc:spChg>
        <pc:spChg chg="add del mod">
          <ac:chgData name="Kadhi, Ayat" userId="2115ba5f-f93e-44f4-84b4-3ec87d5cd987" providerId="ADAL" clId="{319DD5A8-72A2-41E6-9FF3-D23C70731D37}" dt="2024-04-18T13:51:58.445" v="2817"/>
          <ac:spMkLst>
            <pc:docMk/>
            <pc:sldMk cId="3044817123" sldId="260"/>
            <ac:spMk id="38" creationId="{DF1AB23D-2F76-69B1-6341-6241706C9554}"/>
          </ac:spMkLst>
        </pc:spChg>
        <pc:spChg chg="mod">
          <ac:chgData name="Kadhi, Ayat" userId="2115ba5f-f93e-44f4-84b4-3ec87d5cd987" providerId="ADAL" clId="{319DD5A8-72A2-41E6-9FF3-D23C70731D37}" dt="2024-04-18T13:51:55.610" v="2816"/>
          <ac:spMkLst>
            <pc:docMk/>
            <pc:sldMk cId="3044817123" sldId="260"/>
            <ac:spMk id="40" creationId="{F78B5CDE-4735-276B-A6E6-002C9ACF510D}"/>
          </ac:spMkLst>
        </pc:spChg>
        <pc:spChg chg="mod">
          <ac:chgData name="Kadhi, Ayat" userId="2115ba5f-f93e-44f4-84b4-3ec87d5cd987" providerId="ADAL" clId="{319DD5A8-72A2-41E6-9FF3-D23C70731D37}" dt="2024-04-18T13:51:55.610" v="2816"/>
          <ac:spMkLst>
            <pc:docMk/>
            <pc:sldMk cId="3044817123" sldId="260"/>
            <ac:spMk id="41" creationId="{D7A71CD3-645C-DB45-D1DC-C67EA4B816D3}"/>
          </ac:spMkLst>
        </pc:spChg>
        <pc:spChg chg="mod">
          <ac:chgData name="Kadhi, Ayat" userId="2115ba5f-f93e-44f4-84b4-3ec87d5cd987" providerId="ADAL" clId="{319DD5A8-72A2-41E6-9FF3-D23C70731D37}" dt="2024-04-18T13:51:55.610" v="2816"/>
          <ac:spMkLst>
            <pc:docMk/>
            <pc:sldMk cId="3044817123" sldId="260"/>
            <ac:spMk id="42" creationId="{0B924CF8-2BA1-70D8-90F5-997ECA79BF58}"/>
          </ac:spMkLst>
        </pc:spChg>
        <pc:spChg chg="add del mod">
          <ac:chgData name="Kadhi, Ayat" userId="2115ba5f-f93e-44f4-84b4-3ec87d5cd987" providerId="ADAL" clId="{319DD5A8-72A2-41E6-9FF3-D23C70731D37}" dt="2024-04-18T13:51:58.445" v="2817"/>
          <ac:spMkLst>
            <pc:docMk/>
            <pc:sldMk cId="3044817123" sldId="260"/>
            <ac:spMk id="43" creationId="{E871BDDB-BBC6-D586-0F90-74CEB984E887}"/>
          </ac:spMkLst>
        </pc:spChg>
        <pc:spChg chg="add del mod">
          <ac:chgData name="Kadhi, Ayat" userId="2115ba5f-f93e-44f4-84b4-3ec87d5cd987" providerId="ADAL" clId="{319DD5A8-72A2-41E6-9FF3-D23C70731D37}" dt="2024-04-18T13:51:58.445" v="2817"/>
          <ac:spMkLst>
            <pc:docMk/>
            <pc:sldMk cId="3044817123" sldId="260"/>
            <ac:spMk id="44" creationId="{3520E2D6-67CD-C1DD-BBAC-81781DDDFF27}"/>
          </ac:spMkLst>
        </pc:spChg>
        <pc:spChg chg="mod">
          <ac:chgData name="Kadhi, Ayat" userId="2115ba5f-f93e-44f4-84b4-3ec87d5cd987" providerId="ADAL" clId="{319DD5A8-72A2-41E6-9FF3-D23C70731D37}" dt="2024-04-18T13:51:55.610" v="2816"/>
          <ac:spMkLst>
            <pc:docMk/>
            <pc:sldMk cId="3044817123" sldId="260"/>
            <ac:spMk id="46" creationId="{447760E8-C64E-C85A-D2B5-D3AFA067CC08}"/>
          </ac:spMkLst>
        </pc:spChg>
        <pc:spChg chg="mod">
          <ac:chgData name="Kadhi, Ayat" userId="2115ba5f-f93e-44f4-84b4-3ec87d5cd987" providerId="ADAL" clId="{319DD5A8-72A2-41E6-9FF3-D23C70731D37}" dt="2024-04-18T13:51:55.610" v="2816"/>
          <ac:spMkLst>
            <pc:docMk/>
            <pc:sldMk cId="3044817123" sldId="260"/>
            <ac:spMk id="50" creationId="{14EF71C3-3213-3816-E6CE-B6AC292215DF}"/>
          </ac:spMkLst>
        </pc:spChg>
        <pc:spChg chg="mod">
          <ac:chgData name="Kadhi, Ayat" userId="2115ba5f-f93e-44f4-84b4-3ec87d5cd987" providerId="ADAL" clId="{319DD5A8-72A2-41E6-9FF3-D23C70731D37}" dt="2024-04-18T13:51:55.610" v="2816"/>
          <ac:spMkLst>
            <pc:docMk/>
            <pc:sldMk cId="3044817123" sldId="260"/>
            <ac:spMk id="51" creationId="{3B03BE89-0DC3-E0F7-8D12-471693252093}"/>
          </ac:spMkLst>
        </pc:spChg>
        <pc:spChg chg="mod">
          <ac:chgData name="Kadhi, Ayat" userId="2115ba5f-f93e-44f4-84b4-3ec87d5cd987" providerId="ADAL" clId="{319DD5A8-72A2-41E6-9FF3-D23C70731D37}" dt="2024-04-18T13:51:55.610" v="2816"/>
          <ac:spMkLst>
            <pc:docMk/>
            <pc:sldMk cId="3044817123" sldId="260"/>
            <ac:spMk id="52" creationId="{C64D6671-6717-6FF5-906B-22718E788A23}"/>
          </ac:spMkLst>
        </pc:spChg>
        <pc:spChg chg="mod">
          <ac:chgData name="Kadhi, Ayat" userId="2115ba5f-f93e-44f4-84b4-3ec87d5cd987" providerId="ADAL" clId="{319DD5A8-72A2-41E6-9FF3-D23C70731D37}" dt="2024-04-18T13:51:55.610" v="2816"/>
          <ac:spMkLst>
            <pc:docMk/>
            <pc:sldMk cId="3044817123" sldId="260"/>
            <ac:spMk id="53" creationId="{8FAE5F64-C8CD-08DE-4EC6-7CAF7FF095B9}"/>
          </ac:spMkLst>
        </pc:spChg>
        <pc:spChg chg="mod">
          <ac:chgData name="Kadhi, Ayat" userId="2115ba5f-f93e-44f4-84b4-3ec87d5cd987" providerId="ADAL" clId="{319DD5A8-72A2-41E6-9FF3-D23C70731D37}" dt="2024-04-18T13:51:55.610" v="2816"/>
          <ac:spMkLst>
            <pc:docMk/>
            <pc:sldMk cId="3044817123" sldId="260"/>
            <ac:spMk id="54" creationId="{66AE6A12-410A-8F95-E322-E4FBECEB63B2}"/>
          </ac:spMkLst>
        </pc:spChg>
        <pc:spChg chg="mod">
          <ac:chgData name="Kadhi, Ayat" userId="2115ba5f-f93e-44f4-84b4-3ec87d5cd987" providerId="ADAL" clId="{319DD5A8-72A2-41E6-9FF3-D23C70731D37}" dt="2024-04-18T13:51:55.610" v="2816"/>
          <ac:spMkLst>
            <pc:docMk/>
            <pc:sldMk cId="3044817123" sldId="260"/>
            <ac:spMk id="55" creationId="{1755780A-99A4-C6C5-8BDF-BD31529F5D11}"/>
          </ac:spMkLst>
        </pc:spChg>
        <pc:spChg chg="mod">
          <ac:chgData name="Kadhi, Ayat" userId="2115ba5f-f93e-44f4-84b4-3ec87d5cd987" providerId="ADAL" clId="{319DD5A8-72A2-41E6-9FF3-D23C70731D37}" dt="2024-04-18T13:51:55.610" v="2816"/>
          <ac:spMkLst>
            <pc:docMk/>
            <pc:sldMk cId="3044817123" sldId="260"/>
            <ac:spMk id="56" creationId="{D04673BD-8FE5-6F2F-64B8-47564F13702F}"/>
          </ac:spMkLst>
        </pc:spChg>
        <pc:spChg chg="mod">
          <ac:chgData name="Kadhi, Ayat" userId="2115ba5f-f93e-44f4-84b4-3ec87d5cd987" providerId="ADAL" clId="{319DD5A8-72A2-41E6-9FF3-D23C70731D37}" dt="2024-04-18T13:51:55.610" v="2816"/>
          <ac:spMkLst>
            <pc:docMk/>
            <pc:sldMk cId="3044817123" sldId="260"/>
            <ac:spMk id="57" creationId="{1865BDFC-21AE-76EE-6929-AE9AD2767503}"/>
          </ac:spMkLst>
        </pc:spChg>
        <pc:spChg chg="mod">
          <ac:chgData name="Kadhi, Ayat" userId="2115ba5f-f93e-44f4-84b4-3ec87d5cd987" providerId="ADAL" clId="{319DD5A8-72A2-41E6-9FF3-D23C70731D37}" dt="2024-04-18T13:51:55.610" v="2816"/>
          <ac:spMkLst>
            <pc:docMk/>
            <pc:sldMk cId="3044817123" sldId="260"/>
            <ac:spMk id="59" creationId="{D78F85A9-7F4A-F05D-C6CA-5E92ACF2A428}"/>
          </ac:spMkLst>
        </pc:spChg>
        <pc:spChg chg="mod">
          <ac:chgData name="Kadhi, Ayat" userId="2115ba5f-f93e-44f4-84b4-3ec87d5cd987" providerId="ADAL" clId="{319DD5A8-72A2-41E6-9FF3-D23C70731D37}" dt="2024-04-18T13:51:55.610" v="2816"/>
          <ac:spMkLst>
            <pc:docMk/>
            <pc:sldMk cId="3044817123" sldId="260"/>
            <ac:spMk id="62" creationId="{22FD6B5D-5EB0-9FB7-89B5-9D25DCD3D0AD}"/>
          </ac:spMkLst>
        </pc:spChg>
        <pc:spChg chg="mod">
          <ac:chgData name="Kadhi, Ayat" userId="2115ba5f-f93e-44f4-84b4-3ec87d5cd987" providerId="ADAL" clId="{319DD5A8-72A2-41E6-9FF3-D23C70731D37}" dt="2024-04-18T13:51:55.610" v="2816"/>
          <ac:spMkLst>
            <pc:docMk/>
            <pc:sldMk cId="3044817123" sldId="260"/>
            <ac:spMk id="64" creationId="{74A30AC6-952F-E5A2-7235-C92E97FFCF60}"/>
          </ac:spMkLst>
        </pc:spChg>
        <pc:spChg chg="mod">
          <ac:chgData name="Kadhi, Ayat" userId="2115ba5f-f93e-44f4-84b4-3ec87d5cd987" providerId="ADAL" clId="{319DD5A8-72A2-41E6-9FF3-D23C70731D37}" dt="2024-04-18T13:51:55.610" v="2816"/>
          <ac:spMkLst>
            <pc:docMk/>
            <pc:sldMk cId="3044817123" sldId="260"/>
            <ac:spMk id="65" creationId="{F69FC0DD-2D9A-0BB4-6B11-1D439130ABF3}"/>
          </ac:spMkLst>
        </pc:spChg>
        <pc:spChg chg="mod">
          <ac:chgData name="Kadhi, Ayat" userId="2115ba5f-f93e-44f4-84b4-3ec87d5cd987" providerId="ADAL" clId="{319DD5A8-72A2-41E6-9FF3-D23C70731D37}" dt="2024-04-18T13:51:55.610" v="2816"/>
          <ac:spMkLst>
            <pc:docMk/>
            <pc:sldMk cId="3044817123" sldId="260"/>
            <ac:spMk id="66" creationId="{3D30A8B8-DA76-AFE5-4F72-7D56B9583E43}"/>
          </ac:spMkLst>
        </pc:spChg>
        <pc:spChg chg="mod">
          <ac:chgData name="Kadhi, Ayat" userId="2115ba5f-f93e-44f4-84b4-3ec87d5cd987" providerId="ADAL" clId="{319DD5A8-72A2-41E6-9FF3-D23C70731D37}" dt="2024-04-18T13:51:55.610" v="2816"/>
          <ac:spMkLst>
            <pc:docMk/>
            <pc:sldMk cId="3044817123" sldId="260"/>
            <ac:spMk id="67" creationId="{4D1AC479-432E-096E-45CA-57469D9B6EC3}"/>
          </ac:spMkLst>
        </pc:spChg>
        <pc:spChg chg="mod">
          <ac:chgData name="Kadhi, Ayat" userId="2115ba5f-f93e-44f4-84b4-3ec87d5cd987" providerId="ADAL" clId="{319DD5A8-72A2-41E6-9FF3-D23C70731D37}" dt="2024-04-18T13:51:55.610" v="2816"/>
          <ac:spMkLst>
            <pc:docMk/>
            <pc:sldMk cId="3044817123" sldId="260"/>
            <ac:spMk id="68" creationId="{8C70370A-0A35-8ED3-FFB5-516CAED3EC42}"/>
          </ac:spMkLst>
        </pc:spChg>
        <pc:spChg chg="mod">
          <ac:chgData name="Kadhi, Ayat" userId="2115ba5f-f93e-44f4-84b4-3ec87d5cd987" providerId="ADAL" clId="{319DD5A8-72A2-41E6-9FF3-D23C70731D37}" dt="2024-04-18T13:51:55.610" v="2816"/>
          <ac:spMkLst>
            <pc:docMk/>
            <pc:sldMk cId="3044817123" sldId="260"/>
            <ac:spMk id="69" creationId="{527935C5-DDDE-7D2C-1DA5-682F9A583780}"/>
          </ac:spMkLst>
        </pc:spChg>
        <pc:spChg chg="mod">
          <ac:chgData name="Kadhi, Ayat" userId="2115ba5f-f93e-44f4-84b4-3ec87d5cd987" providerId="ADAL" clId="{319DD5A8-72A2-41E6-9FF3-D23C70731D37}" dt="2024-04-18T13:51:55.610" v="2816"/>
          <ac:spMkLst>
            <pc:docMk/>
            <pc:sldMk cId="3044817123" sldId="260"/>
            <ac:spMk id="70" creationId="{49602A5D-7A66-5082-271D-089A52AC29DC}"/>
          </ac:spMkLst>
        </pc:spChg>
        <pc:spChg chg="mod">
          <ac:chgData name="Kadhi, Ayat" userId="2115ba5f-f93e-44f4-84b4-3ec87d5cd987" providerId="ADAL" clId="{319DD5A8-72A2-41E6-9FF3-D23C70731D37}" dt="2024-04-18T13:51:58.453" v="2818"/>
          <ac:spMkLst>
            <pc:docMk/>
            <pc:sldMk cId="3044817123" sldId="260"/>
            <ac:spMk id="72" creationId="{0239D1B3-4D6B-2B75-97DC-CED0CAF02263}"/>
          </ac:spMkLst>
        </pc:spChg>
        <pc:spChg chg="mod">
          <ac:chgData name="Kadhi, Ayat" userId="2115ba5f-f93e-44f4-84b4-3ec87d5cd987" providerId="ADAL" clId="{319DD5A8-72A2-41E6-9FF3-D23C70731D37}" dt="2024-04-18T13:51:58.453" v="2818"/>
          <ac:spMkLst>
            <pc:docMk/>
            <pc:sldMk cId="3044817123" sldId="260"/>
            <ac:spMk id="75" creationId="{53880F40-D50F-CEFC-0E44-ABDEFE8D3642}"/>
          </ac:spMkLst>
        </pc:spChg>
        <pc:spChg chg="mod">
          <ac:chgData name="Kadhi, Ayat" userId="2115ba5f-f93e-44f4-84b4-3ec87d5cd987" providerId="ADAL" clId="{319DD5A8-72A2-41E6-9FF3-D23C70731D37}" dt="2024-04-18T13:51:58.453" v="2818"/>
          <ac:spMkLst>
            <pc:docMk/>
            <pc:sldMk cId="3044817123" sldId="260"/>
            <ac:spMk id="76" creationId="{FDE5A5DA-3110-A4F4-A8DD-8C0432D512E8}"/>
          </ac:spMkLst>
        </pc:spChg>
        <pc:spChg chg="mod">
          <ac:chgData name="Kadhi, Ayat" userId="2115ba5f-f93e-44f4-84b4-3ec87d5cd987" providerId="ADAL" clId="{319DD5A8-72A2-41E6-9FF3-D23C70731D37}" dt="2024-04-18T13:51:58.453" v="2818"/>
          <ac:spMkLst>
            <pc:docMk/>
            <pc:sldMk cId="3044817123" sldId="260"/>
            <ac:spMk id="77" creationId="{F6304586-7562-2139-D4F4-6E085AAB6F6D}"/>
          </ac:spMkLst>
        </pc:spChg>
        <pc:spChg chg="mod">
          <ac:chgData name="Kadhi, Ayat" userId="2115ba5f-f93e-44f4-84b4-3ec87d5cd987" providerId="ADAL" clId="{319DD5A8-72A2-41E6-9FF3-D23C70731D37}" dt="2024-04-18T13:51:58.453" v="2818"/>
          <ac:spMkLst>
            <pc:docMk/>
            <pc:sldMk cId="3044817123" sldId="260"/>
            <ac:spMk id="78" creationId="{0288AF2F-F14B-676C-7676-1A012F7FD08B}"/>
          </ac:spMkLst>
        </pc:spChg>
        <pc:spChg chg="mod">
          <ac:chgData name="Kadhi, Ayat" userId="2115ba5f-f93e-44f4-84b4-3ec87d5cd987" providerId="ADAL" clId="{319DD5A8-72A2-41E6-9FF3-D23C70731D37}" dt="2024-04-18T13:51:58.453" v="2818"/>
          <ac:spMkLst>
            <pc:docMk/>
            <pc:sldMk cId="3044817123" sldId="260"/>
            <ac:spMk id="80" creationId="{B5760727-E1F7-97DC-7E74-614E5D9CA669}"/>
          </ac:spMkLst>
        </pc:spChg>
        <pc:spChg chg="mod">
          <ac:chgData name="Kadhi, Ayat" userId="2115ba5f-f93e-44f4-84b4-3ec87d5cd987" providerId="ADAL" clId="{319DD5A8-72A2-41E6-9FF3-D23C70731D37}" dt="2024-04-18T13:51:58.453" v="2818"/>
          <ac:spMkLst>
            <pc:docMk/>
            <pc:sldMk cId="3044817123" sldId="260"/>
            <ac:spMk id="83" creationId="{39B55033-0AED-398E-18EE-2ADBE7321A1D}"/>
          </ac:spMkLst>
        </pc:spChg>
        <pc:spChg chg="mod">
          <ac:chgData name="Kadhi, Ayat" userId="2115ba5f-f93e-44f4-84b4-3ec87d5cd987" providerId="ADAL" clId="{319DD5A8-72A2-41E6-9FF3-D23C70731D37}" dt="2024-04-18T13:51:58.453" v="2818"/>
          <ac:spMkLst>
            <pc:docMk/>
            <pc:sldMk cId="3044817123" sldId="260"/>
            <ac:spMk id="84" creationId="{534D46E8-F640-229B-5EBD-787CFAD913A0}"/>
          </ac:spMkLst>
        </pc:spChg>
        <pc:spChg chg="mod">
          <ac:chgData name="Kadhi, Ayat" userId="2115ba5f-f93e-44f4-84b4-3ec87d5cd987" providerId="ADAL" clId="{319DD5A8-72A2-41E6-9FF3-D23C70731D37}" dt="2024-04-18T13:51:58.453" v="2818"/>
          <ac:spMkLst>
            <pc:docMk/>
            <pc:sldMk cId="3044817123" sldId="260"/>
            <ac:spMk id="85" creationId="{33E9BAFB-A99A-8490-021B-91D5865B6186}"/>
          </ac:spMkLst>
        </pc:spChg>
        <pc:spChg chg="mod">
          <ac:chgData name="Kadhi, Ayat" userId="2115ba5f-f93e-44f4-84b4-3ec87d5cd987" providerId="ADAL" clId="{319DD5A8-72A2-41E6-9FF3-D23C70731D37}" dt="2024-04-18T13:51:58.453" v="2818"/>
          <ac:spMkLst>
            <pc:docMk/>
            <pc:sldMk cId="3044817123" sldId="260"/>
            <ac:spMk id="86" creationId="{7EB30E87-1707-A37B-14D9-6F8469FC847E}"/>
          </ac:spMkLst>
        </pc:spChg>
        <pc:spChg chg="add del mod">
          <ac:chgData name="Kadhi, Ayat" userId="2115ba5f-f93e-44f4-84b4-3ec87d5cd987" providerId="ADAL" clId="{319DD5A8-72A2-41E6-9FF3-D23C70731D37}" dt="2024-04-18T13:52:07.626" v="2819" actId="21"/>
          <ac:spMkLst>
            <pc:docMk/>
            <pc:sldMk cId="3044817123" sldId="260"/>
            <ac:spMk id="87" creationId="{6516FE03-2E89-29E8-D4CA-AEAF823ED6DF}"/>
          </ac:spMkLst>
        </pc:spChg>
        <pc:spChg chg="mod">
          <ac:chgData name="Kadhi, Ayat" userId="2115ba5f-f93e-44f4-84b4-3ec87d5cd987" providerId="ADAL" clId="{319DD5A8-72A2-41E6-9FF3-D23C70731D37}" dt="2024-04-18T13:51:58.453" v="2818"/>
          <ac:spMkLst>
            <pc:docMk/>
            <pc:sldMk cId="3044817123" sldId="260"/>
            <ac:spMk id="89" creationId="{566ACE38-A620-4CBC-C69B-D4A31E162A38}"/>
          </ac:spMkLst>
        </pc:spChg>
        <pc:spChg chg="mod">
          <ac:chgData name="Kadhi, Ayat" userId="2115ba5f-f93e-44f4-84b4-3ec87d5cd987" providerId="ADAL" clId="{319DD5A8-72A2-41E6-9FF3-D23C70731D37}" dt="2024-04-18T13:51:58.453" v="2818"/>
          <ac:spMkLst>
            <pc:docMk/>
            <pc:sldMk cId="3044817123" sldId="260"/>
            <ac:spMk id="90" creationId="{C0EBC84E-A31C-49C8-B9FE-CD12B24A540D}"/>
          </ac:spMkLst>
        </pc:spChg>
        <pc:spChg chg="mod">
          <ac:chgData name="Kadhi, Ayat" userId="2115ba5f-f93e-44f4-84b4-3ec87d5cd987" providerId="ADAL" clId="{319DD5A8-72A2-41E6-9FF3-D23C70731D37}" dt="2024-04-18T13:51:58.453" v="2818"/>
          <ac:spMkLst>
            <pc:docMk/>
            <pc:sldMk cId="3044817123" sldId="260"/>
            <ac:spMk id="91" creationId="{4F0DA9DB-F6FC-4240-9EE6-AEF51FE80C38}"/>
          </ac:spMkLst>
        </pc:spChg>
        <pc:spChg chg="add del mod">
          <ac:chgData name="Kadhi, Ayat" userId="2115ba5f-f93e-44f4-84b4-3ec87d5cd987" providerId="ADAL" clId="{319DD5A8-72A2-41E6-9FF3-D23C70731D37}" dt="2024-04-18T13:52:07.626" v="2819" actId="21"/>
          <ac:spMkLst>
            <pc:docMk/>
            <pc:sldMk cId="3044817123" sldId="260"/>
            <ac:spMk id="92" creationId="{753D4CB7-A39B-0399-63E9-94AAF3161625}"/>
          </ac:spMkLst>
        </pc:spChg>
        <pc:spChg chg="add del mod">
          <ac:chgData name="Kadhi, Ayat" userId="2115ba5f-f93e-44f4-84b4-3ec87d5cd987" providerId="ADAL" clId="{319DD5A8-72A2-41E6-9FF3-D23C70731D37}" dt="2024-04-18T13:52:07.626" v="2819" actId="21"/>
          <ac:spMkLst>
            <pc:docMk/>
            <pc:sldMk cId="3044817123" sldId="260"/>
            <ac:spMk id="93" creationId="{76B8EDEB-15B4-B465-79A2-E0EDBE21E62E}"/>
          </ac:spMkLst>
        </pc:spChg>
        <pc:spChg chg="mod">
          <ac:chgData name="Kadhi, Ayat" userId="2115ba5f-f93e-44f4-84b4-3ec87d5cd987" providerId="ADAL" clId="{319DD5A8-72A2-41E6-9FF3-D23C70731D37}" dt="2024-04-18T13:51:58.453" v="2818"/>
          <ac:spMkLst>
            <pc:docMk/>
            <pc:sldMk cId="3044817123" sldId="260"/>
            <ac:spMk id="95" creationId="{2F41FB9A-DA92-147D-D4D3-43DF3F79A4CF}"/>
          </ac:spMkLst>
        </pc:spChg>
        <pc:spChg chg="mod">
          <ac:chgData name="Kadhi, Ayat" userId="2115ba5f-f93e-44f4-84b4-3ec87d5cd987" providerId="ADAL" clId="{319DD5A8-72A2-41E6-9FF3-D23C70731D37}" dt="2024-04-18T13:51:58.453" v="2818"/>
          <ac:spMkLst>
            <pc:docMk/>
            <pc:sldMk cId="3044817123" sldId="260"/>
            <ac:spMk id="99" creationId="{FD0E0EEA-128C-85BE-E882-9D8C6FC7E0A6}"/>
          </ac:spMkLst>
        </pc:spChg>
        <pc:spChg chg="mod">
          <ac:chgData name="Kadhi, Ayat" userId="2115ba5f-f93e-44f4-84b4-3ec87d5cd987" providerId="ADAL" clId="{319DD5A8-72A2-41E6-9FF3-D23C70731D37}" dt="2024-04-18T13:51:58.453" v="2818"/>
          <ac:spMkLst>
            <pc:docMk/>
            <pc:sldMk cId="3044817123" sldId="260"/>
            <ac:spMk id="100" creationId="{4ED104AF-0AD9-9586-9A58-B66C1D0FBA11}"/>
          </ac:spMkLst>
        </pc:spChg>
        <pc:spChg chg="mod">
          <ac:chgData name="Kadhi, Ayat" userId="2115ba5f-f93e-44f4-84b4-3ec87d5cd987" providerId="ADAL" clId="{319DD5A8-72A2-41E6-9FF3-D23C70731D37}" dt="2024-04-18T13:51:58.453" v="2818"/>
          <ac:spMkLst>
            <pc:docMk/>
            <pc:sldMk cId="3044817123" sldId="260"/>
            <ac:spMk id="101" creationId="{8A995F12-F1D8-2D05-A28D-B027E55F411E}"/>
          </ac:spMkLst>
        </pc:spChg>
        <pc:spChg chg="mod">
          <ac:chgData name="Kadhi, Ayat" userId="2115ba5f-f93e-44f4-84b4-3ec87d5cd987" providerId="ADAL" clId="{319DD5A8-72A2-41E6-9FF3-D23C70731D37}" dt="2024-04-18T13:51:58.453" v="2818"/>
          <ac:spMkLst>
            <pc:docMk/>
            <pc:sldMk cId="3044817123" sldId="260"/>
            <ac:spMk id="102" creationId="{31B14C3B-0FF0-342A-68BB-FE5AD354E388}"/>
          </ac:spMkLst>
        </pc:spChg>
        <pc:spChg chg="mod">
          <ac:chgData name="Kadhi, Ayat" userId="2115ba5f-f93e-44f4-84b4-3ec87d5cd987" providerId="ADAL" clId="{319DD5A8-72A2-41E6-9FF3-D23C70731D37}" dt="2024-04-18T13:51:58.453" v="2818"/>
          <ac:spMkLst>
            <pc:docMk/>
            <pc:sldMk cId="3044817123" sldId="260"/>
            <ac:spMk id="103" creationId="{49A0C98D-5214-373C-7222-78B4E29A92B1}"/>
          </ac:spMkLst>
        </pc:spChg>
        <pc:spChg chg="mod">
          <ac:chgData name="Kadhi, Ayat" userId="2115ba5f-f93e-44f4-84b4-3ec87d5cd987" providerId="ADAL" clId="{319DD5A8-72A2-41E6-9FF3-D23C70731D37}" dt="2024-04-18T13:51:58.453" v="2818"/>
          <ac:spMkLst>
            <pc:docMk/>
            <pc:sldMk cId="3044817123" sldId="260"/>
            <ac:spMk id="104" creationId="{64B0BDA0-4D1F-89A2-6228-53101A047B49}"/>
          </ac:spMkLst>
        </pc:spChg>
        <pc:spChg chg="mod">
          <ac:chgData name="Kadhi, Ayat" userId="2115ba5f-f93e-44f4-84b4-3ec87d5cd987" providerId="ADAL" clId="{319DD5A8-72A2-41E6-9FF3-D23C70731D37}" dt="2024-04-18T13:51:58.453" v="2818"/>
          <ac:spMkLst>
            <pc:docMk/>
            <pc:sldMk cId="3044817123" sldId="260"/>
            <ac:spMk id="105" creationId="{2AD74F0E-2776-560C-AD09-778EA15B4058}"/>
          </ac:spMkLst>
        </pc:spChg>
        <pc:spChg chg="mod">
          <ac:chgData name="Kadhi, Ayat" userId="2115ba5f-f93e-44f4-84b4-3ec87d5cd987" providerId="ADAL" clId="{319DD5A8-72A2-41E6-9FF3-D23C70731D37}" dt="2024-04-18T13:51:58.453" v="2818"/>
          <ac:spMkLst>
            <pc:docMk/>
            <pc:sldMk cId="3044817123" sldId="260"/>
            <ac:spMk id="106" creationId="{B0DD25BC-13B6-BE95-41F2-95C6E64EAA17}"/>
          </ac:spMkLst>
        </pc:spChg>
        <pc:spChg chg="mod">
          <ac:chgData name="Kadhi, Ayat" userId="2115ba5f-f93e-44f4-84b4-3ec87d5cd987" providerId="ADAL" clId="{319DD5A8-72A2-41E6-9FF3-D23C70731D37}" dt="2024-04-18T13:51:58.453" v="2818"/>
          <ac:spMkLst>
            <pc:docMk/>
            <pc:sldMk cId="3044817123" sldId="260"/>
            <ac:spMk id="108" creationId="{11ACC31A-16A4-1C1C-CDAE-C7EE7F120C5F}"/>
          </ac:spMkLst>
        </pc:spChg>
        <pc:spChg chg="mod">
          <ac:chgData name="Kadhi, Ayat" userId="2115ba5f-f93e-44f4-84b4-3ec87d5cd987" providerId="ADAL" clId="{319DD5A8-72A2-41E6-9FF3-D23C70731D37}" dt="2024-04-18T13:51:58.453" v="2818"/>
          <ac:spMkLst>
            <pc:docMk/>
            <pc:sldMk cId="3044817123" sldId="260"/>
            <ac:spMk id="111" creationId="{EA643872-65FD-CEA9-5C7B-DD9F51178816}"/>
          </ac:spMkLst>
        </pc:spChg>
        <pc:spChg chg="mod">
          <ac:chgData name="Kadhi, Ayat" userId="2115ba5f-f93e-44f4-84b4-3ec87d5cd987" providerId="ADAL" clId="{319DD5A8-72A2-41E6-9FF3-D23C70731D37}" dt="2024-04-18T13:51:58.453" v="2818"/>
          <ac:spMkLst>
            <pc:docMk/>
            <pc:sldMk cId="3044817123" sldId="260"/>
            <ac:spMk id="113" creationId="{188C56C4-BFC4-2FE4-D018-ACE0C3542059}"/>
          </ac:spMkLst>
        </pc:spChg>
        <pc:spChg chg="mod">
          <ac:chgData name="Kadhi, Ayat" userId="2115ba5f-f93e-44f4-84b4-3ec87d5cd987" providerId="ADAL" clId="{319DD5A8-72A2-41E6-9FF3-D23C70731D37}" dt="2024-04-18T13:51:58.453" v="2818"/>
          <ac:spMkLst>
            <pc:docMk/>
            <pc:sldMk cId="3044817123" sldId="260"/>
            <ac:spMk id="114" creationId="{8FCB773C-D930-D172-A440-CD893179207C}"/>
          </ac:spMkLst>
        </pc:spChg>
        <pc:spChg chg="mod">
          <ac:chgData name="Kadhi, Ayat" userId="2115ba5f-f93e-44f4-84b4-3ec87d5cd987" providerId="ADAL" clId="{319DD5A8-72A2-41E6-9FF3-D23C70731D37}" dt="2024-04-18T13:51:58.453" v="2818"/>
          <ac:spMkLst>
            <pc:docMk/>
            <pc:sldMk cId="3044817123" sldId="260"/>
            <ac:spMk id="115" creationId="{1763E57D-4A81-ABA3-2D0A-B4796451EA61}"/>
          </ac:spMkLst>
        </pc:spChg>
        <pc:spChg chg="mod">
          <ac:chgData name="Kadhi, Ayat" userId="2115ba5f-f93e-44f4-84b4-3ec87d5cd987" providerId="ADAL" clId="{319DD5A8-72A2-41E6-9FF3-D23C70731D37}" dt="2024-04-18T13:51:58.453" v="2818"/>
          <ac:spMkLst>
            <pc:docMk/>
            <pc:sldMk cId="3044817123" sldId="260"/>
            <ac:spMk id="116" creationId="{B1A2B894-4E05-A046-EC3C-A4ECDF9AAB3E}"/>
          </ac:spMkLst>
        </pc:spChg>
        <pc:spChg chg="mod">
          <ac:chgData name="Kadhi, Ayat" userId="2115ba5f-f93e-44f4-84b4-3ec87d5cd987" providerId="ADAL" clId="{319DD5A8-72A2-41E6-9FF3-D23C70731D37}" dt="2024-04-18T13:51:58.453" v="2818"/>
          <ac:spMkLst>
            <pc:docMk/>
            <pc:sldMk cId="3044817123" sldId="260"/>
            <ac:spMk id="117" creationId="{D28203A3-B1ED-8EAE-D068-455713D309CE}"/>
          </ac:spMkLst>
        </pc:spChg>
        <pc:spChg chg="mod">
          <ac:chgData name="Kadhi, Ayat" userId="2115ba5f-f93e-44f4-84b4-3ec87d5cd987" providerId="ADAL" clId="{319DD5A8-72A2-41E6-9FF3-D23C70731D37}" dt="2024-04-18T13:51:58.453" v="2818"/>
          <ac:spMkLst>
            <pc:docMk/>
            <pc:sldMk cId="3044817123" sldId="260"/>
            <ac:spMk id="118" creationId="{EA9A6760-A62E-54A6-7ABB-FC120D4B3522}"/>
          </ac:spMkLst>
        </pc:spChg>
        <pc:spChg chg="mod">
          <ac:chgData name="Kadhi, Ayat" userId="2115ba5f-f93e-44f4-84b4-3ec87d5cd987" providerId="ADAL" clId="{319DD5A8-72A2-41E6-9FF3-D23C70731D37}" dt="2024-04-18T13:51:58.453" v="2818"/>
          <ac:spMkLst>
            <pc:docMk/>
            <pc:sldMk cId="3044817123" sldId="260"/>
            <ac:spMk id="119" creationId="{C9107217-E3F8-7962-18A8-CE4F9D48C265}"/>
          </ac:spMkLst>
        </pc:spChg>
        <pc:grpChg chg="add del mod">
          <ac:chgData name="Kadhi, Ayat" userId="2115ba5f-f93e-44f4-84b4-3ec87d5cd987" providerId="ADAL" clId="{319DD5A8-72A2-41E6-9FF3-D23C70731D37}" dt="2024-04-18T13:51:58.445" v="2817"/>
          <ac:grpSpMkLst>
            <pc:docMk/>
            <pc:sldMk cId="3044817123" sldId="260"/>
            <ac:grpSpMk id="22" creationId="{0A69849C-123B-89A0-A6EE-672D256B9751}"/>
          </ac:grpSpMkLst>
        </pc:grpChg>
        <pc:grpChg chg="mod">
          <ac:chgData name="Kadhi, Ayat" userId="2115ba5f-f93e-44f4-84b4-3ec87d5cd987" providerId="ADAL" clId="{319DD5A8-72A2-41E6-9FF3-D23C70731D37}" dt="2024-04-18T13:51:55.610" v="2816"/>
          <ac:grpSpMkLst>
            <pc:docMk/>
            <pc:sldMk cId="3044817123" sldId="260"/>
            <ac:grpSpMk id="24" creationId="{A2C8479A-6974-E6CD-7CBE-680DA195AD16}"/>
          </ac:grpSpMkLst>
        </pc:grpChg>
        <pc:grpChg chg="mod">
          <ac:chgData name="Kadhi, Ayat" userId="2115ba5f-f93e-44f4-84b4-3ec87d5cd987" providerId="ADAL" clId="{319DD5A8-72A2-41E6-9FF3-D23C70731D37}" dt="2024-04-18T13:51:55.610" v="2816"/>
          <ac:grpSpMkLst>
            <pc:docMk/>
            <pc:sldMk cId="3044817123" sldId="260"/>
            <ac:grpSpMk id="25" creationId="{6388F9CF-9221-EEC7-6536-4A0BD5CD4ECD}"/>
          </ac:grpSpMkLst>
        </pc:grpChg>
        <pc:grpChg chg="add del mod">
          <ac:chgData name="Kadhi, Ayat" userId="2115ba5f-f93e-44f4-84b4-3ec87d5cd987" providerId="ADAL" clId="{319DD5A8-72A2-41E6-9FF3-D23C70731D37}" dt="2024-04-18T13:51:58.445" v="2817"/>
          <ac:grpSpMkLst>
            <pc:docMk/>
            <pc:sldMk cId="3044817123" sldId="260"/>
            <ac:grpSpMk id="30" creationId="{4E17D990-BA14-39A7-BDA5-CD4BBE3C5525}"/>
          </ac:grpSpMkLst>
        </pc:grpChg>
        <pc:grpChg chg="mod">
          <ac:chgData name="Kadhi, Ayat" userId="2115ba5f-f93e-44f4-84b4-3ec87d5cd987" providerId="ADAL" clId="{319DD5A8-72A2-41E6-9FF3-D23C70731D37}" dt="2024-04-18T13:51:55.610" v="2816"/>
          <ac:grpSpMkLst>
            <pc:docMk/>
            <pc:sldMk cId="3044817123" sldId="260"/>
            <ac:grpSpMk id="32" creationId="{309A4AAE-4326-60C6-7F66-D2FFBBCE8975}"/>
          </ac:grpSpMkLst>
        </pc:grpChg>
        <pc:grpChg chg="mod">
          <ac:chgData name="Kadhi, Ayat" userId="2115ba5f-f93e-44f4-84b4-3ec87d5cd987" providerId="ADAL" clId="{319DD5A8-72A2-41E6-9FF3-D23C70731D37}" dt="2024-04-18T13:51:55.610" v="2816"/>
          <ac:grpSpMkLst>
            <pc:docMk/>
            <pc:sldMk cId="3044817123" sldId="260"/>
            <ac:grpSpMk id="33" creationId="{DA04D767-55D4-3AD0-3ABE-5AF5578E6AD2}"/>
          </ac:grpSpMkLst>
        </pc:grpChg>
        <pc:grpChg chg="add del mod">
          <ac:chgData name="Kadhi, Ayat" userId="2115ba5f-f93e-44f4-84b4-3ec87d5cd987" providerId="ADAL" clId="{319DD5A8-72A2-41E6-9FF3-D23C70731D37}" dt="2024-04-18T13:51:58.445" v="2817"/>
          <ac:grpSpMkLst>
            <pc:docMk/>
            <pc:sldMk cId="3044817123" sldId="260"/>
            <ac:grpSpMk id="39" creationId="{6F850C03-9577-F747-7E4E-DC222730B8A4}"/>
          </ac:grpSpMkLst>
        </pc:grpChg>
        <pc:grpChg chg="add del mod">
          <ac:chgData name="Kadhi, Ayat" userId="2115ba5f-f93e-44f4-84b4-3ec87d5cd987" providerId="ADAL" clId="{319DD5A8-72A2-41E6-9FF3-D23C70731D37}" dt="2024-04-18T13:51:58.445" v="2817"/>
          <ac:grpSpMkLst>
            <pc:docMk/>
            <pc:sldMk cId="3044817123" sldId="260"/>
            <ac:grpSpMk id="45" creationId="{398A06C5-6150-2776-482F-3671C8F84114}"/>
          </ac:grpSpMkLst>
        </pc:grpChg>
        <pc:grpChg chg="mod">
          <ac:chgData name="Kadhi, Ayat" userId="2115ba5f-f93e-44f4-84b4-3ec87d5cd987" providerId="ADAL" clId="{319DD5A8-72A2-41E6-9FF3-D23C70731D37}" dt="2024-04-18T13:51:55.610" v="2816"/>
          <ac:grpSpMkLst>
            <pc:docMk/>
            <pc:sldMk cId="3044817123" sldId="260"/>
            <ac:grpSpMk id="47" creationId="{E0C4617F-B3D3-4004-09A3-70EF7D2C8399}"/>
          </ac:grpSpMkLst>
        </pc:grpChg>
        <pc:grpChg chg="mod">
          <ac:chgData name="Kadhi, Ayat" userId="2115ba5f-f93e-44f4-84b4-3ec87d5cd987" providerId="ADAL" clId="{319DD5A8-72A2-41E6-9FF3-D23C70731D37}" dt="2024-04-18T13:51:55.610" v="2816"/>
          <ac:grpSpMkLst>
            <pc:docMk/>
            <pc:sldMk cId="3044817123" sldId="260"/>
            <ac:grpSpMk id="48" creationId="{171D92F5-360B-EB12-6E98-96ECB88FEC4B}"/>
          </ac:grpSpMkLst>
        </pc:grpChg>
        <pc:grpChg chg="mod">
          <ac:chgData name="Kadhi, Ayat" userId="2115ba5f-f93e-44f4-84b4-3ec87d5cd987" providerId="ADAL" clId="{319DD5A8-72A2-41E6-9FF3-D23C70731D37}" dt="2024-04-18T13:51:55.610" v="2816"/>
          <ac:grpSpMkLst>
            <pc:docMk/>
            <pc:sldMk cId="3044817123" sldId="260"/>
            <ac:grpSpMk id="49" creationId="{B4AEA0EB-58EA-08C7-75B2-ACDB0B41C4D1}"/>
          </ac:grpSpMkLst>
        </pc:grpChg>
        <pc:grpChg chg="add del mod">
          <ac:chgData name="Kadhi, Ayat" userId="2115ba5f-f93e-44f4-84b4-3ec87d5cd987" providerId="ADAL" clId="{319DD5A8-72A2-41E6-9FF3-D23C70731D37}" dt="2024-04-18T13:51:58.445" v="2817"/>
          <ac:grpSpMkLst>
            <pc:docMk/>
            <pc:sldMk cId="3044817123" sldId="260"/>
            <ac:grpSpMk id="58" creationId="{23203CDE-9AC0-F8D7-A32C-6CC897657B78}"/>
          </ac:grpSpMkLst>
        </pc:grpChg>
        <pc:grpChg chg="mod">
          <ac:chgData name="Kadhi, Ayat" userId="2115ba5f-f93e-44f4-84b4-3ec87d5cd987" providerId="ADAL" clId="{319DD5A8-72A2-41E6-9FF3-D23C70731D37}" dt="2024-04-18T13:51:55.610" v="2816"/>
          <ac:grpSpMkLst>
            <pc:docMk/>
            <pc:sldMk cId="3044817123" sldId="260"/>
            <ac:grpSpMk id="60" creationId="{A6F226BA-204D-465D-CC9B-5D0E79249837}"/>
          </ac:grpSpMkLst>
        </pc:grpChg>
        <pc:grpChg chg="mod">
          <ac:chgData name="Kadhi, Ayat" userId="2115ba5f-f93e-44f4-84b4-3ec87d5cd987" providerId="ADAL" clId="{319DD5A8-72A2-41E6-9FF3-D23C70731D37}" dt="2024-04-18T13:51:55.610" v="2816"/>
          <ac:grpSpMkLst>
            <pc:docMk/>
            <pc:sldMk cId="3044817123" sldId="260"/>
            <ac:grpSpMk id="61" creationId="{1C8CF6FB-6D0A-DB8F-3915-2961FEC49ACA}"/>
          </ac:grpSpMkLst>
        </pc:grpChg>
        <pc:grpChg chg="mod">
          <ac:chgData name="Kadhi, Ayat" userId="2115ba5f-f93e-44f4-84b4-3ec87d5cd987" providerId="ADAL" clId="{319DD5A8-72A2-41E6-9FF3-D23C70731D37}" dt="2024-04-18T13:51:55.610" v="2816"/>
          <ac:grpSpMkLst>
            <pc:docMk/>
            <pc:sldMk cId="3044817123" sldId="260"/>
            <ac:grpSpMk id="63" creationId="{DCDF5B60-CCD2-51AE-4D67-417951C1D3BB}"/>
          </ac:grpSpMkLst>
        </pc:grpChg>
        <pc:grpChg chg="add del mod">
          <ac:chgData name="Kadhi, Ayat" userId="2115ba5f-f93e-44f4-84b4-3ec87d5cd987" providerId="ADAL" clId="{319DD5A8-72A2-41E6-9FF3-D23C70731D37}" dt="2024-04-18T13:52:07.626" v="2819" actId="21"/>
          <ac:grpSpMkLst>
            <pc:docMk/>
            <pc:sldMk cId="3044817123" sldId="260"/>
            <ac:grpSpMk id="71" creationId="{EB288273-B8B0-6C0B-F68E-AD30AB11B53B}"/>
          </ac:grpSpMkLst>
        </pc:grpChg>
        <pc:grpChg chg="mod">
          <ac:chgData name="Kadhi, Ayat" userId="2115ba5f-f93e-44f4-84b4-3ec87d5cd987" providerId="ADAL" clId="{319DD5A8-72A2-41E6-9FF3-D23C70731D37}" dt="2024-04-18T13:51:58.453" v="2818"/>
          <ac:grpSpMkLst>
            <pc:docMk/>
            <pc:sldMk cId="3044817123" sldId="260"/>
            <ac:grpSpMk id="73" creationId="{133AD883-D4C9-4FC4-0C20-27E3BB481F40}"/>
          </ac:grpSpMkLst>
        </pc:grpChg>
        <pc:grpChg chg="mod">
          <ac:chgData name="Kadhi, Ayat" userId="2115ba5f-f93e-44f4-84b4-3ec87d5cd987" providerId="ADAL" clId="{319DD5A8-72A2-41E6-9FF3-D23C70731D37}" dt="2024-04-18T13:51:58.453" v="2818"/>
          <ac:grpSpMkLst>
            <pc:docMk/>
            <pc:sldMk cId="3044817123" sldId="260"/>
            <ac:grpSpMk id="74" creationId="{B2C0964C-665A-09F9-AC62-69E96EE9C754}"/>
          </ac:grpSpMkLst>
        </pc:grpChg>
        <pc:grpChg chg="add del mod">
          <ac:chgData name="Kadhi, Ayat" userId="2115ba5f-f93e-44f4-84b4-3ec87d5cd987" providerId="ADAL" clId="{319DD5A8-72A2-41E6-9FF3-D23C70731D37}" dt="2024-04-18T13:52:07.626" v="2819" actId="21"/>
          <ac:grpSpMkLst>
            <pc:docMk/>
            <pc:sldMk cId="3044817123" sldId="260"/>
            <ac:grpSpMk id="79" creationId="{F6C27749-53EF-EAEC-49FD-9281C8EC083C}"/>
          </ac:grpSpMkLst>
        </pc:grpChg>
        <pc:grpChg chg="mod">
          <ac:chgData name="Kadhi, Ayat" userId="2115ba5f-f93e-44f4-84b4-3ec87d5cd987" providerId="ADAL" clId="{319DD5A8-72A2-41E6-9FF3-D23C70731D37}" dt="2024-04-18T13:51:58.453" v="2818"/>
          <ac:grpSpMkLst>
            <pc:docMk/>
            <pc:sldMk cId="3044817123" sldId="260"/>
            <ac:grpSpMk id="81" creationId="{089DFA55-5377-AEEC-B618-6BD655328F70}"/>
          </ac:grpSpMkLst>
        </pc:grpChg>
        <pc:grpChg chg="mod">
          <ac:chgData name="Kadhi, Ayat" userId="2115ba5f-f93e-44f4-84b4-3ec87d5cd987" providerId="ADAL" clId="{319DD5A8-72A2-41E6-9FF3-D23C70731D37}" dt="2024-04-18T13:51:58.453" v="2818"/>
          <ac:grpSpMkLst>
            <pc:docMk/>
            <pc:sldMk cId="3044817123" sldId="260"/>
            <ac:grpSpMk id="82" creationId="{8FD1F875-941D-3707-490D-AEFA7ED17FCC}"/>
          </ac:grpSpMkLst>
        </pc:grpChg>
        <pc:grpChg chg="add del mod">
          <ac:chgData name="Kadhi, Ayat" userId="2115ba5f-f93e-44f4-84b4-3ec87d5cd987" providerId="ADAL" clId="{319DD5A8-72A2-41E6-9FF3-D23C70731D37}" dt="2024-04-18T13:52:07.626" v="2819" actId="21"/>
          <ac:grpSpMkLst>
            <pc:docMk/>
            <pc:sldMk cId="3044817123" sldId="260"/>
            <ac:grpSpMk id="88" creationId="{6A03AB79-EE90-AC07-CB78-0E967259ABE0}"/>
          </ac:grpSpMkLst>
        </pc:grpChg>
        <pc:grpChg chg="add del mod">
          <ac:chgData name="Kadhi, Ayat" userId="2115ba5f-f93e-44f4-84b4-3ec87d5cd987" providerId="ADAL" clId="{319DD5A8-72A2-41E6-9FF3-D23C70731D37}" dt="2024-04-18T13:52:07.626" v="2819" actId="21"/>
          <ac:grpSpMkLst>
            <pc:docMk/>
            <pc:sldMk cId="3044817123" sldId="260"/>
            <ac:grpSpMk id="94" creationId="{31CB8A49-B569-3AE7-040A-EAF1AB9D5A0D}"/>
          </ac:grpSpMkLst>
        </pc:grpChg>
        <pc:grpChg chg="mod">
          <ac:chgData name="Kadhi, Ayat" userId="2115ba5f-f93e-44f4-84b4-3ec87d5cd987" providerId="ADAL" clId="{319DD5A8-72A2-41E6-9FF3-D23C70731D37}" dt="2024-04-18T13:51:58.453" v="2818"/>
          <ac:grpSpMkLst>
            <pc:docMk/>
            <pc:sldMk cId="3044817123" sldId="260"/>
            <ac:grpSpMk id="96" creationId="{F9E0BCFE-B52E-4B0E-0740-553D4BC1AC31}"/>
          </ac:grpSpMkLst>
        </pc:grpChg>
        <pc:grpChg chg="mod">
          <ac:chgData name="Kadhi, Ayat" userId="2115ba5f-f93e-44f4-84b4-3ec87d5cd987" providerId="ADAL" clId="{319DD5A8-72A2-41E6-9FF3-D23C70731D37}" dt="2024-04-18T13:51:58.453" v="2818"/>
          <ac:grpSpMkLst>
            <pc:docMk/>
            <pc:sldMk cId="3044817123" sldId="260"/>
            <ac:grpSpMk id="97" creationId="{F9A1CDDC-77DA-D337-ECA3-6B34BB5466A7}"/>
          </ac:grpSpMkLst>
        </pc:grpChg>
        <pc:grpChg chg="mod">
          <ac:chgData name="Kadhi, Ayat" userId="2115ba5f-f93e-44f4-84b4-3ec87d5cd987" providerId="ADAL" clId="{319DD5A8-72A2-41E6-9FF3-D23C70731D37}" dt="2024-04-18T13:51:58.453" v="2818"/>
          <ac:grpSpMkLst>
            <pc:docMk/>
            <pc:sldMk cId="3044817123" sldId="260"/>
            <ac:grpSpMk id="98" creationId="{63B688B2-7E02-3723-F03E-A758F2E2DAD9}"/>
          </ac:grpSpMkLst>
        </pc:grpChg>
        <pc:grpChg chg="add del mod">
          <ac:chgData name="Kadhi, Ayat" userId="2115ba5f-f93e-44f4-84b4-3ec87d5cd987" providerId="ADAL" clId="{319DD5A8-72A2-41E6-9FF3-D23C70731D37}" dt="2024-04-18T13:52:07.626" v="2819" actId="21"/>
          <ac:grpSpMkLst>
            <pc:docMk/>
            <pc:sldMk cId="3044817123" sldId="260"/>
            <ac:grpSpMk id="107" creationId="{2AC8E0AF-A927-58B9-EBB4-808DA36F0E54}"/>
          </ac:grpSpMkLst>
        </pc:grpChg>
        <pc:grpChg chg="mod">
          <ac:chgData name="Kadhi, Ayat" userId="2115ba5f-f93e-44f4-84b4-3ec87d5cd987" providerId="ADAL" clId="{319DD5A8-72A2-41E6-9FF3-D23C70731D37}" dt="2024-04-18T13:51:58.453" v="2818"/>
          <ac:grpSpMkLst>
            <pc:docMk/>
            <pc:sldMk cId="3044817123" sldId="260"/>
            <ac:grpSpMk id="109" creationId="{1A612595-A707-562E-4198-6630D652B3E1}"/>
          </ac:grpSpMkLst>
        </pc:grpChg>
        <pc:grpChg chg="mod">
          <ac:chgData name="Kadhi, Ayat" userId="2115ba5f-f93e-44f4-84b4-3ec87d5cd987" providerId="ADAL" clId="{319DD5A8-72A2-41E6-9FF3-D23C70731D37}" dt="2024-04-18T13:51:58.453" v="2818"/>
          <ac:grpSpMkLst>
            <pc:docMk/>
            <pc:sldMk cId="3044817123" sldId="260"/>
            <ac:grpSpMk id="110" creationId="{6CEB8D7D-6B57-093F-1D90-992F27E04414}"/>
          </ac:grpSpMkLst>
        </pc:grpChg>
        <pc:grpChg chg="mod">
          <ac:chgData name="Kadhi, Ayat" userId="2115ba5f-f93e-44f4-84b4-3ec87d5cd987" providerId="ADAL" clId="{319DD5A8-72A2-41E6-9FF3-D23C70731D37}" dt="2024-04-18T13:51:58.453" v="2818"/>
          <ac:grpSpMkLst>
            <pc:docMk/>
            <pc:sldMk cId="3044817123" sldId="260"/>
            <ac:grpSpMk id="112" creationId="{6482ABB8-0350-697E-EEC1-6444FF0930F0}"/>
          </ac:grpSpMkLst>
        </pc:grpChg>
        <pc:picChg chg="add mod">
          <ac:chgData name="Kadhi, Ayat" userId="2115ba5f-f93e-44f4-84b4-3ec87d5cd987" providerId="ADAL" clId="{319DD5A8-72A2-41E6-9FF3-D23C70731D37}" dt="2024-04-18T14:01:04.654" v="2953" actId="1076"/>
          <ac:picMkLst>
            <pc:docMk/>
            <pc:sldMk cId="3044817123" sldId="260"/>
            <ac:picMk id="9" creationId="{1CE72B92-1C9D-97AB-96D6-82ACB400D263}"/>
          </ac:picMkLst>
        </pc:picChg>
        <pc:picChg chg="add mod">
          <ac:chgData name="Kadhi, Ayat" userId="2115ba5f-f93e-44f4-84b4-3ec87d5cd987" providerId="ADAL" clId="{319DD5A8-72A2-41E6-9FF3-D23C70731D37}" dt="2024-04-18T13:47:10.839" v="2719" actId="1076"/>
          <ac:picMkLst>
            <pc:docMk/>
            <pc:sldMk cId="3044817123" sldId="260"/>
            <ac:picMk id="13" creationId="{C2CD0C34-1D98-738F-599F-E377B9E6B29E}"/>
          </ac:picMkLst>
        </pc:picChg>
        <pc:picChg chg="add mod">
          <ac:chgData name="Kadhi, Ayat" userId="2115ba5f-f93e-44f4-84b4-3ec87d5cd987" providerId="ADAL" clId="{319DD5A8-72A2-41E6-9FF3-D23C70731D37}" dt="2024-04-18T13:47:22.776" v="2721" actId="1076"/>
          <ac:picMkLst>
            <pc:docMk/>
            <pc:sldMk cId="3044817123" sldId="260"/>
            <ac:picMk id="15" creationId="{5098DAE7-BF7A-0751-5A46-EB59C5D9BDD0}"/>
          </ac:picMkLst>
        </pc:picChg>
        <pc:picChg chg="add mod">
          <ac:chgData name="Kadhi, Ayat" userId="2115ba5f-f93e-44f4-84b4-3ec87d5cd987" providerId="ADAL" clId="{319DD5A8-72A2-41E6-9FF3-D23C70731D37}" dt="2024-04-18T13:47:31.473" v="2723" actId="1076"/>
          <ac:picMkLst>
            <pc:docMk/>
            <pc:sldMk cId="3044817123" sldId="260"/>
            <ac:picMk id="17" creationId="{707E8C2C-611C-29F4-BAD4-D1FC0B9C19F2}"/>
          </ac:picMkLst>
        </pc:picChg>
      </pc:sldChg>
      <pc:sldChg chg="addSp delSp modSp mod modAnim modNotesTx">
        <pc:chgData name="Kadhi, Ayat" userId="2115ba5f-f93e-44f4-84b4-3ec87d5cd987" providerId="ADAL" clId="{319DD5A8-72A2-41E6-9FF3-D23C70731D37}" dt="2024-04-18T14:05:26.639" v="3023" actId="20577"/>
        <pc:sldMkLst>
          <pc:docMk/>
          <pc:sldMk cId="2047429546" sldId="261"/>
        </pc:sldMkLst>
        <pc:spChg chg="del">
          <ac:chgData name="Kadhi, Ayat" userId="2115ba5f-f93e-44f4-84b4-3ec87d5cd987" providerId="ADAL" clId="{319DD5A8-72A2-41E6-9FF3-D23C70731D37}" dt="2024-04-18T07:27:44.365" v="193" actId="478"/>
          <ac:spMkLst>
            <pc:docMk/>
            <pc:sldMk cId="2047429546" sldId="261"/>
            <ac:spMk id="2" creationId="{829AD2DB-44D1-40C1-80F1-4FD3F5631EB8}"/>
          </ac:spMkLst>
        </pc:spChg>
        <pc:spChg chg="del mod">
          <ac:chgData name="Kadhi, Ayat" userId="2115ba5f-f93e-44f4-84b4-3ec87d5cd987" providerId="ADAL" clId="{319DD5A8-72A2-41E6-9FF3-D23C70731D37}" dt="2024-04-18T07:50:09.496" v="483" actId="478"/>
          <ac:spMkLst>
            <pc:docMk/>
            <pc:sldMk cId="2047429546" sldId="261"/>
            <ac:spMk id="3" creationId="{1C88C318-EFE9-435D-9E70-69A8651EFFB7}"/>
          </ac:spMkLst>
        </pc:spChg>
        <pc:spChg chg="add del mod">
          <ac:chgData name="Kadhi, Ayat" userId="2115ba5f-f93e-44f4-84b4-3ec87d5cd987" providerId="ADAL" clId="{319DD5A8-72A2-41E6-9FF3-D23C70731D37}" dt="2024-04-18T07:27:46.376" v="195" actId="478"/>
          <ac:spMkLst>
            <pc:docMk/>
            <pc:sldMk cId="2047429546" sldId="261"/>
            <ac:spMk id="5" creationId="{4703B473-AE47-6517-1369-8D7DB5054EAE}"/>
          </ac:spMkLst>
        </pc:spChg>
        <pc:spChg chg="add del mod">
          <ac:chgData name="Kadhi, Ayat" userId="2115ba5f-f93e-44f4-84b4-3ec87d5cd987" providerId="ADAL" clId="{319DD5A8-72A2-41E6-9FF3-D23C70731D37}" dt="2024-04-18T07:34:25.384" v="351" actId="478"/>
          <ac:spMkLst>
            <pc:docMk/>
            <pc:sldMk cId="2047429546" sldId="261"/>
            <ac:spMk id="6" creationId="{EF1090CB-D7C9-0EC8-EEF2-2FF85175D3A8}"/>
          </ac:spMkLst>
        </pc:spChg>
        <pc:spChg chg="add mod">
          <ac:chgData name="Kadhi, Ayat" userId="2115ba5f-f93e-44f4-84b4-3ec87d5cd987" providerId="ADAL" clId="{319DD5A8-72A2-41E6-9FF3-D23C70731D37}" dt="2024-04-18T07:48:57.354" v="471" actId="404"/>
          <ac:spMkLst>
            <pc:docMk/>
            <pc:sldMk cId="2047429546" sldId="261"/>
            <ac:spMk id="7" creationId="{9D826537-3E38-BCCB-0A6D-7C58C1DCC347}"/>
          </ac:spMkLst>
        </pc:spChg>
        <pc:spChg chg="add del mod">
          <ac:chgData name="Kadhi, Ayat" userId="2115ba5f-f93e-44f4-84b4-3ec87d5cd987" providerId="ADAL" clId="{319DD5A8-72A2-41E6-9FF3-D23C70731D37}" dt="2024-04-18T13:21:27.073" v="2705" actId="478"/>
          <ac:spMkLst>
            <pc:docMk/>
            <pc:sldMk cId="2047429546" sldId="261"/>
            <ac:spMk id="9" creationId="{64D7C423-9A8F-7CFD-5A14-470FA50DB429}"/>
          </ac:spMkLst>
        </pc:spChg>
        <pc:spChg chg="add del mod">
          <ac:chgData name="Kadhi, Ayat" userId="2115ba5f-f93e-44f4-84b4-3ec87d5cd987" providerId="ADAL" clId="{319DD5A8-72A2-41E6-9FF3-D23C70731D37}" dt="2024-04-18T07:50:11.452" v="484" actId="478"/>
          <ac:spMkLst>
            <pc:docMk/>
            <pc:sldMk cId="2047429546" sldId="261"/>
            <ac:spMk id="11" creationId="{8C898CB8-5410-1C30-065A-99B8EBE4F8FD}"/>
          </ac:spMkLst>
        </pc:spChg>
        <pc:spChg chg="add del mod">
          <ac:chgData name="Kadhi, Ayat" userId="2115ba5f-f93e-44f4-84b4-3ec87d5cd987" providerId="ADAL" clId="{319DD5A8-72A2-41E6-9FF3-D23C70731D37}" dt="2024-04-18T13:49:25" v="2760"/>
          <ac:spMkLst>
            <pc:docMk/>
            <pc:sldMk cId="2047429546" sldId="261"/>
            <ac:spMk id="13" creationId="{B0AFDC02-1E48-54A5-3265-C6D44E72EE6B}"/>
          </ac:spMkLst>
        </pc:spChg>
        <pc:spChg chg="add mod">
          <ac:chgData name="Kadhi, Ayat" userId="2115ba5f-f93e-44f4-84b4-3ec87d5cd987" providerId="ADAL" clId="{319DD5A8-72A2-41E6-9FF3-D23C70731D37}" dt="2024-04-18T14:04:45.266" v="3009" actId="20577"/>
          <ac:spMkLst>
            <pc:docMk/>
            <pc:sldMk cId="2047429546" sldId="261"/>
            <ac:spMk id="16" creationId="{27FB4B57-39E2-CB55-3E0B-A30792164F23}"/>
          </ac:spMkLst>
        </pc:spChg>
        <pc:spChg chg="add mod">
          <ac:chgData name="Kadhi, Ayat" userId="2115ba5f-f93e-44f4-84b4-3ec87d5cd987" providerId="ADAL" clId="{319DD5A8-72A2-41E6-9FF3-D23C70731D37}" dt="2024-04-18T13:59:25.796" v="2934" actId="1076"/>
          <ac:spMkLst>
            <pc:docMk/>
            <pc:sldMk cId="2047429546" sldId="261"/>
            <ac:spMk id="18" creationId="{102B5566-A3FE-379E-7CC5-AA23CE5E45FA}"/>
          </ac:spMkLst>
        </pc:spChg>
        <pc:spChg chg="add del mod ord">
          <ac:chgData name="Kadhi, Ayat" userId="2115ba5f-f93e-44f4-84b4-3ec87d5cd987" providerId="ADAL" clId="{319DD5A8-72A2-41E6-9FF3-D23C70731D37}" dt="2024-04-18T13:59:23.431" v="2933" actId="164"/>
          <ac:spMkLst>
            <pc:docMk/>
            <pc:sldMk cId="2047429546" sldId="261"/>
            <ac:spMk id="19" creationId="{D34BEAE6-544D-7567-9670-FAE760E1BE75}"/>
          </ac:spMkLst>
        </pc:spChg>
        <pc:spChg chg="mod">
          <ac:chgData name="Kadhi, Ayat" userId="2115ba5f-f93e-44f4-84b4-3ec87d5cd987" providerId="ADAL" clId="{319DD5A8-72A2-41E6-9FF3-D23C70731D37}" dt="2024-04-18T13:51:37.698" v="2808"/>
          <ac:spMkLst>
            <pc:docMk/>
            <pc:sldMk cId="2047429546" sldId="261"/>
            <ac:spMk id="21" creationId="{4362C8DC-56C4-407B-792E-93CA426E32D0}"/>
          </ac:spMkLst>
        </pc:spChg>
        <pc:spChg chg="mod">
          <ac:chgData name="Kadhi, Ayat" userId="2115ba5f-f93e-44f4-84b4-3ec87d5cd987" providerId="ADAL" clId="{319DD5A8-72A2-41E6-9FF3-D23C70731D37}" dt="2024-04-18T13:51:37.698" v="2808"/>
          <ac:spMkLst>
            <pc:docMk/>
            <pc:sldMk cId="2047429546" sldId="261"/>
            <ac:spMk id="24" creationId="{E2C9AB28-45B2-1395-1164-401A5B48AFB2}"/>
          </ac:spMkLst>
        </pc:spChg>
        <pc:spChg chg="mod">
          <ac:chgData name="Kadhi, Ayat" userId="2115ba5f-f93e-44f4-84b4-3ec87d5cd987" providerId="ADAL" clId="{319DD5A8-72A2-41E6-9FF3-D23C70731D37}" dt="2024-04-18T13:51:37.698" v="2808"/>
          <ac:spMkLst>
            <pc:docMk/>
            <pc:sldMk cId="2047429546" sldId="261"/>
            <ac:spMk id="25" creationId="{6C0880FF-EABD-0E7F-C6C7-02D0260163AC}"/>
          </ac:spMkLst>
        </pc:spChg>
        <pc:spChg chg="mod">
          <ac:chgData name="Kadhi, Ayat" userId="2115ba5f-f93e-44f4-84b4-3ec87d5cd987" providerId="ADAL" clId="{319DD5A8-72A2-41E6-9FF3-D23C70731D37}" dt="2024-04-18T13:51:37.698" v="2808"/>
          <ac:spMkLst>
            <pc:docMk/>
            <pc:sldMk cId="2047429546" sldId="261"/>
            <ac:spMk id="26" creationId="{0555CA95-18A3-190F-DD1A-FEC4DC325395}"/>
          </ac:spMkLst>
        </pc:spChg>
        <pc:spChg chg="mod">
          <ac:chgData name="Kadhi, Ayat" userId="2115ba5f-f93e-44f4-84b4-3ec87d5cd987" providerId="ADAL" clId="{319DD5A8-72A2-41E6-9FF3-D23C70731D37}" dt="2024-04-18T13:51:37.698" v="2808"/>
          <ac:spMkLst>
            <pc:docMk/>
            <pc:sldMk cId="2047429546" sldId="261"/>
            <ac:spMk id="27" creationId="{82B68C93-7C20-77EE-6A7D-DFD476D70475}"/>
          </ac:spMkLst>
        </pc:spChg>
        <pc:spChg chg="mod">
          <ac:chgData name="Kadhi, Ayat" userId="2115ba5f-f93e-44f4-84b4-3ec87d5cd987" providerId="ADAL" clId="{319DD5A8-72A2-41E6-9FF3-D23C70731D37}" dt="2024-04-18T13:51:37.698" v="2808"/>
          <ac:spMkLst>
            <pc:docMk/>
            <pc:sldMk cId="2047429546" sldId="261"/>
            <ac:spMk id="29" creationId="{6010985B-1A06-CCAE-9AF4-FD3435AE3528}"/>
          </ac:spMkLst>
        </pc:spChg>
        <pc:spChg chg="mod">
          <ac:chgData name="Kadhi, Ayat" userId="2115ba5f-f93e-44f4-84b4-3ec87d5cd987" providerId="ADAL" clId="{319DD5A8-72A2-41E6-9FF3-D23C70731D37}" dt="2024-04-18T13:51:37.698" v="2808"/>
          <ac:spMkLst>
            <pc:docMk/>
            <pc:sldMk cId="2047429546" sldId="261"/>
            <ac:spMk id="32" creationId="{05827AE9-AA86-3102-34A2-0C989184647E}"/>
          </ac:spMkLst>
        </pc:spChg>
        <pc:spChg chg="mod">
          <ac:chgData name="Kadhi, Ayat" userId="2115ba5f-f93e-44f4-84b4-3ec87d5cd987" providerId="ADAL" clId="{319DD5A8-72A2-41E6-9FF3-D23C70731D37}" dt="2024-04-18T13:51:37.698" v="2808"/>
          <ac:spMkLst>
            <pc:docMk/>
            <pc:sldMk cId="2047429546" sldId="261"/>
            <ac:spMk id="33" creationId="{ECF35952-2CB8-8987-7735-AC47973B43CA}"/>
          </ac:spMkLst>
        </pc:spChg>
        <pc:spChg chg="mod">
          <ac:chgData name="Kadhi, Ayat" userId="2115ba5f-f93e-44f4-84b4-3ec87d5cd987" providerId="ADAL" clId="{319DD5A8-72A2-41E6-9FF3-D23C70731D37}" dt="2024-04-18T13:51:37.698" v="2808"/>
          <ac:spMkLst>
            <pc:docMk/>
            <pc:sldMk cId="2047429546" sldId="261"/>
            <ac:spMk id="34" creationId="{4E0CB8F2-3DBA-C079-50C8-A5D4521AD154}"/>
          </ac:spMkLst>
        </pc:spChg>
        <pc:spChg chg="mod">
          <ac:chgData name="Kadhi, Ayat" userId="2115ba5f-f93e-44f4-84b4-3ec87d5cd987" providerId="ADAL" clId="{319DD5A8-72A2-41E6-9FF3-D23C70731D37}" dt="2024-04-18T13:51:37.698" v="2808"/>
          <ac:spMkLst>
            <pc:docMk/>
            <pc:sldMk cId="2047429546" sldId="261"/>
            <ac:spMk id="35" creationId="{C1C15FC6-4EA1-4F68-68BF-26F2CCB3C99E}"/>
          </ac:spMkLst>
        </pc:spChg>
        <pc:spChg chg="add del mod">
          <ac:chgData name="Kadhi, Ayat" userId="2115ba5f-f93e-44f4-84b4-3ec87d5cd987" providerId="ADAL" clId="{319DD5A8-72A2-41E6-9FF3-D23C70731D37}" dt="2024-04-18T13:51:40.612" v="2811"/>
          <ac:spMkLst>
            <pc:docMk/>
            <pc:sldMk cId="2047429546" sldId="261"/>
            <ac:spMk id="36" creationId="{DE9E7283-7197-2BEF-497B-32149D090C80}"/>
          </ac:spMkLst>
        </pc:spChg>
        <pc:spChg chg="mod">
          <ac:chgData name="Kadhi, Ayat" userId="2115ba5f-f93e-44f4-84b4-3ec87d5cd987" providerId="ADAL" clId="{319DD5A8-72A2-41E6-9FF3-D23C70731D37}" dt="2024-04-18T13:51:37.698" v="2808"/>
          <ac:spMkLst>
            <pc:docMk/>
            <pc:sldMk cId="2047429546" sldId="261"/>
            <ac:spMk id="38" creationId="{9A8BB64B-8414-F37E-E568-01044DD65C08}"/>
          </ac:spMkLst>
        </pc:spChg>
        <pc:spChg chg="mod">
          <ac:chgData name="Kadhi, Ayat" userId="2115ba5f-f93e-44f4-84b4-3ec87d5cd987" providerId="ADAL" clId="{319DD5A8-72A2-41E6-9FF3-D23C70731D37}" dt="2024-04-18T13:51:37.698" v="2808"/>
          <ac:spMkLst>
            <pc:docMk/>
            <pc:sldMk cId="2047429546" sldId="261"/>
            <ac:spMk id="39" creationId="{A2CB5DEC-5D1A-D717-D670-4E71F4E05FFB}"/>
          </ac:spMkLst>
        </pc:spChg>
        <pc:spChg chg="mod">
          <ac:chgData name="Kadhi, Ayat" userId="2115ba5f-f93e-44f4-84b4-3ec87d5cd987" providerId="ADAL" clId="{319DD5A8-72A2-41E6-9FF3-D23C70731D37}" dt="2024-04-18T13:51:37.698" v="2808"/>
          <ac:spMkLst>
            <pc:docMk/>
            <pc:sldMk cId="2047429546" sldId="261"/>
            <ac:spMk id="40" creationId="{8CC6EE63-BA8E-F60B-ECA4-A1F286D951BD}"/>
          </ac:spMkLst>
        </pc:spChg>
        <pc:spChg chg="add del mod">
          <ac:chgData name="Kadhi, Ayat" userId="2115ba5f-f93e-44f4-84b4-3ec87d5cd987" providerId="ADAL" clId="{319DD5A8-72A2-41E6-9FF3-D23C70731D37}" dt="2024-04-18T13:51:40.612" v="2811"/>
          <ac:spMkLst>
            <pc:docMk/>
            <pc:sldMk cId="2047429546" sldId="261"/>
            <ac:spMk id="41" creationId="{B33C0F7B-3E32-118D-63F0-2AEB1686AC34}"/>
          </ac:spMkLst>
        </pc:spChg>
        <pc:spChg chg="add del mod">
          <ac:chgData name="Kadhi, Ayat" userId="2115ba5f-f93e-44f4-84b4-3ec87d5cd987" providerId="ADAL" clId="{319DD5A8-72A2-41E6-9FF3-D23C70731D37}" dt="2024-04-18T13:51:40.612" v="2811"/>
          <ac:spMkLst>
            <pc:docMk/>
            <pc:sldMk cId="2047429546" sldId="261"/>
            <ac:spMk id="42" creationId="{982A5193-EEC7-A8C4-9AAF-066FBBACE897}"/>
          </ac:spMkLst>
        </pc:spChg>
        <pc:spChg chg="mod">
          <ac:chgData name="Kadhi, Ayat" userId="2115ba5f-f93e-44f4-84b4-3ec87d5cd987" providerId="ADAL" clId="{319DD5A8-72A2-41E6-9FF3-D23C70731D37}" dt="2024-04-18T13:51:37.698" v="2808"/>
          <ac:spMkLst>
            <pc:docMk/>
            <pc:sldMk cId="2047429546" sldId="261"/>
            <ac:spMk id="44" creationId="{7EC479C6-9D8F-0156-3C2C-B6CFE75E71B9}"/>
          </ac:spMkLst>
        </pc:spChg>
        <pc:spChg chg="mod">
          <ac:chgData name="Kadhi, Ayat" userId="2115ba5f-f93e-44f4-84b4-3ec87d5cd987" providerId="ADAL" clId="{319DD5A8-72A2-41E6-9FF3-D23C70731D37}" dt="2024-04-18T13:51:37.698" v="2808"/>
          <ac:spMkLst>
            <pc:docMk/>
            <pc:sldMk cId="2047429546" sldId="261"/>
            <ac:spMk id="48" creationId="{91F41BFD-AF3B-9301-38DD-A3C913DDD180}"/>
          </ac:spMkLst>
        </pc:spChg>
        <pc:spChg chg="mod">
          <ac:chgData name="Kadhi, Ayat" userId="2115ba5f-f93e-44f4-84b4-3ec87d5cd987" providerId="ADAL" clId="{319DD5A8-72A2-41E6-9FF3-D23C70731D37}" dt="2024-04-18T13:51:37.698" v="2808"/>
          <ac:spMkLst>
            <pc:docMk/>
            <pc:sldMk cId="2047429546" sldId="261"/>
            <ac:spMk id="49" creationId="{70A6368E-1324-6A25-40A0-CAC01D79533F}"/>
          </ac:spMkLst>
        </pc:spChg>
        <pc:spChg chg="mod">
          <ac:chgData name="Kadhi, Ayat" userId="2115ba5f-f93e-44f4-84b4-3ec87d5cd987" providerId="ADAL" clId="{319DD5A8-72A2-41E6-9FF3-D23C70731D37}" dt="2024-04-18T13:51:37.698" v="2808"/>
          <ac:spMkLst>
            <pc:docMk/>
            <pc:sldMk cId="2047429546" sldId="261"/>
            <ac:spMk id="50" creationId="{8EC856AD-0284-6A86-3364-B3CAA61953F8}"/>
          </ac:spMkLst>
        </pc:spChg>
        <pc:spChg chg="mod">
          <ac:chgData name="Kadhi, Ayat" userId="2115ba5f-f93e-44f4-84b4-3ec87d5cd987" providerId="ADAL" clId="{319DD5A8-72A2-41E6-9FF3-D23C70731D37}" dt="2024-04-18T13:51:37.698" v="2808"/>
          <ac:spMkLst>
            <pc:docMk/>
            <pc:sldMk cId="2047429546" sldId="261"/>
            <ac:spMk id="51" creationId="{387850C9-4713-4038-BA2B-BA5B696AA349}"/>
          </ac:spMkLst>
        </pc:spChg>
        <pc:spChg chg="mod">
          <ac:chgData name="Kadhi, Ayat" userId="2115ba5f-f93e-44f4-84b4-3ec87d5cd987" providerId="ADAL" clId="{319DD5A8-72A2-41E6-9FF3-D23C70731D37}" dt="2024-04-18T13:51:37.698" v="2808"/>
          <ac:spMkLst>
            <pc:docMk/>
            <pc:sldMk cId="2047429546" sldId="261"/>
            <ac:spMk id="52" creationId="{6FC84F45-576A-5308-EF00-5020B3B02FEC}"/>
          </ac:spMkLst>
        </pc:spChg>
        <pc:spChg chg="mod">
          <ac:chgData name="Kadhi, Ayat" userId="2115ba5f-f93e-44f4-84b4-3ec87d5cd987" providerId="ADAL" clId="{319DD5A8-72A2-41E6-9FF3-D23C70731D37}" dt="2024-04-18T13:51:37.698" v="2808"/>
          <ac:spMkLst>
            <pc:docMk/>
            <pc:sldMk cId="2047429546" sldId="261"/>
            <ac:spMk id="53" creationId="{22A9E1C4-E5F8-0F22-D071-840139BE4A44}"/>
          </ac:spMkLst>
        </pc:spChg>
        <pc:spChg chg="mod">
          <ac:chgData name="Kadhi, Ayat" userId="2115ba5f-f93e-44f4-84b4-3ec87d5cd987" providerId="ADAL" clId="{319DD5A8-72A2-41E6-9FF3-D23C70731D37}" dt="2024-04-18T13:51:37.698" v="2808"/>
          <ac:spMkLst>
            <pc:docMk/>
            <pc:sldMk cId="2047429546" sldId="261"/>
            <ac:spMk id="54" creationId="{9D80F75D-096C-2087-02F4-7F729B3EBAEB}"/>
          </ac:spMkLst>
        </pc:spChg>
        <pc:spChg chg="mod">
          <ac:chgData name="Kadhi, Ayat" userId="2115ba5f-f93e-44f4-84b4-3ec87d5cd987" providerId="ADAL" clId="{319DD5A8-72A2-41E6-9FF3-D23C70731D37}" dt="2024-04-18T13:51:37.698" v="2808"/>
          <ac:spMkLst>
            <pc:docMk/>
            <pc:sldMk cId="2047429546" sldId="261"/>
            <ac:spMk id="55" creationId="{CE230299-0C6E-BC80-582C-8CEDA33BB346}"/>
          </ac:spMkLst>
        </pc:spChg>
        <pc:spChg chg="mod">
          <ac:chgData name="Kadhi, Ayat" userId="2115ba5f-f93e-44f4-84b4-3ec87d5cd987" providerId="ADAL" clId="{319DD5A8-72A2-41E6-9FF3-D23C70731D37}" dt="2024-04-18T13:51:37.698" v="2808"/>
          <ac:spMkLst>
            <pc:docMk/>
            <pc:sldMk cId="2047429546" sldId="261"/>
            <ac:spMk id="57" creationId="{20F77E68-4C7E-453F-0C81-F1FAD237364F}"/>
          </ac:spMkLst>
        </pc:spChg>
        <pc:spChg chg="mod">
          <ac:chgData name="Kadhi, Ayat" userId="2115ba5f-f93e-44f4-84b4-3ec87d5cd987" providerId="ADAL" clId="{319DD5A8-72A2-41E6-9FF3-D23C70731D37}" dt="2024-04-18T13:51:37.698" v="2808"/>
          <ac:spMkLst>
            <pc:docMk/>
            <pc:sldMk cId="2047429546" sldId="261"/>
            <ac:spMk id="60" creationId="{B92281E4-388F-2E26-3DE7-91384E672E80}"/>
          </ac:spMkLst>
        </pc:spChg>
        <pc:spChg chg="mod">
          <ac:chgData name="Kadhi, Ayat" userId="2115ba5f-f93e-44f4-84b4-3ec87d5cd987" providerId="ADAL" clId="{319DD5A8-72A2-41E6-9FF3-D23C70731D37}" dt="2024-04-18T13:51:37.698" v="2808"/>
          <ac:spMkLst>
            <pc:docMk/>
            <pc:sldMk cId="2047429546" sldId="261"/>
            <ac:spMk id="62" creationId="{523B021C-8557-0B0E-6987-9C850CCFFC76}"/>
          </ac:spMkLst>
        </pc:spChg>
        <pc:spChg chg="mod">
          <ac:chgData name="Kadhi, Ayat" userId="2115ba5f-f93e-44f4-84b4-3ec87d5cd987" providerId="ADAL" clId="{319DD5A8-72A2-41E6-9FF3-D23C70731D37}" dt="2024-04-18T13:51:37.698" v="2808"/>
          <ac:spMkLst>
            <pc:docMk/>
            <pc:sldMk cId="2047429546" sldId="261"/>
            <ac:spMk id="63" creationId="{E132140C-85BB-BD11-10AC-842B61F4453D}"/>
          </ac:spMkLst>
        </pc:spChg>
        <pc:spChg chg="mod">
          <ac:chgData name="Kadhi, Ayat" userId="2115ba5f-f93e-44f4-84b4-3ec87d5cd987" providerId="ADAL" clId="{319DD5A8-72A2-41E6-9FF3-D23C70731D37}" dt="2024-04-18T13:51:37.698" v="2808"/>
          <ac:spMkLst>
            <pc:docMk/>
            <pc:sldMk cId="2047429546" sldId="261"/>
            <ac:spMk id="64" creationId="{2DDC4424-769B-16FC-5148-3E39BD1BA39A}"/>
          </ac:spMkLst>
        </pc:spChg>
        <pc:spChg chg="mod">
          <ac:chgData name="Kadhi, Ayat" userId="2115ba5f-f93e-44f4-84b4-3ec87d5cd987" providerId="ADAL" clId="{319DD5A8-72A2-41E6-9FF3-D23C70731D37}" dt="2024-04-18T13:51:37.698" v="2808"/>
          <ac:spMkLst>
            <pc:docMk/>
            <pc:sldMk cId="2047429546" sldId="261"/>
            <ac:spMk id="65" creationId="{BCF2CE27-9FCB-499E-E583-44732568110A}"/>
          </ac:spMkLst>
        </pc:spChg>
        <pc:spChg chg="mod">
          <ac:chgData name="Kadhi, Ayat" userId="2115ba5f-f93e-44f4-84b4-3ec87d5cd987" providerId="ADAL" clId="{319DD5A8-72A2-41E6-9FF3-D23C70731D37}" dt="2024-04-18T13:51:37.698" v="2808"/>
          <ac:spMkLst>
            <pc:docMk/>
            <pc:sldMk cId="2047429546" sldId="261"/>
            <ac:spMk id="66" creationId="{CF271FDF-4A2B-2007-7ED1-8E0AC48806F8}"/>
          </ac:spMkLst>
        </pc:spChg>
        <pc:spChg chg="mod">
          <ac:chgData name="Kadhi, Ayat" userId="2115ba5f-f93e-44f4-84b4-3ec87d5cd987" providerId="ADAL" clId="{319DD5A8-72A2-41E6-9FF3-D23C70731D37}" dt="2024-04-18T13:51:37.698" v="2808"/>
          <ac:spMkLst>
            <pc:docMk/>
            <pc:sldMk cId="2047429546" sldId="261"/>
            <ac:spMk id="67" creationId="{83594663-1DC3-E09D-DA0F-6191E7514F45}"/>
          </ac:spMkLst>
        </pc:spChg>
        <pc:spChg chg="mod">
          <ac:chgData name="Kadhi, Ayat" userId="2115ba5f-f93e-44f4-84b4-3ec87d5cd987" providerId="ADAL" clId="{319DD5A8-72A2-41E6-9FF3-D23C70731D37}" dt="2024-04-18T13:51:37.698" v="2808"/>
          <ac:spMkLst>
            <pc:docMk/>
            <pc:sldMk cId="2047429546" sldId="261"/>
            <ac:spMk id="68" creationId="{755C5FA5-1EC4-6409-1254-04024B571681}"/>
          </ac:spMkLst>
        </pc:spChg>
        <pc:spChg chg="mod">
          <ac:chgData name="Kadhi, Ayat" userId="2115ba5f-f93e-44f4-84b4-3ec87d5cd987" providerId="ADAL" clId="{319DD5A8-72A2-41E6-9FF3-D23C70731D37}" dt="2024-04-18T13:51:40.632" v="2812"/>
          <ac:spMkLst>
            <pc:docMk/>
            <pc:sldMk cId="2047429546" sldId="261"/>
            <ac:spMk id="70" creationId="{08735583-A887-61C9-A131-09B243A15CEE}"/>
          </ac:spMkLst>
        </pc:spChg>
        <pc:spChg chg="mod">
          <ac:chgData name="Kadhi, Ayat" userId="2115ba5f-f93e-44f4-84b4-3ec87d5cd987" providerId="ADAL" clId="{319DD5A8-72A2-41E6-9FF3-D23C70731D37}" dt="2024-04-18T13:51:40.632" v="2812"/>
          <ac:spMkLst>
            <pc:docMk/>
            <pc:sldMk cId="2047429546" sldId="261"/>
            <ac:spMk id="73" creationId="{8E4FACD3-AFD9-BB2C-82CE-5466C07E7490}"/>
          </ac:spMkLst>
        </pc:spChg>
        <pc:spChg chg="mod">
          <ac:chgData name="Kadhi, Ayat" userId="2115ba5f-f93e-44f4-84b4-3ec87d5cd987" providerId="ADAL" clId="{319DD5A8-72A2-41E6-9FF3-D23C70731D37}" dt="2024-04-18T13:51:40.632" v="2812"/>
          <ac:spMkLst>
            <pc:docMk/>
            <pc:sldMk cId="2047429546" sldId="261"/>
            <ac:spMk id="74" creationId="{0741205F-7504-7458-66EF-DA5B05051ECF}"/>
          </ac:spMkLst>
        </pc:spChg>
        <pc:spChg chg="mod">
          <ac:chgData name="Kadhi, Ayat" userId="2115ba5f-f93e-44f4-84b4-3ec87d5cd987" providerId="ADAL" clId="{319DD5A8-72A2-41E6-9FF3-D23C70731D37}" dt="2024-04-18T13:51:40.632" v="2812"/>
          <ac:spMkLst>
            <pc:docMk/>
            <pc:sldMk cId="2047429546" sldId="261"/>
            <ac:spMk id="75" creationId="{3DAEB072-33E0-FB28-5079-8312F7EB4F67}"/>
          </ac:spMkLst>
        </pc:spChg>
        <pc:spChg chg="mod">
          <ac:chgData name="Kadhi, Ayat" userId="2115ba5f-f93e-44f4-84b4-3ec87d5cd987" providerId="ADAL" clId="{319DD5A8-72A2-41E6-9FF3-D23C70731D37}" dt="2024-04-18T13:51:40.632" v="2812"/>
          <ac:spMkLst>
            <pc:docMk/>
            <pc:sldMk cId="2047429546" sldId="261"/>
            <ac:spMk id="76" creationId="{5EF1C948-F3DC-31AC-8825-84E65497D7E8}"/>
          </ac:spMkLst>
        </pc:spChg>
        <pc:spChg chg="mod">
          <ac:chgData name="Kadhi, Ayat" userId="2115ba5f-f93e-44f4-84b4-3ec87d5cd987" providerId="ADAL" clId="{319DD5A8-72A2-41E6-9FF3-D23C70731D37}" dt="2024-04-18T13:51:40.632" v="2812"/>
          <ac:spMkLst>
            <pc:docMk/>
            <pc:sldMk cId="2047429546" sldId="261"/>
            <ac:spMk id="78" creationId="{4B004BE4-FE2D-5D5C-FCAB-6A4BAEA6F1CC}"/>
          </ac:spMkLst>
        </pc:spChg>
        <pc:spChg chg="mod">
          <ac:chgData name="Kadhi, Ayat" userId="2115ba5f-f93e-44f4-84b4-3ec87d5cd987" providerId="ADAL" clId="{319DD5A8-72A2-41E6-9FF3-D23C70731D37}" dt="2024-04-18T13:51:40.632" v="2812"/>
          <ac:spMkLst>
            <pc:docMk/>
            <pc:sldMk cId="2047429546" sldId="261"/>
            <ac:spMk id="81" creationId="{0D8B224F-2CCD-FC23-2955-03E6C436BF4A}"/>
          </ac:spMkLst>
        </pc:spChg>
        <pc:spChg chg="mod">
          <ac:chgData name="Kadhi, Ayat" userId="2115ba5f-f93e-44f4-84b4-3ec87d5cd987" providerId="ADAL" clId="{319DD5A8-72A2-41E6-9FF3-D23C70731D37}" dt="2024-04-18T13:51:40.632" v="2812"/>
          <ac:spMkLst>
            <pc:docMk/>
            <pc:sldMk cId="2047429546" sldId="261"/>
            <ac:spMk id="82" creationId="{688ADBCF-E499-B7F1-8DC3-08CD18B098E9}"/>
          </ac:spMkLst>
        </pc:spChg>
        <pc:spChg chg="mod">
          <ac:chgData name="Kadhi, Ayat" userId="2115ba5f-f93e-44f4-84b4-3ec87d5cd987" providerId="ADAL" clId="{319DD5A8-72A2-41E6-9FF3-D23C70731D37}" dt="2024-04-18T13:51:40.632" v="2812"/>
          <ac:spMkLst>
            <pc:docMk/>
            <pc:sldMk cId="2047429546" sldId="261"/>
            <ac:spMk id="83" creationId="{C60B8A8A-6D45-5B47-382B-9574CAB32892}"/>
          </ac:spMkLst>
        </pc:spChg>
        <pc:spChg chg="mod">
          <ac:chgData name="Kadhi, Ayat" userId="2115ba5f-f93e-44f4-84b4-3ec87d5cd987" providerId="ADAL" clId="{319DD5A8-72A2-41E6-9FF3-D23C70731D37}" dt="2024-04-18T13:51:40.632" v="2812"/>
          <ac:spMkLst>
            <pc:docMk/>
            <pc:sldMk cId="2047429546" sldId="261"/>
            <ac:spMk id="84" creationId="{2D9032E8-484F-0A28-CAF6-551C93C4B148}"/>
          </ac:spMkLst>
        </pc:spChg>
        <pc:spChg chg="add del mod">
          <ac:chgData name="Kadhi, Ayat" userId="2115ba5f-f93e-44f4-84b4-3ec87d5cd987" providerId="ADAL" clId="{319DD5A8-72A2-41E6-9FF3-D23C70731D37}" dt="2024-04-18T13:51:54.017" v="2815"/>
          <ac:spMkLst>
            <pc:docMk/>
            <pc:sldMk cId="2047429546" sldId="261"/>
            <ac:spMk id="85" creationId="{712F824F-A989-0442-06C7-8A66295F7481}"/>
          </ac:spMkLst>
        </pc:spChg>
        <pc:spChg chg="mod">
          <ac:chgData name="Kadhi, Ayat" userId="2115ba5f-f93e-44f4-84b4-3ec87d5cd987" providerId="ADAL" clId="{319DD5A8-72A2-41E6-9FF3-D23C70731D37}" dt="2024-04-18T13:51:40.632" v="2812"/>
          <ac:spMkLst>
            <pc:docMk/>
            <pc:sldMk cId="2047429546" sldId="261"/>
            <ac:spMk id="87" creationId="{8017A24C-8792-0FB7-6A02-D21157109155}"/>
          </ac:spMkLst>
        </pc:spChg>
        <pc:spChg chg="mod">
          <ac:chgData name="Kadhi, Ayat" userId="2115ba5f-f93e-44f4-84b4-3ec87d5cd987" providerId="ADAL" clId="{319DD5A8-72A2-41E6-9FF3-D23C70731D37}" dt="2024-04-18T13:51:40.632" v="2812"/>
          <ac:spMkLst>
            <pc:docMk/>
            <pc:sldMk cId="2047429546" sldId="261"/>
            <ac:spMk id="88" creationId="{FE17E015-48AA-7BBC-6944-620547B3406D}"/>
          </ac:spMkLst>
        </pc:spChg>
        <pc:spChg chg="mod">
          <ac:chgData name="Kadhi, Ayat" userId="2115ba5f-f93e-44f4-84b4-3ec87d5cd987" providerId="ADAL" clId="{319DD5A8-72A2-41E6-9FF3-D23C70731D37}" dt="2024-04-18T13:51:40.632" v="2812"/>
          <ac:spMkLst>
            <pc:docMk/>
            <pc:sldMk cId="2047429546" sldId="261"/>
            <ac:spMk id="89" creationId="{A5858E24-0414-4BD7-8041-281EA6997F9D}"/>
          </ac:spMkLst>
        </pc:spChg>
        <pc:spChg chg="add del mod">
          <ac:chgData name="Kadhi, Ayat" userId="2115ba5f-f93e-44f4-84b4-3ec87d5cd987" providerId="ADAL" clId="{319DD5A8-72A2-41E6-9FF3-D23C70731D37}" dt="2024-04-18T13:51:54.017" v="2815"/>
          <ac:spMkLst>
            <pc:docMk/>
            <pc:sldMk cId="2047429546" sldId="261"/>
            <ac:spMk id="90" creationId="{3D9BE399-B564-5405-AA3B-4A72314D4BA0}"/>
          </ac:spMkLst>
        </pc:spChg>
        <pc:spChg chg="add del mod">
          <ac:chgData name="Kadhi, Ayat" userId="2115ba5f-f93e-44f4-84b4-3ec87d5cd987" providerId="ADAL" clId="{319DD5A8-72A2-41E6-9FF3-D23C70731D37}" dt="2024-04-18T13:51:54.017" v="2815"/>
          <ac:spMkLst>
            <pc:docMk/>
            <pc:sldMk cId="2047429546" sldId="261"/>
            <ac:spMk id="91" creationId="{770A727B-A387-D51C-624F-B01551E54AAC}"/>
          </ac:spMkLst>
        </pc:spChg>
        <pc:spChg chg="mod">
          <ac:chgData name="Kadhi, Ayat" userId="2115ba5f-f93e-44f4-84b4-3ec87d5cd987" providerId="ADAL" clId="{319DD5A8-72A2-41E6-9FF3-D23C70731D37}" dt="2024-04-18T13:51:40.632" v="2812"/>
          <ac:spMkLst>
            <pc:docMk/>
            <pc:sldMk cId="2047429546" sldId="261"/>
            <ac:spMk id="93" creationId="{3B89BAD7-B3AD-E6B1-06E2-11E1C4447257}"/>
          </ac:spMkLst>
        </pc:spChg>
        <pc:spChg chg="mod">
          <ac:chgData name="Kadhi, Ayat" userId="2115ba5f-f93e-44f4-84b4-3ec87d5cd987" providerId="ADAL" clId="{319DD5A8-72A2-41E6-9FF3-D23C70731D37}" dt="2024-04-18T13:51:40.632" v="2812"/>
          <ac:spMkLst>
            <pc:docMk/>
            <pc:sldMk cId="2047429546" sldId="261"/>
            <ac:spMk id="97" creationId="{A5A0EA85-4AAE-38AA-CD73-63AEC6B6D850}"/>
          </ac:spMkLst>
        </pc:spChg>
        <pc:spChg chg="mod">
          <ac:chgData name="Kadhi, Ayat" userId="2115ba5f-f93e-44f4-84b4-3ec87d5cd987" providerId="ADAL" clId="{319DD5A8-72A2-41E6-9FF3-D23C70731D37}" dt="2024-04-18T13:51:40.632" v="2812"/>
          <ac:spMkLst>
            <pc:docMk/>
            <pc:sldMk cId="2047429546" sldId="261"/>
            <ac:spMk id="98" creationId="{17B7D71C-108F-2B58-4FDA-D37099D2DF87}"/>
          </ac:spMkLst>
        </pc:spChg>
        <pc:spChg chg="mod">
          <ac:chgData name="Kadhi, Ayat" userId="2115ba5f-f93e-44f4-84b4-3ec87d5cd987" providerId="ADAL" clId="{319DD5A8-72A2-41E6-9FF3-D23C70731D37}" dt="2024-04-18T13:51:40.632" v="2812"/>
          <ac:spMkLst>
            <pc:docMk/>
            <pc:sldMk cId="2047429546" sldId="261"/>
            <ac:spMk id="99" creationId="{6CC154B4-E09A-144E-6FFE-A92F30CC0E95}"/>
          </ac:spMkLst>
        </pc:spChg>
        <pc:spChg chg="mod">
          <ac:chgData name="Kadhi, Ayat" userId="2115ba5f-f93e-44f4-84b4-3ec87d5cd987" providerId="ADAL" clId="{319DD5A8-72A2-41E6-9FF3-D23C70731D37}" dt="2024-04-18T13:51:40.632" v="2812"/>
          <ac:spMkLst>
            <pc:docMk/>
            <pc:sldMk cId="2047429546" sldId="261"/>
            <ac:spMk id="100" creationId="{920EE820-C3CA-C61E-D156-50FBF510E368}"/>
          </ac:spMkLst>
        </pc:spChg>
        <pc:spChg chg="mod">
          <ac:chgData name="Kadhi, Ayat" userId="2115ba5f-f93e-44f4-84b4-3ec87d5cd987" providerId="ADAL" clId="{319DD5A8-72A2-41E6-9FF3-D23C70731D37}" dt="2024-04-18T13:51:40.632" v="2812"/>
          <ac:spMkLst>
            <pc:docMk/>
            <pc:sldMk cId="2047429546" sldId="261"/>
            <ac:spMk id="101" creationId="{916A9178-35C3-8131-6A50-884057648FEA}"/>
          </ac:spMkLst>
        </pc:spChg>
        <pc:spChg chg="mod">
          <ac:chgData name="Kadhi, Ayat" userId="2115ba5f-f93e-44f4-84b4-3ec87d5cd987" providerId="ADAL" clId="{319DD5A8-72A2-41E6-9FF3-D23C70731D37}" dt="2024-04-18T13:51:40.632" v="2812"/>
          <ac:spMkLst>
            <pc:docMk/>
            <pc:sldMk cId="2047429546" sldId="261"/>
            <ac:spMk id="102" creationId="{D173D369-740F-4E6C-C11D-271E8EB73BC6}"/>
          </ac:spMkLst>
        </pc:spChg>
        <pc:spChg chg="mod">
          <ac:chgData name="Kadhi, Ayat" userId="2115ba5f-f93e-44f4-84b4-3ec87d5cd987" providerId="ADAL" clId="{319DD5A8-72A2-41E6-9FF3-D23C70731D37}" dt="2024-04-18T13:51:40.632" v="2812"/>
          <ac:spMkLst>
            <pc:docMk/>
            <pc:sldMk cId="2047429546" sldId="261"/>
            <ac:spMk id="103" creationId="{D94B81B8-2276-4503-9323-CC9019D69201}"/>
          </ac:spMkLst>
        </pc:spChg>
        <pc:spChg chg="mod">
          <ac:chgData name="Kadhi, Ayat" userId="2115ba5f-f93e-44f4-84b4-3ec87d5cd987" providerId="ADAL" clId="{319DD5A8-72A2-41E6-9FF3-D23C70731D37}" dt="2024-04-18T13:51:40.632" v="2812"/>
          <ac:spMkLst>
            <pc:docMk/>
            <pc:sldMk cId="2047429546" sldId="261"/>
            <ac:spMk id="104" creationId="{04974FF6-FA22-E227-FA70-08AF7BE05E5E}"/>
          </ac:spMkLst>
        </pc:spChg>
        <pc:spChg chg="mod">
          <ac:chgData name="Kadhi, Ayat" userId="2115ba5f-f93e-44f4-84b4-3ec87d5cd987" providerId="ADAL" clId="{319DD5A8-72A2-41E6-9FF3-D23C70731D37}" dt="2024-04-18T13:51:40.632" v="2812"/>
          <ac:spMkLst>
            <pc:docMk/>
            <pc:sldMk cId="2047429546" sldId="261"/>
            <ac:spMk id="106" creationId="{20C764C0-B52F-4478-8A5F-D234F8589B27}"/>
          </ac:spMkLst>
        </pc:spChg>
        <pc:spChg chg="mod">
          <ac:chgData name="Kadhi, Ayat" userId="2115ba5f-f93e-44f4-84b4-3ec87d5cd987" providerId="ADAL" clId="{319DD5A8-72A2-41E6-9FF3-D23C70731D37}" dt="2024-04-18T13:51:40.632" v="2812"/>
          <ac:spMkLst>
            <pc:docMk/>
            <pc:sldMk cId="2047429546" sldId="261"/>
            <ac:spMk id="109" creationId="{F95B0C80-BE73-0512-A88E-21E1E80A8C8F}"/>
          </ac:spMkLst>
        </pc:spChg>
        <pc:spChg chg="mod">
          <ac:chgData name="Kadhi, Ayat" userId="2115ba5f-f93e-44f4-84b4-3ec87d5cd987" providerId="ADAL" clId="{319DD5A8-72A2-41E6-9FF3-D23C70731D37}" dt="2024-04-18T13:51:40.632" v="2812"/>
          <ac:spMkLst>
            <pc:docMk/>
            <pc:sldMk cId="2047429546" sldId="261"/>
            <ac:spMk id="111" creationId="{90D27953-0DF9-49C6-1C18-CCDEA3DEEE90}"/>
          </ac:spMkLst>
        </pc:spChg>
        <pc:spChg chg="mod">
          <ac:chgData name="Kadhi, Ayat" userId="2115ba5f-f93e-44f4-84b4-3ec87d5cd987" providerId="ADAL" clId="{319DD5A8-72A2-41E6-9FF3-D23C70731D37}" dt="2024-04-18T13:51:40.632" v="2812"/>
          <ac:spMkLst>
            <pc:docMk/>
            <pc:sldMk cId="2047429546" sldId="261"/>
            <ac:spMk id="112" creationId="{37F005D3-4C52-2F3A-E259-07CA22A51A5A}"/>
          </ac:spMkLst>
        </pc:spChg>
        <pc:spChg chg="mod">
          <ac:chgData name="Kadhi, Ayat" userId="2115ba5f-f93e-44f4-84b4-3ec87d5cd987" providerId="ADAL" clId="{319DD5A8-72A2-41E6-9FF3-D23C70731D37}" dt="2024-04-18T13:51:40.632" v="2812"/>
          <ac:spMkLst>
            <pc:docMk/>
            <pc:sldMk cId="2047429546" sldId="261"/>
            <ac:spMk id="113" creationId="{F5BF5B60-76E9-69A9-D9F0-2E70C750FF5D}"/>
          </ac:spMkLst>
        </pc:spChg>
        <pc:spChg chg="mod">
          <ac:chgData name="Kadhi, Ayat" userId="2115ba5f-f93e-44f4-84b4-3ec87d5cd987" providerId="ADAL" clId="{319DD5A8-72A2-41E6-9FF3-D23C70731D37}" dt="2024-04-18T13:51:40.632" v="2812"/>
          <ac:spMkLst>
            <pc:docMk/>
            <pc:sldMk cId="2047429546" sldId="261"/>
            <ac:spMk id="114" creationId="{0EEE11A7-7B7E-EAA7-7EA1-BBF8995B2D78}"/>
          </ac:spMkLst>
        </pc:spChg>
        <pc:spChg chg="mod">
          <ac:chgData name="Kadhi, Ayat" userId="2115ba5f-f93e-44f4-84b4-3ec87d5cd987" providerId="ADAL" clId="{319DD5A8-72A2-41E6-9FF3-D23C70731D37}" dt="2024-04-18T13:51:40.632" v="2812"/>
          <ac:spMkLst>
            <pc:docMk/>
            <pc:sldMk cId="2047429546" sldId="261"/>
            <ac:spMk id="115" creationId="{0F6A66A0-81FB-42CE-6EE1-3FCC409B202D}"/>
          </ac:spMkLst>
        </pc:spChg>
        <pc:spChg chg="mod">
          <ac:chgData name="Kadhi, Ayat" userId="2115ba5f-f93e-44f4-84b4-3ec87d5cd987" providerId="ADAL" clId="{319DD5A8-72A2-41E6-9FF3-D23C70731D37}" dt="2024-04-18T13:51:40.632" v="2812"/>
          <ac:spMkLst>
            <pc:docMk/>
            <pc:sldMk cId="2047429546" sldId="261"/>
            <ac:spMk id="116" creationId="{FAC7A8B1-606D-4ED1-0395-24A9CA5A7E3A}"/>
          </ac:spMkLst>
        </pc:spChg>
        <pc:spChg chg="mod">
          <ac:chgData name="Kadhi, Ayat" userId="2115ba5f-f93e-44f4-84b4-3ec87d5cd987" providerId="ADAL" clId="{319DD5A8-72A2-41E6-9FF3-D23C70731D37}" dt="2024-04-18T13:51:40.632" v="2812"/>
          <ac:spMkLst>
            <pc:docMk/>
            <pc:sldMk cId="2047429546" sldId="261"/>
            <ac:spMk id="117" creationId="{B69D1B84-7E10-1F19-EA14-40656CBFFCC9}"/>
          </ac:spMkLst>
        </pc:spChg>
        <pc:spChg chg="mod">
          <ac:chgData name="Kadhi, Ayat" userId="2115ba5f-f93e-44f4-84b4-3ec87d5cd987" providerId="ADAL" clId="{319DD5A8-72A2-41E6-9FF3-D23C70731D37}" dt="2024-04-18T13:52:09.116" v="2820"/>
          <ac:spMkLst>
            <pc:docMk/>
            <pc:sldMk cId="2047429546" sldId="261"/>
            <ac:spMk id="119" creationId="{98AB120D-2EB1-98B4-A40C-CF35696AF601}"/>
          </ac:spMkLst>
        </pc:spChg>
        <pc:spChg chg="mod">
          <ac:chgData name="Kadhi, Ayat" userId="2115ba5f-f93e-44f4-84b4-3ec87d5cd987" providerId="ADAL" clId="{319DD5A8-72A2-41E6-9FF3-D23C70731D37}" dt="2024-04-18T13:52:09.116" v="2820"/>
          <ac:spMkLst>
            <pc:docMk/>
            <pc:sldMk cId="2047429546" sldId="261"/>
            <ac:spMk id="122" creationId="{01BB4521-7587-8749-BFAB-BAC8AF256A5A}"/>
          </ac:spMkLst>
        </pc:spChg>
        <pc:spChg chg="mod">
          <ac:chgData name="Kadhi, Ayat" userId="2115ba5f-f93e-44f4-84b4-3ec87d5cd987" providerId="ADAL" clId="{319DD5A8-72A2-41E6-9FF3-D23C70731D37}" dt="2024-04-18T13:52:09.116" v="2820"/>
          <ac:spMkLst>
            <pc:docMk/>
            <pc:sldMk cId="2047429546" sldId="261"/>
            <ac:spMk id="123" creationId="{2F2FAE38-3691-B15E-2DBF-26F073A79D04}"/>
          </ac:spMkLst>
        </pc:spChg>
        <pc:spChg chg="mod">
          <ac:chgData name="Kadhi, Ayat" userId="2115ba5f-f93e-44f4-84b4-3ec87d5cd987" providerId="ADAL" clId="{319DD5A8-72A2-41E6-9FF3-D23C70731D37}" dt="2024-04-18T13:52:09.116" v="2820"/>
          <ac:spMkLst>
            <pc:docMk/>
            <pc:sldMk cId="2047429546" sldId="261"/>
            <ac:spMk id="124" creationId="{E868E3CB-CB62-AC6A-B24B-C2E07F74BDA5}"/>
          </ac:spMkLst>
        </pc:spChg>
        <pc:spChg chg="mod">
          <ac:chgData name="Kadhi, Ayat" userId="2115ba5f-f93e-44f4-84b4-3ec87d5cd987" providerId="ADAL" clId="{319DD5A8-72A2-41E6-9FF3-D23C70731D37}" dt="2024-04-18T13:52:09.116" v="2820"/>
          <ac:spMkLst>
            <pc:docMk/>
            <pc:sldMk cId="2047429546" sldId="261"/>
            <ac:spMk id="125" creationId="{62F14A89-118A-B787-FA2C-66A295851809}"/>
          </ac:spMkLst>
        </pc:spChg>
        <pc:spChg chg="mod">
          <ac:chgData name="Kadhi, Ayat" userId="2115ba5f-f93e-44f4-84b4-3ec87d5cd987" providerId="ADAL" clId="{319DD5A8-72A2-41E6-9FF3-D23C70731D37}" dt="2024-04-18T13:52:09.116" v="2820"/>
          <ac:spMkLst>
            <pc:docMk/>
            <pc:sldMk cId="2047429546" sldId="261"/>
            <ac:spMk id="127" creationId="{042F1BD2-0F2D-8B89-2995-4B84D5F09552}"/>
          </ac:spMkLst>
        </pc:spChg>
        <pc:spChg chg="mod">
          <ac:chgData name="Kadhi, Ayat" userId="2115ba5f-f93e-44f4-84b4-3ec87d5cd987" providerId="ADAL" clId="{319DD5A8-72A2-41E6-9FF3-D23C70731D37}" dt="2024-04-18T13:52:09.116" v="2820"/>
          <ac:spMkLst>
            <pc:docMk/>
            <pc:sldMk cId="2047429546" sldId="261"/>
            <ac:spMk id="130" creationId="{04DD473D-DB1E-2818-7E04-D0048125D9BE}"/>
          </ac:spMkLst>
        </pc:spChg>
        <pc:spChg chg="mod">
          <ac:chgData name="Kadhi, Ayat" userId="2115ba5f-f93e-44f4-84b4-3ec87d5cd987" providerId="ADAL" clId="{319DD5A8-72A2-41E6-9FF3-D23C70731D37}" dt="2024-04-18T13:52:09.116" v="2820"/>
          <ac:spMkLst>
            <pc:docMk/>
            <pc:sldMk cId="2047429546" sldId="261"/>
            <ac:spMk id="131" creationId="{0941B690-E4D8-5DCA-65A1-B37BBC7257FC}"/>
          </ac:spMkLst>
        </pc:spChg>
        <pc:spChg chg="mod">
          <ac:chgData name="Kadhi, Ayat" userId="2115ba5f-f93e-44f4-84b4-3ec87d5cd987" providerId="ADAL" clId="{319DD5A8-72A2-41E6-9FF3-D23C70731D37}" dt="2024-04-18T13:52:09.116" v="2820"/>
          <ac:spMkLst>
            <pc:docMk/>
            <pc:sldMk cId="2047429546" sldId="261"/>
            <ac:spMk id="132" creationId="{1923D671-360F-8430-41DA-E0B1AA8ADE34}"/>
          </ac:spMkLst>
        </pc:spChg>
        <pc:spChg chg="mod">
          <ac:chgData name="Kadhi, Ayat" userId="2115ba5f-f93e-44f4-84b4-3ec87d5cd987" providerId="ADAL" clId="{319DD5A8-72A2-41E6-9FF3-D23C70731D37}" dt="2024-04-18T13:52:09.116" v="2820"/>
          <ac:spMkLst>
            <pc:docMk/>
            <pc:sldMk cId="2047429546" sldId="261"/>
            <ac:spMk id="133" creationId="{B94175C7-ACCD-694E-15A2-263816CE6091}"/>
          </ac:spMkLst>
        </pc:spChg>
        <pc:spChg chg="add del mod">
          <ac:chgData name="Kadhi, Ayat" userId="2115ba5f-f93e-44f4-84b4-3ec87d5cd987" providerId="ADAL" clId="{319DD5A8-72A2-41E6-9FF3-D23C70731D37}" dt="2024-04-18T13:52:16.347" v="2825"/>
          <ac:spMkLst>
            <pc:docMk/>
            <pc:sldMk cId="2047429546" sldId="261"/>
            <ac:spMk id="134" creationId="{F1B6A7FE-5E70-1927-5A6C-9A5B01242794}"/>
          </ac:spMkLst>
        </pc:spChg>
        <pc:spChg chg="mod">
          <ac:chgData name="Kadhi, Ayat" userId="2115ba5f-f93e-44f4-84b4-3ec87d5cd987" providerId="ADAL" clId="{319DD5A8-72A2-41E6-9FF3-D23C70731D37}" dt="2024-04-18T13:52:09.116" v="2820"/>
          <ac:spMkLst>
            <pc:docMk/>
            <pc:sldMk cId="2047429546" sldId="261"/>
            <ac:spMk id="136" creationId="{4FDBD0B4-A7D2-4779-F58B-CD0F2F138B6D}"/>
          </ac:spMkLst>
        </pc:spChg>
        <pc:spChg chg="mod">
          <ac:chgData name="Kadhi, Ayat" userId="2115ba5f-f93e-44f4-84b4-3ec87d5cd987" providerId="ADAL" clId="{319DD5A8-72A2-41E6-9FF3-D23C70731D37}" dt="2024-04-18T13:52:09.116" v="2820"/>
          <ac:spMkLst>
            <pc:docMk/>
            <pc:sldMk cId="2047429546" sldId="261"/>
            <ac:spMk id="137" creationId="{8D5F7BB7-7115-654B-A814-519BD6A8388F}"/>
          </ac:spMkLst>
        </pc:spChg>
        <pc:spChg chg="mod">
          <ac:chgData name="Kadhi, Ayat" userId="2115ba5f-f93e-44f4-84b4-3ec87d5cd987" providerId="ADAL" clId="{319DD5A8-72A2-41E6-9FF3-D23C70731D37}" dt="2024-04-18T13:52:09.116" v="2820"/>
          <ac:spMkLst>
            <pc:docMk/>
            <pc:sldMk cId="2047429546" sldId="261"/>
            <ac:spMk id="138" creationId="{FAB4C98A-A37D-26B5-43DF-DE7A1C57C9F7}"/>
          </ac:spMkLst>
        </pc:spChg>
        <pc:spChg chg="add del mod">
          <ac:chgData name="Kadhi, Ayat" userId="2115ba5f-f93e-44f4-84b4-3ec87d5cd987" providerId="ADAL" clId="{319DD5A8-72A2-41E6-9FF3-D23C70731D37}" dt="2024-04-18T13:52:16.347" v="2825"/>
          <ac:spMkLst>
            <pc:docMk/>
            <pc:sldMk cId="2047429546" sldId="261"/>
            <ac:spMk id="139" creationId="{60942D85-1D03-8F9A-0566-9EBAC52993B6}"/>
          </ac:spMkLst>
        </pc:spChg>
        <pc:spChg chg="add del mod">
          <ac:chgData name="Kadhi, Ayat" userId="2115ba5f-f93e-44f4-84b4-3ec87d5cd987" providerId="ADAL" clId="{319DD5A8-72A2-41E6-9FF3-D23C70731D37}" dt="2024-04-18T13:52:16.347" v="2825"/>
          <ac:spMkLst>
            <pc:docMk/>
            <pc:sldMk cId="2047429546" sldId="261"/>
            <ac:spMk id="140" creationId="{95C6BEB6-AC8D-1E78-64AF-E2D252234150}"/>
          </ac:spMkLst>
        </pc:spChg>
        <pc:spChg chg="mod">
          <ac:chgData name="Kadhi, Ayat" userId="2115ba5f-f93e-44f4-84b4-3ec87d5cd987" providerId="ADAL" clId="{319DD5A8-72A2-41E6-9FF3-D23C70731D37}" dt="2024-04-18T13:52:09.116" v="2820"/>
          <ac:spMkLst>
            <pc:docMk/>
            <pc:sldMk cId="2047429546" sldId="261"/>
            <ac:spMk id="142" creationId="{50B6F6B0-4CD1-BD11-B257-CE315E2B9DDC}"/>
          </ac:spMkLst>
        </pc:spChg>
        <pc:spChg chg="mod">
          <ac:chgData name="Kadhi, Ayat" userId="2115ba5f-f93e-44f4-84b4-3ec87d5cd987" providerId="ADAL" clId="{319DD5A8-72A2-41E6-9FF3-D23C70731D37}" dt="2024-04-18T13:52:09.116" v="2820"/>
          <ac:spMkLst>
            <pc:docMk/>
            <pc:sldMk cId="2047429546" sldId="261"/>
            <ac:spMk id="146" creationId="{2E4F5FB1-3CB8-E6E8-3D00-8DE0EB72F00E}"/>
          </ac:spMkLst>
        </pc:spChg>
        <pc:spChg chg="mod">
          <ac:chgData name="Kadhi, Ayat" userId="2115ba5f-f93e-44f4-84b4-3ec87d5cd987" providerId="ADAL" clId="{319DD5A8-72A2-41E6-9FF3-D23C70731D37}" dt="2024-04-18T13:52:09.116" v="2820"/>
          <ac:spMkLst>
            <pc:docMk/>
            <pc:sldMk cId="2047429546" sldId="261"/>
            <ac:spMk id="147" creationId="{574F9932-16B2-F53A-987D-3B7C4AD324F9}"/>
          </ac:spMkLst>
        </pc:spChg>
        <pc:spChg chg="mod">
          <ac:chgData name="Kadhi, Ayat" userId="2115ba5f-f93e-44f4-84b4-3ec87d5cd987" providerId="ADAL" clId="{319DD5A8-72A2-41E6-9FF3-D23C70731D37}" dt="2024-04-18T13:52:09.116" v="2820"/>
          <ac:spMkLst>
            <pc:docMk/>
            <pc:sldMk cId="2047429546" sldId="261"/>
            <ac:spMk id="148" creationId="{2805765D-D152-A6A5-6384-D370128C0ACE}"/>
          </ac:spMkLst>
        </pc:spChg>
        <pc:spChg chg="mod">
          <ac:chgData name="Kadhi, Ayat" userId="2115ba5f-f93e-44f4-84b4-3ec87d5cd987" providerId="ADAL" clId="{319DD5A8-72A2-41E6-9FF3-D23C70731D37}" dt="2024-04-18T13:52:09.116" v="2820"/>
          <ac:spMkLst>
            <pc:docMk/>
            <pc:sldMk cId="2047429546" sldId="261"/>
            <ac:spMk id="149" creationId="{5E456D29-29DB-C518-5472-87C3A1034E63}"/>
          </ac:spMkLst>
        </pc:spChg>
        <pc:spChg chg="mod">
          <ac:chgData name="Kadhi, Ayat" userId="2115ba5f-f93e-44f4-84b4-3ec87d5cd987" providerId="ADAL" clId="{319DD5A8-72A2-41E6-9FF3-D23C70731D37}" dt="2024-04-18T13:52:09.116" v="2820"/>
          <ac:spMkLst>
            <pc:docMk/>
            <pc:sldMk cId="2047429546" sldId="261"/>
            <ac:spMk id="150" creationId="{D7EAADF2-510D-31B0-487D-9B3AAED3A04D}"/>
          </ac:spMkLst>
        </pc:spChg>
        <pc:spChg chg="mod">
          <ac:chgData name="Kadhi, Ayat" userId="2115ba5f-f93e-44f4-84b4-3ec87d5cd987" providerId="ADAL" clId="{319DD5A8-72A2-41E6-9FF3-D23C70731D37}" dt="2024-04-18T13:52:09.116" v="2820"/>
          <ac:spMkLst>
            <pc:docMk/>
            <pc:sldMk cId="2047429546" sldId="261"/>
            <ac:spMk id="151" creationId="{18F35E30-BD96-4F5F-CA90-74FB4AEE41F8}"/>
          </ac:spMkLst>
        </pc:spChg>
        <pc:spChg chg="mod">
          <ac:chgData name="Kadhi, Ayat" userId="2115ba5f-f93e-44f4-84b4-3ec87d5cd987" providerId="ADAL" clId="{319DD5A8-72A2-41E6-9FF3-D23C70731D37}" dt="2024-04-18T13:52:09.116" v="2820"/>
          <ac:spMkLst>
            <pc:docMk/>
            <pc:sldMk cId="2047429546" sldId="261"/>
            <ac:spMk id="152" creationId="{8838A573-8BF7-9791-9281-77FE7569539C}"/>
          </ac:spMkLst>
        </pc:spChg>
        <pc:spChg chg="mod">
          <ac:chgData name="Kadhi, Ayat" userId="2115ba5f-f93e-44f4-84b4-3ec87d5cd987" providerId="ADAL" clId="{319DD5A8-72A2-41E6-9FF3-D23C70731D37}" dt="2024-04-18T13:52:09.116" v="2820"/>
          <ac:spMkLst>
            <pc:docMk/>
            <pc:sldMk cId="2047429546" sldId="261"/>
            <ac:spMk id="153" creationId="{69326D9C-BE4A-BA97-183D-9A6C4F235AEB}"/>
          </ac:spMkLst>
        </pc:spChg>
        <pc:spChg chg="mod">
          <ac:chgData name="Kadhi, Ayat" userId="2115ba5f-f93e-44f4-84b4-3ec87d5cd987" providerId="ADAL" clId="{319DD5A8-72A2-41E6-9FF3-D23C70731D37}" dt="2024-04-18T13:52:09.116" v="2820"/>
          <ac:spMkLst>
            <pc:docMk/>
            <pc:sldMk cId="2047429546" sldId="261"/>
            <ac:spMk id="155" creationId="{3CAAC4C1-3DB4-B660-2DAE-A953C893F522}"/>
          </ac:spMkLst>
        </pc:spChg>
        <pc:spChg chg="mod">
          <ac:chgData name="Kadhi, Ayat" userId="2115ba5f-f93e-44f4-84b4-3ec87d5cd987" providerId="ADAL" clId="{319DD5A8-72A2-41E6-9FF3-D23C70731D37}" dt="2024-04-18T13:52:09.116" v="2820"/>
          <ac:spMkLst>
            <pc:docMk/>
            <pc:sldMk cId="2047429546" sldId="261"/>
            <ac:spMk id="158" creationId="{C0001E30-567C-57F6-C152-3F88263BF0AB}"/>
          </ac:spMkLst>
        </pc:spChg>
        <pc:spChg chg="mod">
          <ac:chgData name="Kadhi, Ayat" userId="2115ba5f-f93e-44f4-84b4-3ec87d5cd987" providerId="ADAL" clId="{319DD5A8-72A2-41E6-9FF3-D23C70731D37}" dt="2024-04-18T13:52:09.116" v="2820"/>
          <ac:spMkLst>
            <pc:docMk/>
            <pc:sldMk cId="2047429546" sldId="261"/>
            <ac:spMk id="160" creationId="{051D2C8D-089E-A935-033B-01379A53ACD7}"/>
          </ac:spMkLst>
        </pc:spChg>
        <pc:spChg chg="mod">
          <ac:chgData name="Kadhi, Ayat" userId="2115ba5f-f93e-44f4-84b4-3ec87d5cd987" providerId="ADAL" clId="{319DD5A8-72A2-41E6-9FF3-D23C70731D37}" dt="2024-04-18T13:52:09.116" v="2820"/>
          <ac:spMkLst>
            <pc:docMk/>
            <pc:sldMk cId="2047429546" sldId="261"/>
            <ac:spMk id="161" creationId="{FD5E7D5C-5121-86DE-CA46-7BE752235E58}"/>
          </ac:spMkLst>
        </pc:spChg>
        <pc:spChg chg="mod">
          <ac:chgData name="Kadhi, Ayat" userId="2115ba5f-f93e-44f4-84b4-3ec87d5cd987" providerId="ADAL" clId="{319DD5A8-72A2-41E6-9FF3-D23C70731D37}" dt="2024-04-18T13:52:09.116" v="2820"/>
          <ac:spMkLst>
            <pc:docMk/>
            <pc:sldMk cId="2047429546" sldId="261"/>
            <ac:spMk id="162" creationId="{DFA40592-55AF-08DD-D729-2B5A4250AC4B}"/>
          </ac:spMkLst>
        </pc:spChg>
        <pc:spChg chg="mod">
          <ac:chgData name="Kadhi, Ayat" userId="2115ba5f-f93e-44f4-84b4-3ec87d5cd987" providerId="ADAL" clId="{319DD5A8-72A2-41E6-9FF3-D23C70731D37}" dt="2024-04-18T13:52:09.116" v="2820"/>
          <ac:spMkLst>
            <pc:docMk/>
            <pc:sldMk cId="2047429546" sldId="261"/>
            <ac:spMk id="163" creationId="{0C4D0C87-4097-F6F7-C592-947AA3E322DF}"/>
          </ac:spMkLst>
        </pc:spChg>
        <pc:spChg chg="mod">
          <ac:chgData name="Kadhi, Ayat" userId="2115ba5f-f93e-44f4-84b4-3ec87d5cd987" providerId="ADAL" clId="{319DD5A8-72A2-41E6-9FF3-D23C70731D37}" dt="2024-04-18T13:52:09.116" v="2820"/>
          <ac:spMkLst>
            <pc:docMk/>
            <pc:sldMk cId="2047429546" sldId="261"/>
            <ac:spMk id="164" creationId="{09F44320-671D-C366-312B-9DF6DE329933}"/>
          </ac:spMkLst>
        </pc:spChg>
        <pc:spChg chg="mod">
          <ac:chgData name="Kadhi, Ayat" userId="2115ba5f-f93e-44f4-84b4-3ec87d5cd987" providerId="ADAL" clId="{319DD5A8-72A2-41E6-9FF3-D23C70731D37}" dt="2024-04-18T13:52:09.116" v="2820"/>
          <ac:spMkLst>
            <pc:docMk/>
            <pc:sldMk cId="2047429546" sldId="261"/>
            <ac:spMk id="165" creationId="{74BDDC0C-832F-ADAC-81B9-6A3EE0852609}"/>
          </ac:spMkLst>
        </pc:spChg>
        <pc:spChg chg="mod">
          <ac:chgData name="Kadhi, Ayat" userId="2115ba5f-f93e-44f4-84b4-3ec87d5cd987" providerId="ADAL" clId="{319DD5A8-72A2-41E6-9FF3-D23C70731D37}" dt="2024-04-18T13:52:09.116" v="2820"/>
          <ac:spMkLst>
            <pc:docMk/>
            <pc:sldMk cId="2047429546" sldId="261"/>
            <ac:spMk id="166" creationId="{A30B93F1-B6BB-EF01-83FD-E5EA089B5460}"/>
          </ac:spMkLst>
        </pc:spChg>
        <pc:spChg chg="mod">
          <ac:chgData name="Kadhi, Ayat" userId="2115ba5f-f93e-44f4-84b4-3ec87d5cd987" providerId="ADAL" clId="{319DD5A8-72A2-41E6-9FF3-D23C70731D37}" dt="2024-04-18T13:52:19.820" v="2827"/>
          <ac:spMkLst>
            <pc:docMk/>
            <pc:sldMk cId="2047429546" sldId="261"/>
            <ac:spMk id="168" creationId="{DCBA6346-F04D-D5B2-2092-D26897186941}"/>
          </ac:spMkLst>
        </pc:spChg>
        <pc:spChg chg="mod">
          <ac:chgData name="Kadhi, Ayat" userId="2115ba5f-f93e-44f4-84b4-3ec87d5cd987" providerId="ADAL" clId="{319DD5A8-72A2-41E6-9FF3-D23C70731D37}" dt="2024-04-18T13:52:19.820" v="2827"/>
          <ac:spMkLst>
            <pc:docMk/>
            <pc:sldMk cId="2047429546" sldId="261"/>
            <ac:spMk id="171" creationId="{6BD4FA07-5F3F-B558-6E1B-A07863602966}"/>
          </ac:spMkLst>
        </pc:spChg>
        <pc:spChg chg="mod">
          <ac:chgData name="Kadhi, Ayat" userId="2115ba5f-f93e-44f4-84b4-3ec87d5cd987" providerId="ADAL" clId="{319DD5A8-72A2-41E6-9FF3-D23C70731D37}" dt="2024-04-18T13:52:19.820" v="2827"/>
          <ac:spMkLst>
            <pc:docMk/>
            <pc:sldMk cId="2047429546" sldId="261"/>
            <ac:spMk id="172" creationId="{2B3FECD7-F239-3A96-E596-B0AFF3E7DCBE}"/>
          </ac:spMkLst>
        </pc:spChg>
        <pc:spChg chg="mod">
          <ac:chgData name="Kadhi, Ayat" userId="2115ba5f-f93e-44f4-84b4-3ec87d5cd987" providerId="ADAL" clId="{319DD5A8-72A2-41E6-9FF3-D23C70731D37}" dt="2024-04-18T13:52:19.820" v="2827"/>
          <ac:spMkLst>
            <pc:docMk/>
            <pc:sldMk cId="2047429546" sldId="261"/>
            <ac:spMk id="173" creationId="{4CC702B4-B93C-9A54-A2D9-E50EB2874B9F}"/>
          </ac:spMkLst>
        </pc:spChg>
        <pc:spChg chg="mod">
          <ac:chgData name="Kadhi, Ayat" userId="2115ba5f-f93e-44f4-84b4-3ec87d5cd987" providerId="ADAL" clId="{319DD5A8-72A2-41E6-9FF3-D23C70731D37}" dt="2024-04-18T13:52:19.820" v="2827"/>
          <ac:spMkLst>
            <pc:docMk/>
            <pc:sldMk cId="2047429546" sldId="261"/>
            <ac:spMk id="174" creationId="{EFB42653-C056-EB94-33C9-54C7349B7F61}"/>
          </ac:spMkLst>
        </pc:spChg>
        <pc:spChg chg="mod">
          <ac:chgData name="Kadhi, Ayat" userId="2115ba5f-f93e-44f4-84b4-3ec87d5cd987" providerId="ADAL" clId="{319DD5A8-72A2-41E6-9FF3-D23C70731D37}" dt="2024-04-18T13:52:19.820" v="2827"/>
          <ac:spMkLst>
            <pc:docMk/>
            <pc:sldMk cId="2047429546" sldId="261"/>
            <ac:spMk id="176" creationId="{F2C6BE23-42CA-2AEA-617A-1C55E84A9AD6}"/>
          </ac:spMkLst>
        </pc:spChg>
        <pc:spChg chg="mod">
          <ac:chgData name="Kadhi, Ayat" userId="2115ba5f-f93e-44f4-84b4-3ec87d5cd987" providerId="ADAL" clId="{319DD5A8-72A2-41E6-9FF3-D23C70731D37}" dt="2024-04-18T13:52:19.820" v="2827"/>
          <ac:spMkLst>
            <pc:docMk/>
            <pc:sldMk cId="2047429546" sldId="261"/>
            <ac:spMk id="179" creationId="{7BEF85B0-FD26-4165-1AA5-C53E32DD51D0}"/>
          </ac:spMkLst>
        </pc:spChg>
        <pc:spChg chg="mod">
          <ac:chgData name="Kadhi, Ayat" userId="2115ba5f-f93e-44f4-84b4-3ec87d5cd987" providerId="ADAL" clId="{319DD5A8-72A2-41E6-9FF3-D23C70731D37}" dt="2024-04-18T13:52:19.820" v="2827"/>
          <ac:spMkLst>
            <pc:docMk/>
            <pc:sldMk cId="2047429546" sldId="261"/>
            <ac:spMk id="180" creationId="{3B8B46D5-203C-1E68-00EF-9CE3F2224AEA}"/>
          </ac:spMkLst>
        </pc:spChg>
        <pc:spChg chg="mod">
          <ac:chgData name="Kadhi, Ayat" userId="2115ba5f-f93e-44f4-84b4-3ec87d5cd987" providerId="ADAL" clId="{319DD5A8-72A2-41E6-9FF3-D23C70731D37}" dt="2024-04-18T13:52:19.820" v="2827"/>
          <ac:spMkLst>
            <pc:docMk/>
            <pc:sldMk cId="2047429546" sldId="261"/>
            <ac:spMk id="181" creationId="{00BC716D-8CFF-20FE-F413-FA8F5A1036EE}"/>
          </ac:spMkLst>
        </pc:spChg>
        <pc:spChg chg="mod">
          <ac:chgData name="Kadhi, Ayat" userId="2115ba5f-f93e-44f4-84b4-3ec87d5cd987" providerId="ADAL" clId="{319DD5A8-72A2-41E6-9FF3-D23C70731D37}" dt="2024-04-18T13:52:19.820" v="2827"/>
          <ac:spMkLst>
            <pc:docMk/>
            <pc:sldMk cId="2047429546" sldId="261"/>
            <ac:spMk id="182" creationId="{0D45F0D6-053F-0A17-0B95-D8A7A2DCFF12}"/>
          </ac:spMkLst>
        </pc:spChg>
        <pc:spChg chg="add del mod">
          <ac:chgData name="Kadhi, Ayat" userId="2115ba5f-f93e-44f4-84b4-3ec87d5cd987" providerId="ADAL" clId="{319DD5A8-72A2-41E6-9FF3-D23C70731D37}" dt="2024-04-18T13:52:29.564" v="2829" actId="21"/>
          <ac:spMkLst>
            <pc:docMk/>
            <pc:sldMk cId="2047429546" sldId="261"/>
            <ac:spMk id="183" creationId="{303E89AF-2CBC-7645-EC67-FC499ED2C564}"/>
          </ac:spMkLst>
        </pc:spChg>
        <pc:spChg chg="mod">
          <ac:chgData name="Kadhi, Ayat" userId="2115ba5f-f93e-44f4-84b4-3ec87d5cd987" providerId="ADAL" clId="{319DD5A8-72A2-41E6-9FF3-D23C70731D37}" dt="2024-04-18T13:52:19.820" v="2827"/>
          <ac:spMkLst>
            <pc:docMk/>
            <pc:sldMk cId="2047429546" sldId="261"/>
            <ac:spMk id="185" creationId="{907FD6BC-F9EC-00C4-EA9C-F605D0AAAEAB}"/>
          </ac:spMkLst>
        </pc:spChg>
        <pc:spChg chg="mod">
          <ac:chgData name="Kadhi, Ayat" userId="2115ba5f-f93e-44f4-84b4-3ec87d5cd987" providerId="ADAL" clId="{319DD5A8-72A2-41E6-9FF3-D23C70731D37}" dt="2024-04-18T13:52:19.820" v="2827"/>
          <ac:spMkLst>
            <pc:docMk/>
            <pc:sldMk cId="2047429546" sldId="261"/>
            <ac:spMk id="186" creationId="{9ED554E0-0644-092A-EBD6-76E57FD34EFF}"/>
          </ac:spMkLst>
        </pc:spChg>
        <pc:spChg chg="mod">
          <ac:chgData name="Kadhi, Ayat" userId="2115ba5f-f93e-44f4-84b4-3ec87d5cd987" providerId="ADAL" clId="{319DD5A8-72A2-41E6-9FF3-D23C70731D37}" dt="2024-04-18T13:52:19.820" v="2827"/>
          <ac:spMkLst>
            <pc:docMk/>
            <pc:sldMk cId="2047429546" sldId="261"/>
            <ac:spMk id="187" creationId="{7A1017C3-65B6-45AC-C04E-226B7ECE0F35}"/>
          </ac:spMkLst>
        </pc:spChg>
        <pc:spChg chg="add del mod">
          <ac:chgData name="Kadhi, Ayat" userId="2115ba5f-f93e-44f4-84b4-3ec87d5cd987" providerId="ADAL" clId="{319DD5A8-72A2-41E6-9FF3-D23C70731D37}" dt="2024-04-18T13:52:29.564" v="2829" actId="21"/>
          <ac:spMkLst>
            <pc:docMk/>
            <pc:sldMk cId="2047429546" sldId="261"/>
            <ac:spMk id="188" creationId="{3ACC63D5-1F68-AB67-499E-335732F2AED1}"/>
          </ac:spMkLst>
        </pc:spChg>
        <pc:spChg chg="add del mod">
          <ac:chgData name="Kadhi, Ayat" userId="2115ba5f-f93e-44f4-84b4-3ec87d5cd987" providerId="ADAL" clId="{319DD5A8-72A2-41E6-9FF3-D23C70731D37}" dt="2024-04-18T13:52:29.564" v="2829" actId="21"/>
          <ac:spMkLst>
            <pc:docMk/>
            <pc:sldMk cId="2047429546" sldId="261"/>
            <ac:spMk id="189" creationId="{A52475AF-E1D5-E664-1120-AB75B2DE61D7}"/>
          </ac:spMkLst>
        </pc:spChg>
        <pc:spChg chg="mod">
          <ac:chgData name="Kadhi, Ayat" userId="2115ba5f-f93e-44f4-84b4-3ec87d5cd987" providerId="ADAL" clId="{319DD5A8-72A2-41E6-9FF3-D23C70731D37}" dt="2024-04-18T13:52:19.820" v="2827"/>
          <ac:spMkLst>
            <pc:docMk/>
            <pc:sldMk cId="2047429546" sldId="261"/>
            <ac:spMk id="191" creationId="{5839BDB7-497E-9E76-C6B5-593E2722B473}"/>
          </ac:spMkLst>
        </pc:spChg>
        <pc:spChg chg="mod">
          <ac:chgData name="Kadhi, Ayat" userId="2115ba5f-f93e-44f4-84b4-3ec87d5cd987" providerId="ADAL" clId="{319DD5A8-72A2-41E6-9FF3-D23C70731D37}" dt="2024-04-18T13:52:19.820" v="2827"/>
          <ac:spMkLst>
            <pc:docMk/>
            <pc:sldMk cId="2047429546" sldId="261"/>
            <ac:spMk id="195" creationId="{A3C83DC7-3C3B-BFBC-F829-DBE09D73DBBA}"/>
          </ac:spMkLst>
        </pc:spChg>
        <pc:spChg chg="mod">
          <ac:chgData name="Kadhi, Ayat" userId="2115ba5f-f93e-44f4-84b4-3ec87d5cd987" providerId="ADAL" clId="{319DD5A8-72A2-41E6-9FF3-D23C70731D37}" dt="2024-04-18T13:52:19.820" v="2827"/>
          <ac:spMkLst>
            <pc:docMk/>
            <pc:sldMk cId="2047429546" sldId="261"/>
            <ac:spMk id="196" creationId="{A0A7E710-9DCA-8D20-116E-2EF8B7EFFB80}"/>
          </ac:spMkLst>
        </pc:spChg>
        <pc:spChg chg="mod">
          <ac:chgData name="Kadhi, Ayat" userId="2115ba5f-f93e-44f4-84b4-3ec87d5cd987" providerId="ADAL" clId="{319DD5A8-72A2-41E6-9FF3-D23C70731D37}" dt="2024-04-18T13:52:19.820" v="2827"/>
          <ac:spMkLst>
            <pc:docMk/>
            <pc:sldMk cId="2047429546" sldId="261"/>
            <ac:spMk id="197" creationId="{2BCB7E93-8ACC-22A2-DACB-E22ECD7E8565}"/>
          </ac:spMkLst>
        </pc:spChg>
        <pc:spChg chg="mod">
          <ac:chgData name="Kadhi, Ayat" userId="2115ba5f-f93e-44f4-84b4-3ec87d5cd987" providerId="ADAL" clId="{319DD5A8-72A2-41E6-9FF3-D23C70731D37}" dt="2024-04-18T13:52:19.820" v="2827"/>
          <ac:spMkLst>
            <pc:docMk/>
            <pc:sldMk cId="2047429546" sldId="261"/>
            <ac:spMk id="198" creationId="{B3F21176-78A2-84B8-F7A0-96EC7D3087F4}"/>
          </ac:spMkLst>
        </pc:spChg>
        <pc:spChg chg="mod">
          <ac:chgData name="Kadhi, Ayat" userId="2115ba5f-f93e-44f4-84b4-3ec87d5cd987" providerId="ADAL" clId="{319DD5A8-72A2-41E6-9FF3-D23C70731D37}" dt="2024-04-18T13:52:19.820" v="2827"/>
          <ac:spMkLst>
            <pc:docMk/>
            <pc:sldMk cId="2047429546" sldId="261"/>
            <ac:spMk id="199" creationId="{2A6191A8-E138-60B0-6E3E-413AE611A30E}"/>
          </ac:spMkLst>
        </pc:spChg>
        <pc:spChg chg="mod">
          <ac:chgData name="Kadhi, Ayat" userId="2115ba5f-f93e-44f4-84b4-3ec87d5cd987" providerId="ADAL" clId="{319DD5A8-72A2-41E6-9FF3-D23C70731D37}" dt="2024-04-18T13:52:19.820" v="2827"/>
          <ac:spMkLst>
            <pc:docMk/>
            <pc:sldMk cId="2047429546" sldId="261"/>
            <ac:spMk id="200" creationId="{67ED4481-3E02-88A9-962C-25EF073A6DCA}"/>
          </ac:spMkLst>
        </pc:spChg>
        <pc:spChg chg="mod">
          <ac:chgData name="Kadhi, Ayat" userId="2115ba5f-f93e-44f4-84b4-3ec87d5cd987" providerId="ADAL" clId="{319DD5A8-72A2-41E6-9FF3-D23C70731D37}" dt="2024-04-18T13:52:19.820" v="2827"/>
          <ac:spMkLst>
            <pc:docMk/>
            <pc:sldMk cId="2047429546" sldId="261"/>
            <ac:spMk id="201" creationId="{CFA740E2-C1C4-A05E-D4B9-BC6EEED8A5AE}"/>
          </ac:spMkLst>
        </pc:spChg>
        <pc:spChg chg="mod">
          <ac:chgData name="Kadhi, Ayat" userId="2115ba5f-f93e-44f4-84b4-3ec87d5cd987" providerId="ADAL" clId="{319DD5A8-72A2-41E6-9FF3-D23C70731D37}" dt="2024-04-18T13:52:19.820" v="2827"/>
          <ac:spMkLst>
            <pc:docMk/>
            <pc:sldMk cId="2047429546" sldId="261"/>
            <ac:spMk id="202" creationId="{C0995441-95A9-271B-39CB-BF1F08BBACC2}"/>
          </ac:spMkLst>
        </pc:spChg>
        <pc:spChg chg="mod">
          <ac:chgData name="Kadhi, Ayat" userId="2115ba5f-f93e-44f4-84b4-3ec87d5cd987" providerId="ADAL" clId="{319DD5A8-72A2-41E6-9FF3-D23C70731D37}" dt="2024-04-18T13:52:19.820" v="2827"/>
          <ac:spMkLst>
            <pc:docMk/>
            <pc:sldMk cId="2047429546" sldId="261"/>
            <ac:spMk id="204" creationId="{8E373E1B-EAC3-FF6B-6011-112F5C0BA559}"/>
          </ac:spMkLst>
        </pc:spChg>
        <pc:spChg chg="mod">
          <ac:chgData name="Kadhi, Ayat" userId="2115ba5f-f93e-44f4-84b4-3ec87d5cd987" providerId="ADAL" clId="{319DD5A8-72A2-41E6-9FF3-D23C70731D37}" dt="2024-04-18T13:52:19.820" v="2827"/>
          <ac:spMkLst>
            <pc:docMk/>
            <pc:sldMk cId="2047429546" sldId="261"/>
            <ac:spMk id="207" creationId="{7C7714B4-44F5-CC3E-63C4-76D32F5B27EE}"/>
          </ac:spMkLst>
        </pc:spChg>
        <pc:spChg chg="mod">
          <ac:chgData name="Kadhi, Ayat" userId="2115ba5f-f93e-44f4-84b4-3ec87d5cd987" providerId="ADAL" clId="{319DD5A8-72A2-41E6-9FF3-D23C70731D37}" dt="2024-04-18T13:52:19.820" v="2827"/>
          <ac:spMkLst>
            <pc:docMk/>
            <pc:sldMk cId="2047429546" sldId="261"/>
            <ac:spMk id="209" creationId="{2A5634CC-20B8-EF88-6FB8-73C32EEC1B0F}"/>
          </ac:spMkLst>
        </pc:spChg>
        <pc:spChg chg="mod">
          <ac:chgData name="Kadhi, Ayat" userId="2115ba5f-f93e-44f4-84b4-3ec87d5cd987" providerId="ADAL" clId="{319DD5A8-72A2-41E6-9FF3-D23C70731D37}" dt="2024-04-18T13:52:19.820" v="2827"/>
          <ac:spMkLst>
            <pc:docMk/>
            <pc:sldMk cId="2047429546" sldId="261"/>
            <ac:spMk id="210" creationId="{CD93B748-BE80-7073-CD67-7BAD92C767C1}"/>
          </ac:spMkLst>
        </pc:spChg>
        <pc:spChg chg="mod">
          <ac:chgData name="Kadhi, Ayat" userId="2115ba5f-f93e-44f4-84b4-3ec87d5cd987" providerId="ADAL" clId="{319DD5A8-72A2-41E6-9FF3-D23C70731D37}" dt="2024-04-18T13:52:19.820" v="2827"/>
          <ac:spMkLst>
            <pc:docMk/>
            <pc:sldMk cId="2047429546" sldId="261"/>
            <ac:spMk id="211" creationId="{BFF6823D-ADA1-BBF9-7633-11E1CCDE93ED}"/>
          </ac:spMkLst>
        </pc:spChg>
        <pc:spChg chg="mod">
          <ac:chgData name="Kadhi, Ayat" userId="2115ba5f-f93e-44f4-84b4-3ec87d5cd987" providerId="ADAL" clId="{319DD5A8-72A2-41E6-9FF3-D23C70731D37}" dt="2024-04-18T13:52:19.820" v="2827"/>
          <ac:spMkLst>
            <pc:docMk/>
            <pc:sldMk cId="2047429546" sldId="261"/>
            <ac:spMk id="212" creationId="{6124E021-D11A-23A0-F723-5650D590AB24}"/>
          </ac:spMkLst>
        </pc:spChg>
        <pc:spChg chg="mod">
          <ac:chgData name="Kadhi, Ayat" userId="2115ba5f-f93e-44f4-84b4-3ec87d5cd987" providerId="ADAL" clId="{319DD5A8-72A2-41E6-9FF3-D23C70731D37}" dt="2024-04-18T13:52:19.820" v="2827"/>
          <ac:spMkLst>
            <pc:docMk/>
            <pc:sldMk cId="2047429546" sldId="261"/>
            <ac:spMk id="213" creationId="{28BDFF41-5C52-0B68-5E66-80D0F1F239D7}"/>
          </ac:spMkLst>
        </pc:spChg>
        <pc:spChg chg="mod">
          <ac:chgData name="Kadhi, Ayat" userId="2115ba5f-f93e-44f4-84b4-3ec87d5cd987" providerId="ADAL" clId="{319DD5A8-72A2-41E6-9FF3-D23C70731D37}" dt="2024-04-18T13:52:19.820" v="2827"/>
          <ac:spMkLst>
            <pc:docMk/>
            <pc:sldMk cId="2047429546" sldId="261"/>
            <ac:spMk id="214" creationId="{CAE83F94-377F-8FFF-8561-FB45C4146FC7}"/>
          </ac:spMkLst>
        </pc:spChg>
        <pc:spChg chg="mod">
          <ac:chgData name="Kadhi, Ayat" userId="2115ba5f-f93e-44f4-84b4-3ec87d5cd987" providerId="ADAL" clId="{319DD5A8-72A2-41E6-9FF3-D23C70731D37}" dt="2024-04-18T13:52:19.820" v="2827"/>
          <ac:spMkLst>
            <pc:docMk/>
            <pc:sldMk cId="2047429546" sldId="261"/>
            <ac:spMk id="215" creationId="{CAA1B9C8-A77D-E222-89CE-91F7C9DF2F63}"/>
          </ac:spMkLst>
        </pc:spChg>
        <pc:spChg chg="add mod">
          <ac:chgData name="Kadhi, Ayat" userId="2115ba5f-f93e-44f4-84b4-3ec87d5cd987" providerId="ADAL" clId="{319DD5A8-72A2-41E6-9FF3-D23C70731D37}" dt="2024-04-18T14:02:59.184" v="2995" actId="1076"/>
          <ac:spMkLst>
            <pc:docMk/>
            <pc:sldMk cId="2047429546" sldId="261"/>
            <ac:spMk id="217" creationId="{328C8D4F-02C3-43E7-98FB-5B3BE347073E}"/>
          </ac:spMkLst>
        </pc:spChg>
        <pc:spChg chg="add del mod">
          <ac:chgData name="Kadhi, Ayat" userId="2115ba5f-f93e-44f4-84b4-3ec87d5cd987" providerId="ADAL" clId="{319DD5A8-72A2-41E6-9FF3-D23C70731D37}" dt="2024-04-18T13:56:04.214" v="2857"/>
          <ac:spMkLst>
            <pc:docMk/>
            <pc:sldMk cId="2047429546" sldId="261"/>
            <ac:spMk id="218" creationId="{1277E2BA-4473-C395-2F0D-713BE45DE36B}"/>
          </ac:spMkLst>
        </pc:spChg>
        <pc:spChg chg="add mod ord">
          <ac:chgData name="Kadhi, Ayat" userId="2115ba5f-f93e-44f4-84b4-3ec87d5cd987" providerId="ADAL" clId="{319DD5A8-72A2-41E6-9FF3-D23C70731D37}" dt="2024-04-18T14:02:56.956" v="2994" actId="1076"/>
          <ac:spMkLst>
            <pc:docMk/>
            <pc:sldMk cId="2047429546" sldId="261"/>
            <ac:spMk id="219" creationId="{0E1D1FF8-B84C-C1F9-7F5B-EB4C74CF5B79}"/>
          </ac:spMkLst>
        </pc:spChg>
        <pc:spChg chg="add mod">
          <ac:chgData name="Kadhi, Ayat" userId="2115ba5f-f93e-44f4-84b4-3ec87d5cd987" providerId="ADAL" clId="{319DD5A8-72A2-41E6-9FF3-D23C70731D37}" dt="2024-04-18T14:04:06.588" v="3005" actId="1037"/>
          <ac:spMkLst>
            <pc:docMk/>
            <pc:sldMk cId="2047429546" sldId="261"/>
            <ac:spMk id="221" creationId="{4C85D6E0-4A3E-EA9F-A7E7-C3B4740280A2}"/>
          </ac:spMkLst>
        </pc:spChg>
        <pc:spChg chg="add mod ord">
          <ac:chgData name="Kadhi, Ayat" userId="2115ba5f-f93e-44f4-84b4-3ec87d5cd987" providerId="ADAL" clId="{319DD5A8-72A2-41E6-9FF3-D23C70731D37}" dt="2024-04-18T14:02:25.231" v="2981" actId="1076"/>
          <ac:spMkLst>
            <pc:docMk/>
            <pc:sldMk cId="2047429546" sldId="261"/>
            <ac:spMk id="222" creationId="{24594AEF-CEDC-8071-B97B-C07661E8F615}"/>
          </ac:spMkLst>
        </pc:spChg>
        <pc:spChg chg="add mod">
          <ac:chgData name="Kadhi, Ayat" userId="2115ba5f-f93e-44f4-84b4-3ec87d5cd987" providerId="ADAL" clId="{319DD5A8-72A2-41E6-9FF3-D23C70731D37}" dt="2024-04-18T14:05:26.639" v="3023" actId="20577"/>
          <ac:spMkLst>
            <pc:docMk/>
            <pc:sldMk cId="2047429546" sldId="261"/>
            <ac:spMk id="225" creationId="{E29C58CA-7388-8902-ADAA-6F68B47FBEDB}"/>
          </ac:spMkLst>
        </pc:spChg>
        <pc:spChg chg="add mod ord">
          <ac:chgData name="Kadhi, Ayat" userId="2115ba5f-f93e-44f4-84b4-3ec87d5cd987" providerId="ADAL" clId="{319DD5A8-72A2-41E6-9FF3-D23C70731D37}" dt="2024-04-18T14:03:34.790" v="3001" actId="164"/>
          <ac:spMkLst>
            <pc:docMk/>
            <pc:sldMk cId="2047429546" sldId="261"/>
            <ac:spMk id="226" creationId="{1C62A3B6-EA53-1CA1-0DB4-92120F75C65C}"/>
          </ac:spMkLst>
        </pc:spChg>
        <pc:spChg chg="add mod">
          <ac:chgData name="Kadhi, Ayat" userId="2115ba5f-f93e-44f4-84b4-3ec87d5cd987" providerId="ADAL" clId="{319DD5A8-72A2-41E6-9FF3-D23C70731D37}" dt="2024-04-18T14:02:50.204" v="2991" actId="571"/>
          <ac:spMkLst>
            <pc:docMk/>
            <pc:sldMk cId="2047429546" sldId="261"/>
            <ac:spMk id="227" creationId="{8AF9A142-7D6D-6076-9D8A-BC9BBC9BFFDC}"/>
          </ac:spMkLst>
        </pc:spChg>
        <pc:spChg chg="add mod">
          <ac:chgData name="Kadhi, Ayat" userId="2115ba5f-f93e-44f4-84b4-3ec87d5cd987" providerId="ADAL" clId="{319DD5A8-72A2-41E6-9FF3-D23C70731D37}" dt="2024-04-18T14:02:50.204" v="2991" actId="571"/>
          <ac:spMkLst>
            <pc:docMk/>
            <pc:sldMk cId="2047429546" sldId="261"/>
            <ac:spMk id="228" creationId="{79A5DA7F-00A4-272F-D729-2ACE9B70B3D1}"/>
          </ac:spMkLst>
        </pc:spChg>
        <pc:grpChg chg="add del mod">
          <ac:chgData name="Kadhi, Ayat" userId="2115ba5f-f93e-44f4-84b4-3ec87d5cd987" providerId="ADAL" clId="{319DD5A8-72A2-41E6-9FF3-D23C70731D37}" dt="2024-04-18T13:51:40.612" v="2811"/>
          <ac:grpSpMkLst>
            <pc:docMk/>
            <pc:sldMk cId="2047429546" sldId="261"/>
            <ac:grpSpMk id="20" creationId="{B298A6A2-0B22-622C-AFF3-1F860373E918}"/>
          </ac:grpSpMkLst>
        </pc:grpChg>
        <pc:grpChg chg="mod">
          <ac:chgData name="Kadhi, Ayat" userId="2115ba5f-f93e-44f4-84b4-3ec87d5cd987" providerId="ADAL" clId="{319DD5A8-72A2-41E6-9FF3-D23C70731D37}" dt="2024-04-18T13:51:37.698" v="2808"/>
          <ac:grpSpMkLst>
            <pc:docMk/>
            <pc:sldMk cId="2047429546" sldId="261"/>
            <ac:grpSpMk id="22" creationId="{3BA9FCB3-E3A0-9A38-E9CC-FEB9B4F246ED}"/>
          </ac:grpSpMkLst>
        </pc:grpChg>
        <pc:grpChg chg="mod">
          <ac:chgData name="Kadhi, Ayat" userId="2115ba5f-f93e-44f4-84b4-3ec87d5cd987" providerId="ADAL" clId="{319DD5A8-72A2-41E6-9FF3-D23C70731D37}" dt="2024-04-18T13:51:37.698" v="2808"/>
          <ac:grpSpMkLst>
            <pc:docMk/>
            <pc:sldMk cId="2047429546" sldId="261"/>
            <ac:grpSpMk id="23" creationId="{24202EF8-84C2-FB42-30B4-93FE2D03DE50}"/>
          </ac:grpSpMkLst>
        </pc:grpChg>
        <pc:grpChg chg="add del mod">
          <ac:chgData name="Kadhi, Ayat" userId="2115ba5f-f93e-44f4-84b4-3ec87d5cd987" providerId="ADAL" clId="{319DD5A8-72A2-41E6-9FF3-D23C70731D37}" dt="2024-04-18T13:51:40.612" v="2811"/>
          <ac:grpSpMkLst>
            <pc:docMk/>
            <pc:sldMk cId="2047429546" sldId="261"/>
            <ac:grpSpMk id="28" creationId="{5D0D81A9-82A3-B077-0AF6-6103981AABBA}"/>
          </ac:grpSpMkLst>
        </pc:grpChg>
        <pc:grpChg chg="mod">
          <ac:chgData name="Kadhi, Ayat" userId="2115ba5f-f93e-44f4-84b4-3ec87d5cd987" providerId="ADAL" clId="{319DD5A8-72A2-41E6-9FF3-D23C70731D37}" dt="2024-04-18T13:51:37.698" v="2808"/>
          <ac:grpSpMkLst>
            <pc:docMk/>
            <pc:sldMk cId="2047429546" sldId="261"/>
            <ac:grpSpMk id="30" creationId="{97AABA26-9A19-40D0-E596-B600C656A2BB}"/>
          </ac:grpSpMkLst>
        </pc:grpChg>
        <pc:grpChg chg="mod">
          <ac:chgData name="Kadhi, Ayat" userId="2115ba5f-f93e-44f4-84b4-3ec87d5cd987" providerId="ADAL" clId="{319DD5A8-72A2-41E6-9FF3-D23C70731D37}" dt="2024-04-18T13:51:37.698" v="2808"/>
          <ac:grpSpMkLst>
            <pc:docMk/>
            <pc:sldMk cId="2047429546" sldId="261"/>
            <ac:grpSpMk id="31" creationId="{6F7FDBD0-D866-9C0E-5032-303032E7C301}"/>
          </ac:grpSpMkLst>
        </pc:grpChg>
        <pc:grpChg chg="add del mod">
          <ac:chgData name="Kadhi, Ayat" userId="2115ba5f-f93e-44f4-84b4-3ec87d5cd987" providerId="ADAL" clId="{319DD5A8-72A2-41E6-9FF3-D23C70731D37}" dt="2024-04-18T13:51:40.612" v="2811"/>
          <ac:grpSpMkLst>
            <pc:docMk/>
            <pc:sldMk cId="2047429546" sldId="261"/>
            <ac:grpSpMk id="37" creationId="{A236F1CB-D087-467C-B96E-BADBDE5F3A56}"/>
          </ac:grpSpMkLst>
        </pc:grpChg>
        <pc:grpChg chg="add del mod">
          <ac:chgData name="Kadhi, Ayat" userId="2115ba5f-f93e-44f4-84b4-3ec87d5cd987" providerId="ADAL" clId="{319DD5A8-72A2-41E6-9FF3-D23C70731D37}" dt="2024-04-18T13:51:40.612" v="2811"/>
          <ac:grpSpMkLst>
            <pc:docMk/>
            <pc:sldMk cId="2047429546" sldId="261"/>
            <ac:grpSpMk id="43" creationId="{E134976B-171F-5278-D95F-66391C0DC493}"/>
          </ac:grpSpMkLst>
        </pc:grpChg>
        <pc:grpChg chg="mod">
          <ac:chgData name="Kadhi, Ayat" userId="2115ba5f-f93e-44f4-84b4-3ec87d5cd987" providerId="ADAL" clId="{319DD5A8-72A2-41E6-9FF3-D23C70731D37}" dt="2024-04-18T13:51:37.698" v="2808"/>
          <ac:grpSpMkLst>
            <pc:docMk/>
            <pc:sldMk cId="2047429546" sldId="261"/>
            <ac:grpSpMk id="45" creationId="{CBEBDB04-9DEC-B396-2019-25BA63D4A7A6}"/>
          </ac:grpSpMkLst>
        </pc:grpChg>
        <pc:grpChg chg="mod">
          <ac:chgData name="Kadhi, Ayat" userId="2115ba5f-f93e-44f4-84b4-3ec87d5cd987" providerId="ADAL" clId="{319DD5A8-72A2-41E6-9FF3-D23C70731D37}" dt="2024-04-18T13:51:37.698" v="2808"/>
          <ac:grpSpMkLst>
            <pc:docMk/>
            <pc:sldMk cId="2047429546" sldId="261"/>
            <ac:grpSpMk id="46" creationId="{529C8801-52DE-DE9D-B1CE-57438E278DF9}"/>
          </ac:grpSpMkLst>
        </pc:grpChg>
        <pc:grpChg chg="mod">
          <ac:chgData name="Kadhi, Ayat" userId="2115ba5f-f93e-44f4-84b4-3ec87d5cd987" providerId="ADAL" clId="{319DD5A8-72A2-41E6-9FF3-D23C70731D37}" dt="2024-04-18T13:51:37.698" v="2808"/>
          <ac:grpSpMkLst>
            <pc:docMk/>
            <pc:sldMk cId="2047429546" sldId="261"/>
            <ac:grpSpMk id="47" creationId="{299F1D03-B157-403A-968F-DF21B971AFBE}"/>
          </ac:grpSpMkLst>
        </pc:grpChg>
        <pc:grpChg chg="add del mod">
          <ac:chgData name="Kadhi, Ayat" userId="2115ba5f-f93e-44f4-84b4-3ec87d5cd987" providerId="ADAL" clId="{319DD5A8-72A2-41E6-9FF3-D23C70731D37}" dt="2024-04-18T13:51:40.612" v="2811"/>
          <ac:grpSpMkLst>
            <pc:docMk/>
            <pc:sldMk cId="2047429546" sldId="261"/>
            <ac:grpSpMk id="56" creationId="{79D12B5C-1FE3-AB27-68AE-C86361D6EBC1}"/>
          </ac:grpSpMkLst>
        </pc:grpChg>
        <pc:grpChg chg="mod">
          <ac:chgData name="Kadhi, Ayat" userId="2115ba5f-f93e-44f4-84b4-3ec87d5cd987" providerId="ADAL" clId="{319DD5A8-72A2-41E6-9FF3-D23C70731D37}" dt="2024-04-18T13:51:37.698" v="2808"/>
          <ac:grpSpMkLst>
            <pc:docMk/>
            <pc:sldMk cId="2047429546" sldId="261"/>
            <ac:grpSpMk id="58" creationId="{17F4B796-DD69-7E9A-F467-3D0CCAAE4E9C}"/>
          </ac:grpSpMkLst>
        </pc:grpChg>
        <pc:grpChg chg="mod">
          <ac:chgData name="Kadhi, Ayat" userId="2115ba5f-f93e-44f4-84b4-3ec87d5cd987" providerId="ADAL" clId="{319DD5A8-72A2-41E6-9FF3-D23C70731D37}" dt="2024-04-18T13:51:37.698" v="2808"/>
          <ac:grpSpMkLst>
            <pc:docMk/>
            <pc:sldMk cId="2047429546" sldId="261"/>
            <ac:grpSpMk id="59" creationId="{ABCA7219-60B4-3B38-8E9D-EC092B253251}"/>
          </ac:grpSpMkLst>
        </pc:grpChg>
        <pc:grpChg chg="mod">
          <ac:chgData name="Kadhi, Ayat" userId="2115ba5f-f93e-44f4-84b4-3ec87d5cd987" providerId="ADAL" clId="{319DD5A8-72A2-41E6-9FF3-D23C70731D37}" dt="2024-04-18T13:51:37.698" v="2808"/>
          <ac:grpSpMkLst>
            <pc:docMk/>
            <pc:sldMk cId="2047429546" sldId="261"/>
            <ac:grpSpMk id="61" creationId="{08129B2F-4D76-5EB7-1567-19FBC42C151C}"/>
          </ac:grpSpMkLst>
        </pc:grpChg>
        <pc:grpChg chg="add del mod">
          <ac:chgData name="Kadhi, Ayat" userId="2115ba5f-f93e-44f4-84b4-3ec87d5cd987" providerId="ADAL" clId="{319DD5A8-72A2-41E6-9FF3-D23C70731D37}" dt="2024-04-18T13:51:54.017" v="2815"/>
          <ac:grpSpMkLst>
            <pc:docMk/>
            <pc:sldMk cId="2047429546" sldId="261"/>
            <ac:grpSpMk id="69" creationId="{6AAA00DB-502F-E993-73B0-F415DCCF6803}"/>
          </ac:grpSpMkLst>
        </pc:grpChg>
        <pc:grpChg chg="mod">
          <ac:chgData name="Kadhi, Ayat" userId="2115ba5f-f93e-44f4-84b4-3ec87d5cd987" providerId="ADAL" clId="{319DD5A8-72A2-41E6-9FF3-D23C70731D37}" dt="2024-04-18T13:51:40.632" v="2812"/>
          <ac:grpSpMkLst>
            <pc:docMk/>
            <pc:sldMk cId="2047429546" sldId="261"/>
            <ac:grpSpMk id="71" creationId="{A09DB734-2C83-8A7D-BFDF-862DB43749EC}"/>
          </ac:grpSpMkLst>
        </pc:grpChg>
        <pc:grpChg chg="mod">
          <ac:chgData name="Kadhi, Ayat" userId="2115ba5f-f93e-44f4-84b4-3ec87d5cd987" providerId="ADAL" clId="{319DD5A8-72A2-41E6-9FF3-D23C70731D37}" dt="2024-04-18T13:51:40.632" v="2812"/>
          <ac:grpSpMkLst>
            <pc:docMk/>
            <pc:sldMk cId="2047429546" sldId="261"/>
            <ac:grpSpMk id="72" creationId="{79B37E5E-99B8-33BA-C5AC-59D66122BC9E}"/>
          </ac:grpSpMkLst>
        </pc:grpChg>
        <pc:grpChg chg="add del mod">
          <ac:chgData name="Kadhi, Ayat" userId="2115ba5f-f93e-44f4-84b4-3ec87d5cd987" providerId="ADAL" clId="{319DD5A8-72A2-41E6-9FF3-D23C70731D37}" dt="2024-04-18T13:51:54.017" v="2815"/>
          <ac:grpSpMkLst>
            <pc:docMk/>
            <pc:sldMk cId="2047429546" sldId="261"/>
            <ac:grpSpMk id="77" creationId="{552C4A5A-C6B8-C9CE-FFC0-E07AFEF7CEEB}"/>
          </ac:grpSpMkLst>
        </pc:grpChg>
        <pc:grpChg chg="mod">
          <ac:chgData name="Kadhi, Ayat" userId="2115ba5f-f93e-44f4-84b4-3ec87d5cd987" providerId="ADAL" clId="{319DD5A8-72A2-41E6-9FF3-D23C70731D37}" dt="2024-04-18T13:51:40.632" v="2812"/>
          <ac:grpSpMkLst>
            <pc:docMk/>
            <pc:sldMk cId="2047429546" sldId="261"/>
            <ac:grpSpMk id="79" creationId="{ACB469E4-BD91-5FB5-DB76-3AFE7A03C601}"/>
          </ac:grpSpMkLst>
        </pc:grpChg>
        <pc:grpChg chg="mod">
          <ac:chgData name="Kadhi, Ayat" userId="2115ba5f-f93e-44f4-84b4-3ec87d5cd987" providerId="ADAL" clId="{319DD5A8-72A2-41E6-9FF3-D23C70731D37}" dt="2024-04-18T13:51:40.632" v="2812"/>
          <ac:grpSpMkLst>
            <pc:docMk/>
            <pc:sldMk cId="2047429546" sldId="261"/>
            <ac:grpSpMk id="80" creationId="{1B1F9CC4-DA36-06D6-24B5-DC2FDEF395D4}"/>
          </ac:grpSpMkLst>
        </pc:grpChg>
        <pc:grpChg chg="add del mod">
          <ac:chgData name="Kadhi, Ayat" userId="2115ba5f-f93e-44f4-84b4-3ec87d5cd987" providerId="ADAL" clId="{319DD5A8-72A2-41E6-9FF3-D23C70731D37}" dt="2024-04-18T13:51:54.017" v="2815"/>
          <ac:grpSpMkLst>
            <pc:docMk/>
            <pc:sldMk cId="2047429546" sldId="261"/>
            <ac:grpSpMk id="86" creationId="{695C7A55-9F46-3328-9BA2-ADD23B12D305}"/>
          </ac:grpSpMkLst>
        </pc:grpChg>
        <pc:grpChg chg="add del mod">
          <ac:chgData name="Kadhi, Ayat" userId="2115ba5f-f93e-44f4-84b4-3ec87d5cd987" providerId="ADAL" clId="{319DD5A8-72A2-41E6-9FF3-D23C70731D37}" dt="2024-04-18T13:51:54.017" v="2815"/>
          <ac:grpSpMkLst>
            <pc:docMk/>
            <pc:sldMk cId="2047429546" sldId="261"/>
            <ac:grpSpMk id="92" creationId="{B05649F9-7E33-55DE-DEC9-9FC64E36413B}"/>
          </ac:grpSpMkLst>
        </pc:grpChg>
        <pc:grpChg chg="mod">
          <ac:chgData name="Kadhi, Ayat" userId="2115ba5f-f93e-44f4-84b4-3ec87d5cd987" providerId="ADAL" clId="{319DD5A8-72A2-41E6-9FF3-D23C70731D37}" dt="2024-04-18T13:51:40.632" v="2812"/>
          <ac:grpSpMkLst>
            <pc:docMk/>
            <pc:sldMk cId="2047429546" sldId="261"/>
            <ac:grpSpMk id="94" creationId="{A6629033-8215-7D7B-5C3C-AF940C9880E5}"/>
          </ac:grpSpMkLst>
        </pc:grpChg>
        <pc:grpChg chg="mod">
          <ac:chgData name="Kadhi, Ayat" userId="2115ba5f-f93e-44f4-84b4-3ec87d5cd987" providerId="ADAL" clId="{319DD5A8-72A2-41E6-9FF3-D23C70731D37}" dt="2024-04-18T13:51:40.632" v="2812"/>
          <ac:grpSpMkLst>
            <pc:docMk/>
            <pc:sldMk cId="2047429546" sldId="261"/>
            <ac:grpSpMk id="95" creationId="{184B1D38-9E74-F3FB-2A6B-B22141E4C380}"/>
          </ac:grpSpMkLst>
        </pc:grpChg>
        <pc:grpChg chg="mod">
          <ac:chgData name="Kadhi, Ayat" userId="2115ba5f-f93e-44f4-84b4-3ec87d5cd987" providerId="ADAL" clId="{319DD5A8-72A2-41E6-9FF3-D23C70731D37}" dt="2024-04-18T13:51:40.632" v="2812"/>
          <ac:grpSpMkLst>
            <pc:docMk/>
            <pc:sldMk cId="2047429546" sldId="261"/>
            <ac:grpSpMk id="96" creationId="{73FB22F7-577D-6CCE-EB63-1F7CC4E558EF}"/>
          </ac:grpSpMkLst>
        </pc:grpChg>
        <pc:grpChg chg="add del mod">
          <ac:chgData name="Kadhi, Ayat" userId="2115ba5f-f93e-44f4-84b4-3ec87d5cd987" providerId="ADAL" clId="{319DD5A8-72A2-41E6-9FF3-D23C70731D37}" dt="2024-04-18T13:51:54.017" v="2815"/>
          <ac:grpSpMkLst>
            <pc:docMk/>
            <pc:sldMk cId="2047429546" sldId="261"/>
            <ac:grpSpMk id="105" creationId="{8600B28E-2B73-D7E1-FA87-9014CCBBC4D3}"/>
          </ac:grpSpMkLst>
        </pc:grpChg>
        <pc:grpChg chg="mod">
          <ac:chgData name="Kadhi, Ayat" userId="2115ba5f-f93e-44f4-84b4-3ec87d5cd987" providerId="ADAL" clId="{319DD5A8-72A2-41E6-9FF3-D23C70731D37}" dt="2024-04-18T13:51:40.632" v="2812"/>
          <ac:grpSpMkLst>
            <pc:docMk/>
            <pc:sldMk cId="2047429546" sldId="261"/>
            <ac:grpSpMk id="107" creationId="{25116516-715B-FDC0-A8E9-04F62B38F01F}"/>
          </ac:grpSpMkLst>
        </pc:grpChg>
        <pc:grpChg chg="mod">
          <ac:chgData name="Kadhi, Ayat" userId="2115ba5f-f93e-44f4-84b4-3ec87d5cd987" providerId="ADAL" clId="{319DD5A8-72A2-41E6-9FF3-D23C70731D37}" dt="2024-04-18T13:51:40.632" v="2812"/>
          <ac:grpSpMkLst>
            <pc:docMk/>
            <pc:sldMk cId="2047429546" sldId="261"/>
            <ac:grpSpMk id="108" creationId="{FA563502-82A7-44FD-492D-9E34E420C29F}"/>
          </ac:grpSpMkLst>
        </pc:grpChg>
        <pc:grpChg chg="mod">
          <ac:chgData name="Kadhi, Ayat" userId="2115ba5f-f93e-44f4-84b4-3ec87d5cd987" providerId="ADAL" clId="{319DD5A8-72A2-41E6-9FF3-D23C70731D37}" dt="2024-04-18T13:51:40.632" v="2812"/>
          <ac:grpSpMkLst>
            <pc:docMk/>
            <pc:sldMk cId="2047429546" sldId="261"/>
            <ac:grpSpMk id="110" creationId="{2E83A10D-61A9-BF6B-0E56-527083586B5E}"/>
          </ac:grpSpMkLst>
        </pc:grpChg>
        <pc:grpChg chg="add del mod">
          <ac:chgData name="Kadhi, Ayat" userId="2115ba5f-f93e-44f4-84b4-3ec87d5cd987" providerId="ADAL" clId="{319DD5A8-72A2-41E6-9FF3-D23C70731D37}" dt="2024-04-18T13:52:16.347" v="2825"/>
          <ac:grpSpMkLst>
            <pc:docMk/>
            <pc:sldMk cId="2047429546" sldId="261"/>
            <ac:grpSpMk id="118" creationId="{578D6CD2-0A16-75D4-670D-3DB99148045B}"/>
          </ac:grpSpMkLst>
        </pc:grpChg>
        <pc:grpChg chg="mod">
          <ac:chgData name="Kadhi, Ayat" userId="2115ba5f-f93e-44f4-84b4-3ec87d5cd987" providerId="ADAL" clId="{319DD5A8-72A2-41E6-9FF3-D23C70731D37}" dt="2024-04-18T13:52:09.116" v="2820"/>
          <ac:grpSpMkLst>
            <pc:docMk/>
            <pc:sldMk cId="2047429546" sldId="261"/>
            <ac:grpSpMk id="120" creationId="{3024BAE6-4606-CBA2-C78A-15F3C56A8AEE}"/>
          </ac:grpSpMkLst>
        </pc:grpChg>
        <pc:grpChg chg="mod">
          <ac:chgData name="Kadhi, Ayat" userId="2115ba5f-f93e-44f4-84b4-3ec87d5cd987" providerId="ADAL" clId="{319DD5A8-72A2-41E6-9FF3-D23C70731D37}" dt="2024-04-18T13:52:09.116" v="2820"/>
          <ac:grpSpMkLst>
            <pc:docMk/>
            <pc:sldMk cId="2047429546" sldId="261"/>
            <ac:grpSpMk id="121" creationId="{37B53E00-AF40-3CE0-187B-914529480913}"/>
          </ac:grpSpMkLst>
        </pc:grpChg>
        <pc:grpChg chg="add del mod">
          <ac:chgData name="Kadhi, Ayat" userId="2115ba5f-f93e-44f4-84b4-3ec87d5cd987" providerId="ADAL" clId="{319DD5A8-72A2-41E6-9FF3-D23C70731D37}" dt="2024-04-18T13:52:16.347" v="2825"/>
          <ac:grpSpMkLst>
            <pc:docMk/>
            <pc:sldMk cId="2047429546" sldId="261"/>
            <ac:grpSpMk id="126" creationId="{9992804D-FFC2-25CC-006D-3C9A53CEAB14}"/>
          </ac:grpSpMkLst>
        </pc:grpChg>
        <pc:grpChg chg="mod">
          <ac:chgData name="Kadhi, Ayat" userId="2115ba5f-f93e-44f4-84b4-3ec87d5cd987" providerId="ADAL" clId="{319DD5A8-72A2-41E6-9FF3-D23C70731D37}" dt="2024-04-18T13:52:09.116" v="2820"/>
          <ac:grpSpMkLst>
            <pc:docMk/>
            <pc:sldMk cId="2047429546" sldId="261"/>
            <ac:grpSpMk id="128" creationId="{D9286A8D-9F5E-6363-AD06-22A6FEF4DDAE}"/>
          </ac:grpSpMkLst>
        </pc:grpChg>
        <pc:grpChg chg="mod">
          <ac:chgData name="Kadhi, Ayat" userId="2115ba5f-f93e-44f4-84b4-3ec87d5cd987" providerId="ADAL" clId="{319DD5A8-72A2-41E6-9FF3-D23C70731D37}" dt="2024-04-18T13:52:09.116" v="2820"/>
          <ac:grpSpMkLst>
            <pc:docMk/>
            <pc:sldMk cId="2047429546" sldId="261"/>
            <ac:grpSpMk id="129" creationId="{9A656C54-DD95-AF97-B32D-4925B1C4C26D}"/>
          </ac:grpSpMkLst>
        </pc:grpChg>
        <pc:grpChg chg="add del mod">
          <ac:chgData name="Kadhi, Ayat" userId="2115ba5f-f93e-44f4-84b4-3ec87d5cd987" providerId="ADAL" clId="{319DD5A8-72A2-41E6-9FF3-D23C70731D37}" dt="2024-04-18T13:52:16.347" v="2825"/>
          <ac:grpSpMkLst>
            <pc:docMk/>
            <pc:sldMk cId="2047429546" sldId="261"/>
            <ac:grpSpMk id="135" creationId="{24A464AD-21D2-B32E-41CC-B4195E72F571}"/>
          </ac:grpSpMkLst>
        </pc:grpChg>
        <pc:grpChg chg="add del mod">
          <ac:chgData name="Kadhi, Ayat" userId="2115ba5f-f93e-44f4-84b4-3ec87d5cd987" providerId="ADAL" clId="{319DD5A8-72A2-41E6-9FF3-D23C70731D37}" dt="2024-04-18T13:52:16.347" v="2825"/>
          <ac:grpSpMkLst>
            <pc:docMk/>
            <pc:sldMk cId="2047429546" sldId="261"/>
            <ac:grpSpMk id="141" creationId="{3A254F4B-DC9C-53D7-4842-A5D736939BF1}"/>
          </ac:grpSpMkLst>
        </pc:grpChg>
        <pc:grpChg chg="mod">
          <ac:chgData name="Kadhi, Ayat" userId="2115ba5f-f93e-44f4-84b4-3ec87d5cd987" providerId="ADAL" clId="{319DD5A8-72A2-41E6-9FF3-D23C70731D37}" dt="2024-04-18T13:52:09.116" v="2820"/>
          <ac:grpSpMkLst>
            <pc:docMk/>
            <pc:sldMk cId="2047429546" sldId="261"/>
            <ac:grpSpMk id="143" creationId="{A3AD3C6E-2C45-3D11-BDE2-0818EC81E1F3}"/>
          </ac:grpSpMkLst>
        </pc:grpChg>
        <pc:grpChg chg="mod">
          <ac:chgData name="Kadhi, Ayat" userId="2115ba5f-f93e-44f4-84b4-3ec87d5cd987" providerId="ADAL" clId="{319DD5A8-72A2-41E6-9FF3-D23C70731D37}" dt="2024-04-18T13:52:09.116" v="2820"/>
          <ac:grpSpMkLst>
            <pc:docMk/>
            <pc:sldMk cId="2047429546" sldId="261"/>
            <ac:grpSpMk id="144" creationId="{94AB5974-6E33-C4D1-09FF-FD4F865B8DDD}"/>
          </ac:grpSpMkLst>
        </pc:grpChg>
        <pc:grpChg chg="mod">
          <ac:chgData name="Kadhi, Ayat" userId="2115ba5f-f93e-44f4-84b4-3ec87d5cd987" providerId="ADAL" clId="{319DD5A8-72A2-41E6-9FF3-D23C70731D37}" dt="2024-04-18T13:52:09.116" v="2820"/>
          <ac:grpSpMkLst>
            <pc:docMk/>
            <pc:sldMk cId="2047429546" sldId="261"/>
            <ac:grpSpMk id="145" creationId="{7C7A9FC8-94F7-E6FC-75C6-87A70563EBBB}"/>
          </ac:grpSpMkLst>
        </pc:grpChg>
        <pc:grpChg chg="add del mod">
          <ac:chgData name="Kadhi, Ayat" userId="2115ba5f-f93e-44f4-84b4-3ec87d5cd987" providerId="ADAL" clId="{319DD5A8-72A2-41E6-9FF3-D23C70731D37}" dt="2024-04-18T13:52:16.347" v="2825"/>
          <ac:grpSpMkLst>
            <pc:docMk/>
            <pc:sldMk cId="2047429546" sldId="261"/>
            <ac:grpSpMk id="154" creationId="{94972C70-7FE2-4A31-AC3C-D5D4A6C176FE}"/>
          </ac:grpSpMkLst>
        </pc:grpChg>
        <pc:grpChg chg="mod">
          <ac:chgData name="Kadhi, Ayat" userId="2115ba5f-f93e-44f4-84b4-3ec87d5cd987" providerId="ADAL" clId="{319DD5A8-72A2-41E6-9FF3-D23C70731D37}" dt="2024-04-18T13:52:09.116" v="2820"/>
          <ac:grpSpMkLst>
            <pc:docMk/>
            <pc:sldMk cId="2047429546" sldId="261"/>
            <ac:grpSpMk id="156" creationId="{A280F75C-CF5A-9850-71F1-3286520580E6}"/>
          </ac:grpSpMkLst>
        </pc:grpChg>
        <pc:grpChg chg="mod">
          <ac:chgData name="Kadhi, Ayat" userId="2115ba5f-f93e-44f4-84b4-3ec87d5cd987" providerId="ADAL" clId="{319DD5A8-72A2-41E6-9FF3-D23C70731D37}" dt="2024-04-18T13:52:09.116" v="2820"/>
          <ac:grpSpMkLst>
            <pc:docMk/>
            <pc:sldMk cId="2047429546" sldId="261"/>
            <ac:grpSpMk id="157" creationId="{E1167B96-A522-D148-D506-E1CC417FED03}"/>
          </ac:grpSpMkLst>
        </pc:grpChg>
        <pc:grpChg chg="mod">
          <ac:chgData name="Kadhi, Ayat" userId="2115ba5f-f93e-44f4-84b4-3ec87d5cd987" providerId="ADAL" clId="{319DD5A8-72A2-41E6-9FF3-D23C70731D37}" dt="2024-04-18T13:52:09.116" v="2820"/>
          <ac:grpSpMkLst>
            <pc:docMk/>
            <pc:sldMk cId="2047429546" sldId="261"/>
            <ac:grpSpMk id="159" creationId="{7BFC9361-607E-4FB8-742A-05508D7AD2CB}"/>
          </ac:grpSpMkLst>
        </pc:grpChg>
        <pc:grpChg chg="add del mod">
          <ac:chgData name="Kadhi, Ayat" userId="2115ba5f-f93e-44f4-84b4-3ec87d5cd987" providerId="ADAL" clId="{319DD5A8-72A2-41E6-9FF3-D23C70731D37}" dt="2024-04-18T13:52:29.564" v="2829" actId="21"/>
          <ac:grpSpMkLst>
            <pc:docMk/>
            <pc:sldMk cId="2047429546" sldId="261"/>
            <ac:grpSpMk id="167" creationId="{E515079C-3231-2698-7A61-AF8B054CD6BC}"/>
          </ac:grpSpMkLst>
        </pc:grpChg>
        <pc:grpChg chg="mod">
          <ac:chgData name="Kadhi, Ayat" userId="2115ba5f-f93e-44f4-84b4-3ec87d5cd987" providerId="ADAL" clId="{319DD5A8-72A2-41E6-9FF3-D23C70731D37}" dt="2024-04-18T13:52:19.820" v="2827"/>
          <ac:grpSpMkLst>
            <pc:docMk/>
            <pc:sldMk cId="2047429546" sldId="261"/>
            <ac:grpSpMk id="169" creationId="{7DFE831D-B084-0FE0-067C-E80CA97C7E6D}"/>
          </ac:grpSpMkLst>
        </pc:grpChg>
        <pc:grpChg chg="mod">
          <ac:chgData name="Kadhi, Ayat" userId="2115ba5f-f93e-44f4-84b4-3ec87d5cd987" providerId="ADAL" clId="{319DD5A8-72A2-41E6-9FF3-D23C70731D37}" dt="2024-04-18T13:52:19.820" v="2827"/>
          <ac:grpSpMkLst>
            <pc:docMk/>
            <pc:sldMk cId="2047429546" sldId="261"/>
            <ac:grpSpMk id="170" creationId="{FB173483-2E56-1F45-26E4-01C5E80E8F74}"/>
          </ac:grpSpMkLst>
        </pc:grpChg>
        <pc:grpChg chg="add del mod">
          <ac:chgData name="Kadhi, Ayat" userId="2115ba5f-f93e-44f4-84b4-3ec87d5cd987" providerId="ADAL" clId="{319DD5A8-72A2-41E6-9FF3-D23C70731D37}" dt="2024-04-18T13:52:29.564" v="2829" actId="21"/>
          <ac:grpSpMkLst>
            <pc:docMk/>
            <pc:sldMk cId="2047429546" sldId="261"/>
            <ac:grpSpMk id="175" creationId="{9D2DA9C8-8267-2448-97B5-581D6A08B7F8}"/>
          </ac:grpSpMkLst>
        </pc:grpChg>
        <pc:grpChg chg="mod">
          <ac:chgData name="Kadhi, Ayat" userId="2115ba5f-f93e-44f4-84b4-3ec87d5cd987" providerId="ADAL" clId="{319DD5A8-72A2-41E6-9FF3-D23C70731D37}" dt="2024-04-18T13:52:19.820" v="2827"/>
          <ac:grpSpMkLst>
            <pc:docMk/>
            <pc:sldMk cId="2047429546" sldId="261"/>
            <ac:grpSpMk id="177" creationId="{0DBA271C-529D-9DC9-EA08-F9C18CC6DCE1}"/>
          </ac:grpSpMkLst>
        </pc:grpChg>
        <pc:grpChg chg="mod">
          <ac:chgData name="Kadhi, Ayat" userId="2115ba5f-f93e-44f4-84b4-3ec87d5cd987" providerId="ADAL" clId="{319DD5A8-72A2-41E6-9FF3-D23C70731D37}" dt="2024-04-18T13:52:19.820" v="2827"/>
          <ac:grpSpMkLst>
            <pc:docMk/>
            <pc:sldMk cId="2047429546" sldId="261"/>
            <ac:grpSpMk id="178" creationId="{E1B2C661-5945-5C5D-E702-E076780FD03B}"/>
          </ac:grpSpMkLst>
        </pc:grpChg>
        <pc:grpChg chg="add del mod">
          <ac:chgData name="Kadhi, Ayat" userId="2115ba5f-f93e-44f4-84b4-3ec87d5cd987" providerId="ADAL" clId="{319DD5A8-72A2-41E6-9FF3-D23C70731D37}" dt="2024-04-18T13:52:29.564" v="2829" actId="21"/>
          <ac:grpSpMkLst>
            <pc:docMk/>
            <pc:sldMk cId="2047429546" sldId="261"/>
            <ac:grpSpMk id="184" creationId="{713E2977-8F05-A39E-52B2-C6F4AC7F3ACE}"/>
          </ac:grpSpMkLst>
        </pc:grpChg>
        <pc:grpChg chg="add del mod">
          <ac:chgData name="Kadhi, Ayat" userId="2115ba5f-f93e-44f4-84b4-3ec87d5cd987" providerId="ADAL" clId="{319DD5A8-72A2-41E6-9FF3-D23C70731D37}" dt="2024-04-18T13:52:29.564" v="2829" actId="21"/>
          <ac:grpSpMkLst>
            <pc:docMk/>
            <pc:sldMk cId="2047429546" sldId="261"/>
            <ac:grpSpMk id="190" creationId="{67A6EEA9-E9F5-C5D0-D569-1ECF75CDCC3C}"/>
          </ac:grpSpMkLst>
        </pc:grpChg>
        <pc:grpChg chg="mod">
          <ac:chgData name="Kadhi, Ayat" userId="2115ba5f-f93e-44f4-84b4-3ec87d5cd987" providerId="ADAL" clId="{319DD5A8-72A2-41E6-9FF3-D23C70731D37}" dt="2024-04-18T13:52:19.820" v="2827"/>
          <ac:grpSpMkLst>
            <pc:docMk/>
            <pc:sldMk cId="2047429546" sldId="261"/>
            <ac:grpSpMk id="192" creationId="{D6F2CD98-DFEF-EA53-AFC3-677A1D4D1626}"/>
          </ac:grpSpMkLst>
        </pc:grpChg>
        <pc:grpChg chg="mod">
          <ac:chgData name="Kadhi, Ayat" userId="2115ba5f-f93e-44f4-84b4-3ec87d5cd987" providerId="ADAL" clId="{319DD5A8-72A2-41E6-9FF3-D23C70731D37}" dt="2024-04-18T13:52:19.820" v="2827"/>
          <ac:grpSpMkLst>
            <pc:docMk/>
            <pc:sldMk cId="2047429546" sldId="261"/>
            <ac:grpSpMk id="193" creationId="{F55D6474-B093-9FB5-BBCA-35935B0E9933}"/>
          </ac:grpSpMkLst>
        </pc:grpChg>
        <pc:grpChg chg="mod">
          <ac:chgData name="Kadhi, Ayat" userId="2115ba5f-f93e-44f4-84b4-3ec87d5cd987" providerId="ADAL" clId="{319DD5A8-72A2-41E6-9FF3-D23C70731D37}" dt="2024-04-18T13:52:19.820" v="2827"/>
          <ac:grpSpMkLst>
            <pc:docMk/>
            <pc:sldMk cId="2047429546" sldId="261"/>
            <ac:grpSpMk id="194" creationId="{B6457577-FC30-0D10-5742-1A58FE21C010}"/>
          </ac:grpSpMkLst>
        </pc:grpChg>
        <pc:grpChg chg="add del mod">
          <ac:chgData name="Kadhi, Ayat" userId="2115ba5f-f93e-44f4-84b4-3ec87d5cd987" providerId="ADAL" clId="{319DD5A8-72A2-41E6-9FF3-D23C70731D37}" dt="2024-04-18T13:52:29.564" v="2829" actId="21"/>
          <ac:grpSpMkLst>
            <pc:docMk/>
            <pc:sldMk cId="2047429546" sldId="261"/>
            <ac:grpSpMk id="203" creationId="{BAD72B41-FF87-6DF2-C121-95B3E20BF958}"/>
          </ac:grpSpMkLst>
        </pc:grpChg>
        <pc:grpChg chg="mod">
          <ac:chgData name="Kadhi, Ayat" userId="2115ba5f-f93e-44f4-84b4-3ec87d5cd987" providerId="ADAL" clId="{319DD5A8-72A2-41E6-9FF3-D23C70731D37}" dt="2024-04-18T13:52:19.820" v="2827"/>
          <ac:grpSpMkLst>
            <pc:docMk/>
            <pc:sldMk cId="2047429546" sldId="261"/>
            <ac:grpSpMk id="205" creationId="{0272A56E-DD27-6444-F999-679FE09305D0}"/>
          </ac:grpSpMkLst>
        </pc:grpChg>
        <pc:grpChg chg="mod">
          <ac:chgData name="Kadhi, Ayat" userId="2115ba5f-f93e-44f4-84b4-3ec87d5cd987" providerId="ADAL" clId="{319DD5A8-72A2-41E6-9FF3-D23C70731D37}" dt="2024-04-18T13:52:19.820" v="2827"/>
          <ac:grpSpMkLst>
            <pc:docMk/>
            <pc:sldMk cId="2047429546" sldId="261"/>
            <ac:grpSpMk id="206" creationId="{7D556D81-1B9F-AB71-C000-1B3165C2A184}"/>
          </ac:grpSpMkLst>
        </pc:grpChg>
        <pc:grpChg chg="mod">
          <ac:chgData name="Kadhi, Ayat" userId="2115ba5f-f93e-44f4-84b4-3ec87d5cd987" providerId="ADAL" clId="{319DD5A8-72A2-41E6-9FF3-D23C70731D37}" dt="2024-04-18T13:52:19.820" v="2827"/>
          <ac:grpSpMkLst>
            <pc:docMk/>
            <pc:sldMk cId="2047429546" sldId="261"/>
            <ac:grpSpMk id="208" creationId="{B77E92AA-F65A-A39F-3666-0B1E2DD9F204}"/>
          </ac:grpSpMkLst>
        </pc:grpChg>
        <pc:grpChg chg="add mod">
          <ac:chgData name="Kadhi, Ayat" userId="2115ba5f-f93e-44f4-84b4-3ec87d5cd987" providerId="ADAL" clId="{319DD5A8-72A2-41E6-9FF3-D23C70731D37}" dt="2024-04-18T13:59:23.431" v="2933" actId="164"/>
          <ac:grpSpMkLst>
            <pc:docMk/>
            <pc:sldMk cId="2047429546" sldId="261"/>
            <ac:grpSpMk id="223" creationId="{6584415A-CF35-A462-1497-154EA5703D1D}"/>
          </ac:grpSpMkLst>
        </pc:grpChg>
        <pc:grpChg chg="add mod">
          <ac:chgData name="Kadhi, Ayat" userId="2115ba5f-f93e-44f4-84b4-3ec87d5cd987" providerId="ADAL" clId="{319DD5A8-72A2-41E6-9FF3-D23C70731D37}" dt="2024-04-18T14:03:34.790" v="3001" actId="164"/>
          <ac:grpSpMkLst>
            <pc:docMk/>
            <pc:sldMk cId="2047429546" sldId="261"/>
            <ac:grpSpMk id="231" creationId="{99BBA4F1-4889-559E-B6FF-73FEAD70C5A1}"/>
          </ac:grpSpMkLst>
        </pc:grpChg>
        <pc:picChg chg="add mod">
          <ac:chgData name="Kadhi, Ayat" userId="2115ba5f-f93e-44f4-84b4-3ec87d5cd987" providerId="ADAL" clId="{319DD5A8-72A2-41E6-9FF3-D23C70731D37}" dt="2024-04-18T14:02:22.984" v="2980" actId="1076"/>
          <ac:picMkLst>
            <pc:docMk/>
            <pc:sldMk cId="2047429546" sldId="261"/>
            <ac:picMk id="15" creationId="{A62092A5-9E54-40B8-EF60-D629C0F92ACF}"/>
          </ac:picMkLst>
        </pc:picChg>
        <pc:cxnChg chg="add mod">
          <ac:chgData name="Kadhi, Ayat" userId="2115ba5f-f93e-44f4-84b4-3ec87d5cd987" providerId="ADAL" clId="{319DD5A8-72A2-41E6-9FF3-D23C70731D37}" dt="2024-04-18T14:03:17.401" v="2998" actId="1582"/>
          <ac:cxnSpMkLst>
            <pc:docMk/>
            <pc:sldMk cId="2047429546" sldId="261"/>
            <ac:cxnSpMk id="230" creationId="{B4C35B09-14F9-7BFD-4E3E-6849A5A058A1}"/>
          </ac:cxnSpMkLst>
        </pc:cxnChg>
      </pc:sldChg>
      <pc:sldChg chg="modSp del mod">
        <pc:chgData name="Kadhi, Ayat" userId="2115ba5f-f93e-44f4-84b4-3ec87d5cd987" providerId="ADAL" clId="{319DD5A8-72A2-41E6-9FF3-D23C70731D37}" dt="2024-04-18T06:19:24.721" v="93" actId="47"/>
        <pc:sldMkLst>
          <pc:docMk/>
          <pc:sldMk cId="1812323904" sldId="262"/>
        </pc:sldMkLst>
        <pc:spChg chg="mod">
          <ac:chgData name="Kadhi, Ayat" userId="2115ba5f-f93e-44f4-84b4-3ec87d5cd987" providerId="ADAL" clId="{319DD5A8-72A2-41E6-9FF3-D23C70731D37}" dt="2024-04-18T06:17:07.320" v="49" actId="21"/>
          <ac:spMkLst>
            <pc:docMk/>
            <pc:sldMk cId="1812323904" sldId="262"/>
            <ac:spMk id="3" creationId="{21B58C43-6FF1-49E3-9441-CE5E7FD17E57}"/>
          </ac:spMkLst>
        </pc:spChg>
      </pc:sldChg>
      <pc:sldChg chg="addSp delSp modSp mod modAnim">
        <pc:chgData name="Kadhi, Ayat" userId="2115ba5f-f93e-44f4-84b4-3ec87d5cd987" providerId="ADAL" clId="{319DD5A8-72A2-41E6-9FF3-D23C70731D37}" dt="2024-04-18T14:32:56.772" v="3559"/>
        <pc:sldMkLst>
          <pc:docMk/>
          <pc:sldMk cId="2034821215" sldId="263"/>
        </pc:sldMkLst>
        <pc:spChg chg="del">
          <ac:chgData name="Kadhi, Ayat" userId="2115ba5f-f93e-44f4-84b4-3ec87d5cd987" providerId="ADAL" clId="{319DD5A8-72A2-41E6-9FF3-D23C70731D37}" dt="2024-04-18T07:27:49.566" v="196" actId="478"/>
          <ac:spMkLst>
            <pc:docMk/>
            <pc:sldMk cId="2034821215" sldId="263"/>
            <ac:spMk id="2" creationId="{F5B7074D-4C29-4D50-9258-8DB28D0B60AC}"/>
          </ac:spMkLst>
        </pc:spChg>
        <pc:spChg chg="del mod">
          <ac:chgData name="Kadhi, Ayat" userId="2115ba5f-f93e-44f4-84b4-3ec87d5cd987" providerId="ADAL" clId="{319DD5A8-72A2-41E6-9FF3-D23C70731D37}" dt="2024-04-18T14:30:48.503" v="3518" actId="478"/>
          <ac:spMkLst>
            <pc:docMk/>
            <pc:sldMk cId="2034821215" sldId="263"/>
            <ac:spMk id="3" creationId="{DA990494-EEF4-4459-8D37-B273FA8D8F79}"/>
          </ac:spMkLst>
        </pc:spChg>
        <pc:spChg chg="add del mod">
          <ac:chgData name="Kadhi, Ayat" userId="2115ba5f-f93e-44f4-84b4-3ec87d5cd987" providerId="ADAL" clId="{319DD5A8-72A2-41E6-9FF3-D23C70731D37}" dt="2024-04-18T07:27:52.023" v="197" actId="478"/>
          <ac:spMkLst>
            <pc:docMk/>
            <pc:sldMk cId="2034821215" sldId="263"/>
            <ac:spMk id="5" creationId="{F639DF1F-1355-9C45-9164-31EFEBC419C9}"/>
          </ac:spMkLst>
        </pc:spChg>
        <pc:spChg chg="add mod">
          <ac:chgData name="Kadhi, Ayat" userId="2115ba5f-f93e-44f4-84b4-3ec87d5cd987" providerId="ADAL" clId="{319DD5A8-72A2-41E6-9FF3-D23C70731D37}" dt="2024-04-18T07:54:22.417" v="531" actId="404"/>
          <ac:spMkLst>
            <pc:docMk/>
            <pc:sldMk cId="2034821215" sldId="263"/>
            <ac:spMk id="6" creationId="{3CA44432-2933-CA29-1156-5ACA9102F297}"/>
          </ac:spMkLst>
        </pc:spChg>
        <pc:spChg chg="add mod">
          <ac:chgData name="Kadhi, Ayat" userId="2115ba5f-f93e-44f4-84b4-3ec87d5cd987" providerId="ADAL" clId="{319DD5A8-72A2-41E6-9FF3-D23C70731D37}" dt="2024-04-18T14:31:05.273" v="3527" actId="1076"/>
          <ac:spMkLst>
            <pc:docMk/>
            <pc:sldMk cId="2034821215" sldId="263"/>
            <ac:spMk id="9" creationId="{C952AEB6-9731-96B5-28DA-AE47229385D4}"/>
          </ac:spMkLst>
        </pc:spChg>
        <pc:spChg chg="add mod">
          <ac:chgData name="Kadhi, Ayat" userId="2115ba5f-f93e-44f4-84b4-3ec87d5cd987" providerId="ADAL" clId="{319DD5A8-72A2-41E6-9FF3-D23C70731D37}" dt="2024-04-18T14:32:22.200" v="3552" actId="1076"/>
          <ac:spMkLst>
            <pc:docMk/>
            <pc:sldMk cId="2034821215" sldId="263"/>
            <ac:spMk id="11" creationId="{CA06BC2D-AD43-3159-AA78-D10CB9680565}"/>
          </ac:spMkLst>
        </pc:spChg>
        <pc:spChg chg="add mod">
          <ac:chgData name="Kadhi, Ayat" userId="2115ba5f-f93e-44f4-84b4-3ec87d5cd987" providerId="ADAL" clId="{319DD5A8-72A2-41E6-9FF3-D23C70731D37}" dt="2024-04-18T14:29:21.894" v="3489" actId="14100"/>
          <ac:spMkLst>
            <pc:docMk/>
            <pc:sldMk cId="2034821215" sldId="263"/>
            <ac:spMk id="13" creationId="{144749E3-78EF-F524-48B1-BECDE95CF5B9}"/>
          </ac:spMkLst>
        </pc:spChg>
        <pc:spChg chg="add mod">
          <ac:chgData name="Kadhi, Ayat" userId="2115ba5f-f93e-44f4-84b4-3ec87d5cd987" providerId="ADAL" clId="{319DD5A8-72A2-41E6-9FF3-D23C70731D37}" dt="2024-04-18T14:32:31.712" v="3553" actId="1076"/>
          <ac:spMkLst>
            <pc:docMk/>
            <pc:sldMk cId="2034821215" sldId="263"/>
            <ac:spMk id="15" creationId="{B267CE4A-06D0-D154-B703-64F537CBC5E0}"/>
          </ac:spMkLst>
        </pc:spChg>
        <pc:spChg chg="add del mod">
          <ac:chgData name="Kadhi, Ayat" userId="2115ba5f-f93e-44f4-84b4-3ec87d5cd987" providerId="ADAL" clId="{319DD5A8-72A2-41E6-9FF3-D23C70731D37}" dt="2024-04-18T14:24:25.850" v="3315" actId="478"/>
          <ac:spMkLst>
            <pc:docMk/>
            <pc:sldMk cId="2034821215" sldId="263"/>
            <ac:spMk id="16" creationId="{93D9E59B-A2D3-510B-100D-5896A0E569EF}"/>
          </ac:spMkLst>
        </pc:spChg>
        <pc:spChg chg="add mod">
          <ac:chgData name="Kadhi, Ayat" userId="2115ba5f-f93e-44f4-84b4-3ec87d5cd987" providerId="ADAL" clId="{319DD5A8-72A2-41E6-9FF3-D23C70731D37}" dt="2024-04-18T14:29:27.590" v="3492" actId="14100"/>
          <ac:spMkLst>
            <pc:docMk/>
            <pc:sldMk cId="2034821215" sldId="263"/>
            <ac:spMk id="17" creationId="{0E8B9C40-4769-0FC2-5293-49A2D1C50BE4}"/>
          </ac:spMkLst>
        </pc:spChg>
        <pc:spChg chg="add mod">
          <ac:chgData name="Kadhi, Ayat" userId="2115ba5f-f93e-44f4-84b4-3ec87d5cd987" providerId="ADAL" clId="{319DD5A8-72A2-41E6-9FF3-D23C70731D37}" dt="2024-04-18T14:29:48.730" v="3498" actId="20577"/>
          <ac:spMkLst>
            <pc:docMk/>
            <pc:sldMk cId="2034821215" sldId="263"/>
            <ac:spMk id="19" creationId="{8B57B160-996A-0CC4-CF1C-746FFA7ABD0B}"/>
          </ac:spMkLst>
        </pc:spChg>
        <pc:spChg chg="add mod">
          <ac:chgData name="Kadhi, Ayat" userId="2115ba5f-f93e-44f4-84b4-3ec87d5cd987" providerId="ADAL" clId="{319DD5A8-72A2-41E6-9FF3-D23C70731D37}" dt="2024-04-18T14:29:56.198" v="3500" actId="14100"/>
          <ac:spMkLst>
            <pc:docMk/>
            <pc:sldMk cId="2034821215" sldId="263"/>
            <ac:spMk id="20" creationId="{2D57BD91-823D-E9C9-B1D5-A9993F5CB52A}"/>
          </ac:spMkLst>
        </pc:spChg>
        <pc:spChg chg="add mod">
          <ac:chgData name="Kadhi, Ayat" userId="2115ba5f-f93e-44f4-84b4-3ec87d5cd987" providerId="ADAL" clId="{319DD5A8-72A2-41E6-9FF3-D23C70731D37}" dt="2024-04-18T14:30:00.823" v="3502" actId="1076"/>
          <ac:spMkLst>
            <pc:docMk/>
            <pc:sldMk cId="2034821215" sldId="263"/>
            <ac:spMk id="22" creationId="{B97821C3-40EE-AADE-7481-3FE476D27A3B}"/>
          </ac:spMkLst>
        </pc:spChg>
        <pc:spChg chg="add mod">
          <ac:chgData name="Kadhi, Ayat" userId="2115ba5f-f93e-44f4-84b4-3ec87d5cd987" providerId="ADAL" clId="{319DD5A8-72A2-41E6-9FF3-D23C70731D37}" dt="2024-04-18T14:30:10.297" v="3505" actId="14100"/>
          <ac:spMkLst>
            <pc:docMk/>
            <pc:sldMk cId="2034821215" sldId="263"/>
            <ac:spMk id="23" creationId="{278A9DB4-17D1-C99B-A93D-5B0FD616E929}"/>
          </ac:spMkLst>
        </pc:spChg>
        <pc:spChg chg="add mod">
          <ac:chgData name="Kadhi, Ayat" userId="2115ba5f-f93e-44f4-84b4-3ec87d5cd987" providerId="ADAL" clId="{319DD5A8-72A2-41E6-9FF3-D23C70731D37}" dt="2024-04-18T14:30:15.839" v="3506" actId="1076"/>
          <ac:spMkLst>
            <pc:docMk/>
            <pc:sldMk cId="2034821215" sldId="263"/>
            <ac:spMk id="25" creationId="{EBB1DC22-1F35-7CF4-2218-21ED420F68C3}"/>
          </ac:spMkLst>
        </pc:spChg>
        <pc:spChg chg="add mod">
          <ac:chgData name="Kadhi, Ayat" userId="2115ba5f-f93e-44f4-84b4-3ec87d5cd987" providerId="ADAL" clId="{319DD5A8-72A2-41E6-9FF3-D23C70731D37}" dt="2024-04-18T14:31:55.937" v="3544" actId="14100"/>
          <ac:spMkLst>
            <pc:docMk/>
            <pc:sldMk cId="2034821215" sldId="263"/>
            <ac:spMk id="26" creationId="{4627CE42-480F-F027-24E0-B9C1032C7E3E}"/>
          </ac:spMkLst>
        </pc:spChg>
        <pc:spChg chg="add mod">
          <ac:chgData name="Kadhi, Ayat" userId="2115ba5f-f93e-44f4-84b4-3ec87d5cd987" providerId="ADAL" clId="{319DD5A8-72A2-41E6-9FF3-D23C70731D37}" dt="2024-04-18T14:31:58.737" v="3545" actId="1076"/>
          <ac:spMkLst>
            <pc:docMk/>
            <pc:sldMk cId="2034821215" sldId="263"/>
            <ac:spMk id="28" creationId="{CCEA7303-893E-C481-4AE2-603F6F4136EF}"/>
          </ac:spMkLst>
        </pc:spChg>
        <pc:spChg chg="add mod">
          <ac:chgData name="Kadhi, Ayat" userId="2115ba5f-f93e-44f4-84b4-3ec87d5cd987" providerId="ADAL" clId="{319DD5A8-72A2-41E6-9FF3-D23C70731D37}" dt="2024-04-18T14:32:02.527" v="3546" actId="1076"/>
          <ac:spMkLst>
            <pc:docMk/>
            <pc:sldMk cId="2034821215" sldId="263"/>
            <ac:spMk id="29" creationId="{0CEA78CA-BE2C-4AB9-4783-F4E5F6E16871}"/>
          </ac:spMkLst>
        </pc:spChg>
        <pc:spChg chg="add mod">
          <ac:chgData name="Kadhi, Ayat" userId="2115ba5f-f93e-44f4-84b4-3ec87d5cd987" providerId="ADAL" clId="{319DD5A8-72A2-41E6-9FF3-D23C70731D37}" dt="2024-04-18T14:31:36.898" v="3538" actId="113"/>
          <ac:spMkLst>
            <pc:docMk/>
            <pc:sldMk cId="2034821215" sldId="263"/>
            <ac:spMk id="31" creationId="{0C16FCB8-9225-E139-1BD4-5C3D74DE8C92}"/>
          </ac:spMkLst>
        </pc:spChg>
        <pc:spChg chg="add del mod">
          <ac:chgData name="Kadhi, Ayat" userId="2115ba5f-f93e-44f4-84b4-3ec87d5cd987" providerId="ADAL" clId="{319DD5A8-72A2-41E6-9FF3-D23C70731D37}" dt="2024-04-18T14:30:50.930" v="3519" actId="478"/>
          <ac:spMkLst>
            <pc:docMk/>
            <pc:sldMk cId="2034821215" sldId="263"/>
            <ac:spMk id="33" creationId="{932FE5BA-6075-C25F-1055-06CA351D61CA}"/>
          </ac:spMkLst>
        </pc:spChg>
        <pc:picChg chg="add mod modCrop">
          <ac:chgData name="Kadhi, Ayat" userId="2115ba5f-f93e-44f4-84b4-3ec87d5cd987" providerId="ADAL" clId="{319DD5A8-72A2-41E6-9FF3-D23C70731D37}" dt="2024-04-18T14:30:18.054" v="3507" actId="1076"/>
          <ac:picMkLst>
            <pc:docMk/>
            <pc:sldMk cId="2034821215" sldId="263"/>
            <ac:picMk id="8" creationId="{482A8B9B-64CA-5AC9-EEF8-6ECFE9AF5DBA}"/>
          </ac:picMkLst>
        </pc:picChg>
        <pc:picChg chg="add mod modCrop">
          <ac:chgData name="Kadhi, Ayat" userId="2115ba5f-f93e-44f4-84b4-3ec87d5cd987" providerId="ADAL" clId="{319DD5A8-72A2-41E6-9FF3-D23C70731D37}" dt="2024-04-18T14:32:19.864" v="3551" actId="1076"/>
          <ac:picMkLst>
            <pc:docMk/>
            <pc:sldMk cId="2034821215" sldId="263"/>
            <ac:picMk id="12" creationId="{58DF95A8-936D-DA8B-35A9-4C9978986216}"/>
          </ac:picMkLst>
        </pc:picChg>
      </pc:sldChg>
      <pc:sldChg chg="addSp delSp modSp del mod">
        <pc:chgData name="Kadhi, Ayat" userId="2115ba5f-f93e-44f4-84b4-3ec87d5cd987" providerId="ADAL" clId="{319DD5A8-72A2-41E6-9FF3-D23C70731D37}" dt="2024-04-18T11:11:13.097" v="877" actId="47"/>
        <pc:sldMkLst>
          <pc:docMk/>
          <pc:sldMk cId="1986217664" sldId="264"/>
        </pc:sldMkLst>
        <pc:spChg chg="del">
          <ac:chgData name="Kadhi, Ayat" userId="2115ba5f-f93e-44f4-84b4-3ec87d5cd987" providerId="ADAL" clId="{319DD5A8-72A2-41E6-9FF3-D23C70731D37}" dt="2024-04-18T07:43:41.537" v="382" actId="478"/>
          <ac:spMkLst>
            <pc:docMk/>
            <pc:sldMk cId="1986217664" sldId="264"/>
            <ac:spMk id="2" creationId="{F3F0CBA3-FAFF-4331-91A4-12F485A2D7E3}"/>
          </ac:spMkLst>
        </pc:spChg>
        <pc:spChg chg="mod">
          <ac:chgData name="Kadhi, Ayat" userId="2115ba5f-f93e-44f4-84b4-3ec87d5cd987" providerId="ADAL" clId="{319DD5A8-72A2-41E6-9FF3-D23C70731D37}" dt="2024-04-18T11:10:55.902" v="872" actId="21"/>
          <ac:spMkLst>
            <pc:docMk/>
            <pc:sldMk cId="1986217664" sldId="264"/>
            <ac:spMk id="3" creationId="{29DFBCC7-1A96-4774-A189-C335722558AD}"/>
          </ac:spMkLst>
        </pc:spChg>
        <pc:spChg chg="add mod">
          <ac:chgData name="Kadhi, Ayat" userId="2115ba5f-f93e-44f4-84b4-3ec87d5cd987" providerId="ADAL" clId="{319DD5A8-72A2-41E6-9FF3-D23C70731D37}" dt="2024-04-18T07:43:41.537" v="382" actId="478"/>
          <ac:spMkLst>
            <pc:docMk/>
            <pc:sldMk cId="1986217664" sldId="264"/>
            <ac:spMk id="5" creationId="{E58B5C37-E945-1A37-C0B7-B2FECD813940}"/>
          </ac:spMkLst>
        </pc:spChg>
      </pc:sldChg>
      <pc:sldChg chg="modSp del mod">
        <pc:chgData name="Kadhi, Ayat" userId="2115ba5f-f93e-44f4-84b4-3ec87d5cd987" providerId="ADAL" clId="{319DD5A8-72A2-41E6-9FF3-D23C70731D37}" dt="2024-04-18T11:11:14.410" v="878" actId="47"/>
        <pc:sldMkLst>
          <pc:docMk/>
          <pc:sldMk cId="362244560" sldId="265"/>
        </pc:sldMkLst>
        <pc:spChg chg="mod">
          <ac:chgData name="Kadhi, Ayat" userId="2115ba5f-f93e-44f4-84b4-3ec87d5cd987" providerId="ADAL" clId="{319DD5A8-72A2-41E6-9FF3-D23C70731D37}" dt="2024-04-18T11:11:04.236" v="874" actId="21"/>
          <ac:spMkLst>
            <pc:docMk/>
            <pc:sldMk cId="362244560" sldId="265"/>
            <ac:spMk id="3" creationId="{AD9C493C-B688-43DB-9747-E6BFABA08BCC}"/>
          </ac:spMkLst>
        </pc:spChg>
      </pc:sldChg>
      <pc:sldChg chg="del modNotesTx">
        <pc:chgData name="Kadhi, Ayat" userId="2115ba5f-f93e-44f4-84b4-3ec87d5cd987" providerId="ADAL" clId="{319DD5A8-72A2-41E6-9FF3-D23C70731D37}" dt="2024-04-18T11:11:15.080" v="879" actId="47"/>
        <pc:sldMkLst>
          <pc:docMk/>
          <pc:sldMk cId="2604995513" sldId="266"/>
        </pc:sldMkLst>
      </pc:sldChg>
      <pc:sldChg chg="addSp delSp modSp add del mod ord setBg modNotes">
        <pc:chgData name="Kadhi, Ayat" userId="2115ba5f-f93e-44f4-84b4-3ec87d5cd987" providerId="ADAL" clId="{319DD5A8-72A2-41E6-9FF3-D23C70731D37}" dt="2024-04-18T11:14:58.717" v="937"/>
        <pc:sldMkLst>
          <pc:docMk/>
          <pc:sldMk cId="0" sldId="272"/>
        </pc:sldMkLst>
        <pc:spChg chg="add del mod">
          <ac:chgData name="Kadhi, Ayat" userId="2115ba5f-f93e-44f4-84b4-3ec87d5cd987" providerId="ADAL" clId="{319DD5A8-72A2-41E6-9FF3-D23C70731D37}" dt="2024-04-18T06:14:46.462" v="9" actId="478"/>
          <ac:spMkLst>
            <pc:docMk/>
            <pc:sldMk cId="0" sldId="272"/>
            <ac:spMk id="3" creationId="{E1F8C1A7-EA73-44F9-56A6-76DAF4CF9281}"/>
          </ac:spMkLst>
        </pc:spChg>
        <pc:spChg chg="add del mod">
          <ac:chgData name="Kadhi, Ayat" userId="2115ba5f-f93e-44f4-84b4-3ec87d5cd987" providerId="ADAL" clId="{319DD5A8-72A2-41E6-9FF3-D23C70731D37}" dt="2024-04-18T06:14:44.140" v="7"/>
          <ac:spMkLst>
            <pc:docMk/>
            <pc:sldMk cId="0" sldId="272"/>
            <ac:spMk id="4" creationId="{C1472024-E937-B044-D3F6-6C31C73E0CCA}"/>
          </ac:spMkLst>
        </pc:spChg>
        <pc:spChg chg="add del mod">
          <ac:chgData name="Kadhi, Ayat" userId="2115ba5f-f93e-44f4-84b4-3ec87d5cd987" providerId="ADAL" clId="{319DD5A8-72A2-41E6-9FF3-D23C70731D37}" dt="2024-04-18T07:27:20.008" v="179" actId="478"/>
          <ac:spMkLst>
            <pc:docMk/>
            <pc:sldMk cId="0" sldId="272"/>
            <ac:spMk id="5" creationId="{90FFBE95-3F76-BD57-485A-9539907F8F54}"/>
          </ac:spMkLst>
        </pc:spChg>
        <pc:spChg chg="add del mod">
          <ac:chgData name="Kadhi, Ayat" userId="2115ba5f-f93e-44f4-84b4-3ec87d5cd987" providerId="ADAL" clId="{319DD5A8-72A2-41E6-9FF3-D23C70731D37}" dt="2024-04-18T07:27:22.559" v="181"/>
          <ac:spMkLst>
            <pc:docMk/>
            <pc:sldMk cId="0" sldId="272"/>
            <ac:spMk id="6" creationId="{46F07730-B459-3F87-EEDA-5A8368432ACA}"/>
          </ac:spMkLst>
        </pc:spChg>
        <pc:spChg chg="add del mod">
          <ac:chgData name="Kadhi, Ayat" userId="2115ba5f-f93e-44f4-84b4-3ec87d5cd987" providerId="ADAL" clId="{319DD5A8-72A2-41E6-9FF3-D23C70731D37}" dt="2024-04-18T11:14:52.350" v="935" actId="21"/>
          <ac:spMkLst>
            <pc:docMk/>
            <pc:sldMk cId="0" sldId="272"/>
            <ac:spMk id="7" creationId="{36E7C591-B194-630F-0AF6-0A4B936B6DC3}"/>
          </ac:spMkLst>
        </pc:spChg>
        <pc:spChg chg="add mod">
          <ac:chgData name="Kadhi, Ayat" userId="2115ba5f-f93e-44f4-84b4-3ec87d5cd987" providerId="ADAL" clId="{319DD5A8-72A2-41E6-9FF3-D23C70731D37}" dt="2024-04-18T11:14:57.696" v="936" actId="1076"/>
          <ac:spMkLst>
            <pc:docMk/>
            <pc:sldMk cId="0" sldId="272"/>
            <ac:spMk id="8" creationId="{4C39E52A-2029-74F3-4269-3338DE737A22}"/>
          </ac:spMkLst>
        </pc:spChg>
        <pc:spChg chg="add mod">
          <ac:chgData name="Kadhi, Ayat" userId="2115ba5f-f93e-44f4-84b4-3ec87d5cd987" providerId="ADAL" clId="{319DD5A8-72A2-41E6-9FF3-D23C70731D37}" dt="2024-04-18T11:14:57.696" v="936" actId="1076"/>
          <ac:spMkLst>
            <pc:docMk/>
            <pc:sldMk cId="0" sldId="272"/>
            <ac:spMk id="9" creationId="{58A554E5-5EEB-5FCF-EDBE-D5ED377F2ED5}"/>
          </ac:spMkLst>
        </pc:spChg>
        <pc:spChg chg="add mod">
          <ac:chgData name="Kadhi, Ayat" userId="2115ba5f-f93e-44f4-84b4-3ec87d5cd987" providerId="ADAL" clId="{319DD5A8-72A2-41E6-9FF3-D23C70731D37}" dt="2024-04-18T11:14:57.696" v="936" actId="1076"/>
          <ac:spMkLst>
            <pc:docMk/>
            <pc:sldMk cId="0" sldId="272"/>
            <ac:spMk id="10" creationId="{AC2633B1-1D8E-FAE9-DC0D-DCADFF8AB85A}"/>
          </ac:spMkLst>
        </pc:spChg>
        <pc:spChg chg="add mod">
          <ac:chgData name="Kadhi, Ayat" userId="2115ba5f-f93e-44f4-84b4-3ec87d5cd987" providerId="ADAL" clId="{319DD5A8-72A2-41E6-9FF3-D23C70731D37}" dt="2024-04-18T11:14:57.696" v="936" actId="1076"/>
          <ac:spMkLst>
            <pc:docMk/>
            <pc:sldMk cId="0" sldId="272"/>
            <ac:spMk id="11" creationId="{36C6AAD3-EAD0-ECB0-A2AC-7800AEBA2714}"/>
          </ac:spMkLst>
        </pc:spChg>
        <pc:spChg chg="add mod">
          <ac:chgData name="Kadhi, Ayat" userId="2115ba5f-f93e-44f4-84b4-3ec87d5cd987" providerId="ADAL" clId="{319DD5A8-72A2-41E6-9FF3-D23C70731D37}" dt="2024-04-18T11:14:58.717" v="937"/>
          <ac:spMkLst>
            <pc:docMk/>
            <pc:sldMk cId="0" sldId="272"/>
            <ac:spMk id="12" creationId="{D03388EF-8426-6709-5201-D01AFFCD6FF0}"/>
          </ac:spMkLst>
        </pc:spChg>
        <pc:spChg chg="del">
          <ac:chgData name="Kadhi, Ayat" userId="2115ba5f-f93e-44f4-84b4-3ec87d5cd987" providerId="ADAL" clId="{319DD5A8-72A2-41E6-9FF3-D23C70731D37}" dt="2024-04-18T06:14:38.089" v="5" actId="478"/>
          <ac:spMkLst>
            <pc:docMk/>
            <pc:sldMk cId="0" sldId="272"/>
            <ac:spMk id="1255" creationId="{00000000-0000-0000-0000-000000000000}"/>
          </ac:spMkLst>
        </pc:spChg>
        <pc:spChg chg="mod">
          <ac:chgData name="Kadhi, Ayat" userId="2115ba5f-f93e-44f4-84b4-3ec87d5cd987" providerId="ADAL" clId="{319DD5A8-72A2-41E6-9FF3-D23C70731D37}" dt="2024-04-18T11:14:57.696" v="936" actId="1076"/>
          <ac:spMkLst>
            <pc:docMk/>
            <pc:sldMk cId="0" sldId="272"/>
            <ac:spMk id="1256" creationId="{00000000-0000-0000-0000-000000000000}"/>
          </ac:spMkLst>
        </pc:spChg>
        <pc:spChg chg="mod">
          <ac:chgData name="Kadhi, Ayat" userId="2115ba5f-f93e-44f4-84b4-3ec87d5cd987" providerId="ADAL" clId="{319DD5A8-72A2-41E6-9FF3-D23C70731D37}" dt="2024-04-18T07:50:45.040" v="486" actId="403"/>
          <ac:spMkLst>
            <pc:docMk/>
            <pc:sldMk cId="0" sldId="272"/>
            <ac:spMk id="1258" creationId="{00000000-0000-0000-0000-000000000000}"/>
          </ac:spMkLst>
        </pc:spChg>
        <pc:spChg chg="mod">
          <ac:chgData name="Kadhi, Ayat" userId="2115ba5f-f93e-44f4-84b4-3ec87d5cd987" providerId="ADAL" clId="{319DD5A8-72A2-41E6-9FF3-D23C70731D37}" dt="2024-04-18T07:50:45.040" v="486" actId="403"/>
          <ac:spMkLst>
            <pc:docMk/>
            <pc:sldMk cId="0" sldId="272"/>
            <ac:spMk id="1259"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0"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1"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3" creationId="{00000000-0000-0000-0000-000000000000}"/>
          </ac:spMkLst>
        </pc:spChg>
        <pc:spChg chg="del mod">
          <ac:chgData name="Kadhi, Ayat" userId="2115ba5f-f93e-44f4-84b4-3ec87d5cd987" providerId="ADAL" clId="{319DD5A8-72A2-41E6-9FF3-D23C70731D37}" dt="2024-04-18T07:46:11.990" v="399" actId="478"/>
          <ac:spMkLst>
            <pc:docMk/>
            <pc:sldMk cId="0" sldId="272"/>
            <ac:spMk id="1264"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5"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7"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8" creationId="{00000000-0000-0000-0000-000000000000}"/>
          </ac:spMkLst>
        </pc:spChg>
        <pc:spChg chg="mod">
          <ac:chgData name="Kadhi, Ayat" userId="2115ba5f-f93e-44f4-84b4-3ec87d5cd987" providerId="ADAL" clId="{319DD5A8-72A2-41E6-9FF3-D23C70731D37}" dt="2024-04-18T07:50:45.040" v="486" actId="403"/>
          <ac:spMkLst>
            <pc:docMk/>
            <pc:sldMk cId="0" sldId="272"/>
            <ac:spMk id="1269" creationId="{00000000-0000-0000-0000-000000000000}"/>
          </ac:spMkLst>
        </pc:spChg>
        <pc:spChg chg="mod">
          <ac:chgData name="Kadhi, Ayat" userId="2115ba5f-f93e-44f4-84b4-3ec87d5cd987" providerId="ADAL" clId="{319DD5A8-72A2-41E6-9FF3-D23C70731D37}" dt="2024-04-18T07:50:45.040" v="486" actId="403"/>
          <ac:spMkLst>
            <pc:docMk/>
            <pc:sldMk cId="0" sldId="272"/>
            <ac:spMk id="1271" creationId="{00000000-0000-0000-0000-000000000000}"/>
          </ac:spMkLst>
        </pc:spChg>
        <pc:spChg chg="mod">
          <ac:chgData name="Kadhi, Ayat" userId="2115ba5f-f93e-44f4-84b4-3ec87d5cd987" providerId="ADAL" clId="{319DD5A8-72A2-41E6-9FF3-D23C70731D37}" dt="2024-04-18T07:50:45.040" v="486" actId="403"/>
          <ac:spMkLst>
            <pc:docMk/>
            <pc:sldMk cId="0" sldId="272"/>
            <ac:spMk id="1273" creationId="{00000000-0000-0000-0000-000000000000}"/>
          </ac:spMkLst>
        </pc:spChg>
        <pc:spChg chg="del mod">
          <ac:chgData name="Kadhi, Ayat" userId="2115ba5f-f93e-44f4-84b4-3ec87d5cd987" providerId="ADAL" clId="{319DD5A8-72A2-41E6-9FF3-D23C70731D37}" dt="2024-04-18T07:35:00.958" v="370" actId="478"/>
          <ac:spMkLst>
            <pc:docMk/>
            <pc:sldMk cId="0" sldId="272"/>
            <ac:spMk id="1274" creationId="{00000000-0000-0000-0000-000000000000}"/>
          </ac:spMkLst>
        </pc:spChg>
        <pc:spChg chg="mod">
          <ac:chgData name="Kadhi, Ayat" userId="2115ba5f-f93e-44f4-84b4-3ec87d5cd987" providerId="ADAL" clId="{319DD5A8-72A2-41E6-9FF3-D23C70731D37}" dt="2024-04-18T07:50:45.040" v="486" actId="403"/>
          <ac:spMkLst>
            <pc:docMk/>
            <pc:sldMk cId="0" sldId="272"/>
            <ac:spMk id="1275" creationId="{00000000-0000-0000-0000-000000000000}"/>
          </ac:spMkLst>
        </pc:spChg>
        <pc:spChg chg="mod">
          <ac:chgData name="Kadhi, Ayat" userId="2115ba5f-f93e-44f4-84b4-3ec87d5cd987" providerId="ADAL" clId="{319DD5A8-72A2-41E6-9FF3-D23C70731D37}" dt="2024-04-18T07:50:45.040" v="486" actId="403"/>
          <ac:spMkLst>
            <pc:docMk/>
            <pc:sldMk cId="0" sldId="272"/>
            <ac:spMk id="1277" creationId="{00000000-0000-0000-0000-000000000000}"/>
          </ac:spMkLst>
        </pc:spChg>
        <pc:spChg chg="mod">
          <ac:chgData name="Kadhi, Ayat" userId="2115ba5f-f93e-44f4-84b4-3ec87d5cd987" providerId="ADAL" clId="{319DD5A8-72A2-41E6-9FF3-D23C70731D37}" dt="2024-04-18T07:50:45.040" v="486" actId="403"/>
          <ac:spMkLst>
            <pc:docMk/>
            <pc:sldMk cId="0" sldId="272"/>
            <ac:spMk id="1278" creationId="{00000000-0000-0000-0000-000000000000}"/>
          </ac:spMkLst>
        </pc:spChg>
        <pc:spChg chg="mod">
          <ac:chgData name="Kadhi, Ayat" userId="2115ba5f-f93e-44f4-84b4-3ec87d5cd987" providerId="ADAL" clId="{319DD5A8-72A2-41E6-9FF3-D23C70731D37}" dt="2024-04-18T07:50:45.040" v="486" actId="403"/>
          <ac:spMkLst>
            <pc:docMk/>
            <pc:sldMk cId="0" sldId="272"/>
            <ac:spMk id="1279" creationId="{00000000-0000-0000-0000-000000000000}"/>
          </ac:spMkLst>
        </pc:spChg>
        <pc:spChg chg="mod">
          <ac:chgData name="Kadhi, Ayat" userId="2115ba5f-f93e-44f4-84b4-3ec87d5cd987" providerId="ADAL" clId="{319DD5A8-72A2-41E6-9FF3-D23C70731D37}" dt="2024-04-18T07:50:45.040" v="486" actId="403"/>
          <ac:spMkLst>
            <pc:docMk/>
            <pc:sldMk cId="0" sldId="272"/>
            <ac:spMk id="1281" creationId="{00000000-0000-0000-0000-000000000000}"/>
          </ac:spMkLst>
        </pc:spChg>
        <pc:spChg chg="del mod">
          <ac:chgData name="Kadhi, Ayat" userId="2115ba5f-f93e-44f4-84b4-3ec87d5cd987" providerId="ADAL" clId="{319DD5A8-72A2-41E6-9FF3-D23C70731D37}" dt="2024-04-18T07:46:23.379" v="404" actId="478"/>
          <ac:spMkLst>
            <pc:docMk/>
            <pc:sldMk cId="0" sldId="272"/>
            <ac:spMk id="1283" creationId="{00000000-0000-0000-0000-000000000000}"/>
          </ac:spMkLst>
        </pc:spChg>
        <pc:spChg chg="del mod">
          <ac:chgData name="Kadhi, Ayat" userId="2115ba5f-f93e-44f4-84b4-3ec87d5cd987" providerId="ADAL" clId="{319DD5A8-72A2-41E6-9FF3-D23C70731D37}" dt="2024-04-18T07:46:17.961" v="401" actId="478"/>
          <ac:spMkLst>
            <pc:docMk/>
            <pc:sldMk cId="0" sldId="272"/>
            <ac:spMk id="1284" creationId="{00000000-0000-0000-0000-000000000000}"/>
          </ac:spMkLst>
        </pc:spChg>
        <pc:spChg chg="mod">
          <ac:chgData name="Kadhi, Ayat" userId="2115ba5f-f93e-44f4-84b4-3ec87d5cd987" providerId="ADAL" clId="{319DD5A8-72A2-41E6-9FF3-D23C70731D37}" dt="2024-04-18T07:50:45.040" v="486" actId="403"/>
          <ac:spMkLst>
            <pc:docMk/>
            <pc:sldMk cId="0" sldId="272"/>
            <ac:spMk id="1285" creationId="{00000000-0000-0000-0000-000000000000}"/>
          </ac:spMkLst>
        </pc:spChg>
        <pc:spChg chg="mod">
          <ac:chgData name="Kadhi, Ayat" userId="2115ba5f-f93e-44f4-84b4-3ec87d5cd987" providerId="ADAL" clId="{319DD5A8-72A2-41E6-9FF3-D23C70731D37}" dt="2024-04-18T07:50:45.040" v="486" actId="403"/>
          <ac:spMkLst>
            <pc:docMk/>
            <pc:sldMk cId="0" sldId="272"/>
            <ac:spMk id="1287" creationId="{00000000-0000-0000-0000-000000000000}"/>
          </ac:spMkLst>
        </pc:spChg>
        <pc:spChg chg="mod">
          <ac:chgData name="Kadhi, Ayat" userId="2115ba5f-f93e-44f4-84b4-3ec87d5cd987" providerId="ADAL" clId="{319DD5A8-72A2-41E6-9FF3-D23C70731D37}" dt="2024-04-18T07:50:45.040" v="486" actId="403"/>
          <ac:spMkLst>
            <pc:docMk/>
            <pc:sldMk cId="0" sldId="272"/>
            <ac:spMk id="1288" creationId="{00000000-0000-0000-0000-000000000000}"/>
          </ac:spMkLst>
        </pc:spChg>
        <pc:spChg chg="mod">
          <ac:chgData name="Kadhi, Ayat" userId="2115ba5f-f93e-44f4-84b4-3ec87d5cd987" providerId="ADAL" clId="{319DD5A8-72A2-41E6-9FF3-D23C70731D37}" dt="2024-04-18T07:50:45.040" v="486" actId="403"/>
          <ac:spMkLst>
            <pc:docMk/>
            <pc:sldMk cId="0" sldId="272"/>
            <ac:spMk id="1289" creationId="{00000000-0000-0000-0000-000000000000}"/>
          </ac:spMkLst>
        </pc:spChg>
        <pc:spChg chg="mod">
          <ac:chgData name="Kadhi, Ayat" userId="2115ba5f-f93e-44f4-84b4-3ec87d5cd987" providerId="ADAL" clId="{319DD5A8-72A2-41E6-9FF3-D23C70731D37}" dt="2024-04-18T07:50:45.040" v="486" actId="403"/>
          <ac:spMkLst>
            <pc:docMk/>
            <pc:sldMk cId="0" sldId="272"/>
            <ac:spMk id="1291" creationId="{00000000-0000-0000-0000-000000000000}"/>
          </ac:spMkLst>
        </pc:spChg>
        <pc:spChg chg="del mod">
          <ac:chgData name="Kadhi, Ayat" userId="2115ba5f-f93e-44f4-84b4-3ec87d5cd987" providerId="ADAL" clId="{319DD5A8-72A2-41E6-9FF3-D23C70731D37}" dt="2024-04-18T07:46:40.166" v="409" actId="478"/>
          <ac:spMkLst>
            <pc:docMk/>
            <pc:sldMk cId="0" sldId="272"/>
            <ac:spMk id="1293" creationId="{00000000-0000-0000-0000-000000000000}"/>
          </ac:spMkLst>
        </pc:spChg>
        <pc:spChg chg="del mod">
          <ac:chgData name="Kadhi, Ayat" userId="2115ba5f-f93e-44f4-84b4-3ec87d5cd987" providerId="ADAL" clId="{319DD5A8-72A2-41E6-9FF3-D23C70731D37}" dt="2024-04-18T07:46:41.205" v="410" actId="478"/>
          <ac:spMkLst>
            <pc:docMk/>
            <pc:sldMk cId="0" sldId="272"/>
            <ac:spMk id="1294" creationId="{00000000-0000-0000-0000-000000000000}"/>
          </ac:spMkLst>
        </pc:spChg>
        <pc:spChg chg="mod">
          <ac:chgData name="Kadhi, Ayat" userId="2115ba5f-f93e-44f4-84b4-3ec87d5cd987" providerId="ADAL" clId="{319DD5A8-72A2-41E6-9FF3-D23C70731D37}" dt="2024-04-18T07:50:45.040" v="486" actId="403"/>
          <ac:spMkLst>
            <pc:docMk/>
            <pc:sldMk cId="0" sldId="272"/>
            <ac:spMk id="1295" creationId="{00000000-0000-0000-0000-000000000000}"/>
          </ac:spMkLst>
        </pc:spChg>
        <pc:spChg chg="mod">
          <ac:chgData name="Kadhi, Ayat" userId="2115ba5f-f93e-44f4-84b4-3ec87d5cd987" providerId="ADAL" clId="{319DD5A8-72A2-41E6-9FF3-D23C70731D37}" dt="2024-04-18T07:50:45.040" v="486" actId="403"/>
          <ac:spMkLst>
            <pc:docMk/>
            <pc:sldMk cId="0" sldId="272"/>
            <ac:spMk id="1297" creationId="{00000000-0000-0000-0000-000000000000}"/>
          </ac:spMkLst>
        </pc:spChg>
        <pc:spChg chg="mod">
          <ac:chgData name="Kadhi, Ayat" userId="2115ba5f-f93e-44f4-84b4-3ec87d5cd987" providerId="ADAL" clId="{319DD5A8-72A2-41E6-9FF3-D23C70731D37}" dt="2024-04-18T07:50:45.040" v="486" actId="403"/>
          <ac:spMkLst>
            <pc:docMk/>
            <pc:sldMk cId="0" sldId="272"/>
            <ac:spMk id="1298" creationId="{00000000-0000-0000-0000-000000000000}"/>
          </ac:spMkLst>
        </pc:spChg>
        <pc:spChg chg="mod">
          <ac:chgData name="Kadhi, Ayat" userId="2115ba5f-f93e-44f4-84b4-3ec87d5cd987" providerId="ADAL" clId="{319DD5A8-72A2-41E6-9FF3-D23C70731D37}" dt="2024-04-18T07:50:45.040" v="486" actId="403"/>
          <ac:spMkLst>
            <pc:docMk/>
            <pc:sldMk cId="0" sldId="272"/>
            <ac:spMk id="1299" creationId="{00000000-0000-0000-0000-000000000000}"/>
          </ac:spMkLst>
        </pc:spChg>
        <pc:spChg chg="mod">
          <ac:chgData name="Kadhi, Ayat" userId="2115ba5f-f93e-44f4-84b4-3ec87d5cd987" providerId="ADAL" clId="{319DD5A8-72A2-41E6-9FF3-D23C70731D37}" dt="2024-04-18T07:50:45.040" v="486" actId="403"/>
          <ac:spMkLst>
            <pc:docMk/>
            <pc:sldMk cId="0" sldId="272"/>
            <ac:spMk id="1301" creationId="{00000000-0000-0000-0000-000000000000}"/>
          </ac:spMkLst>
        </pc:spChg>
        <pc:spChg chg="del mod">
          <ac:chgData name="Kadhi, Ayat" userId="2115ba5f-f93e-44f4-84b4-3ec87d5cd987" providerId="ADAL" clId="{319DD5A8-72A2-41E6-9FF3-D23C70731D37}" dt="2024-04-18T07:46:58.702" v="423" actId="478"/>
          <ac:spMkLst>
            <pc:docMk/>
            <pc:sldMk cId="0" sldId="272"/>
            <ac:spMk id="1303" creationId="{00000000-0000-0000-0000-000000000000}"/>
          </ac:spMkLst>
        </pc:spChg>
        <pc:spChg chg="del mod">
          <ac:chgData name="Kadhi, Ayat" userId="2115ba5f-f93e-44f4-84b4-3ec87d5cd987" providerId="ADAL" clId="{319DD5A8-72A2-41E6-9FF3-D23C70731D37}" dt="2024-04-18T07:46:59.963" v="424" actId="478"/>
          <ac:spMkLst>
            <pc:docMk/>
            <pc:sldMk cId="0" sldId="272"/>
            <ac:spMk id="1304" creationId="{00000000-0000-0000-0000-000000000000}"/>
          </ac:spMkLst>
        </pc:spChg>
        <pc:spChg chg="mod">
          <ac:chgData name="Kadhi, Ayat" userId="2115ba5f-f93e-44f4-84b4-3ec87d5cd987" providerId="ADAL" clId="{319DD5A8-72A2-41E6-9FF3-D23C70731D37}" dt="2024-04-18T07:50:45.040" v="486" actId="403"/>
          <ac:spMkLst>
            <pc:docMk/>
            <pc:sldMk cId="0" sldId="272"/>
            <ac:spMk id="1305" creationId="{00000000-0000-0000-0000-000000000000}"/>
          </ac:spMkLst>
        </pc:spChg>
        <pc:spChg chg="mod">
          <ac:chgData name="Kadhi, Ayat" userId="2115ba5f-f93e-44f4-84b4-3ec87d5cd987" providerId="ADAL" clId="{319DD5A8-72A2-41E6-9FF3-D23C70731D37}" dt="2024-04-18T07:50:45.040" v="486" actId="403"/>
          <ac:spMkLst>
            <pc:docMk/>
            <pc:sldMk cId="0" sldId="272"/>
            <ac:spMk id="1307" creationId="{00000000-0000-0000-0000-000000000000}"/>
          </ac:spMkLst>
        </pc:spChg>
        <pc:spChg chg="mod">
          <ac:chgData name="Kadhi, Ayat" userId="2115ba5f-f93e-44f4-84b4-3ec87d5cd987" providerId="ADAL" clId="{319DD5A8-72A2-41E6-9FF3-D23C70731D37}" dt="2024-04-18T07:50:45.040" v="486" actId="403"/>
          <ac:spMkLst>
            <pc:docMk/>
            <pc:sldMk cId="0" sldId="272"/>
            <ac:spMk id="1308" creationId="{00000000-0000-0000-0000-000000000000}"/>
          </ac:spMkLst>
        </pc:spChg>
        <pc:spChg chg="mod">
          <ac:chgData name="Kadhi, Ayat" userId="2115ba5f-f93e-44f4-84b4-3ec87d5cd987" providerId="ADAL" clId="{319DD5A8-72A2-41E6-9FF3-D23C70731D37}" dt="2024-04-18T07:50:45.040" v="486" actId="403"/>
          <ac:spMkLst>
            <pc:docMk/>
            <pc:sldMk cId="0" sldId="272"/>
            <ac:spMk id="1309" creationId="{00000000-0000-0000-0000-000000000000}"/>
          </ac:spMkLst>
        </pc:spChg>
        <pc:spChg chg="mod">
          <ac:chgData name="Kadhi, Ayat" userId="2115ba5f-f93e-44f4-84b4-3ec87d5cd987" providerId="ADAL" clId="{319DD5A8-72A2-41E6-9FF3-D23C70731D37}" dt="2024-04-18T07:50:45.040" v="486" actId="403"/>
          <ac:spMkLst>
            <pc:docMk/>
            <pc:sldMk cId="0" sldId="272"/>
            <ac:spMk id="1311" creationId="{00000000-0000-0000-0000-000000000000}"/>
          </ac:spMkLst>
        </pc:spChg>
        <pc:spChg chg="del mod">
          <ac:chgData name="Kadhi, Ayat" userId="2115ba5f-f93e-44f4-84b4-3ec87d5cd987" providerId="ADAL" clId="{319DD5A8-72A2-41E6-9FF3-D23C70731D37}" dt="2024-04-18T07:47:01.557" v="425" actId="478"/>
          <ac:spMkLst>
            <pc:docMk/>
            <pc:sldMk cId="0" sldId="272"/>
            <ac:spMk id="1313" creationId="{00000000-0000-0000-0000-000000000000}"/>
          </ac:spMkLst>
        </pc:spChg>
        <pc:spChg chg="del mod">
          <ac:chgData name="Kadhi, Ayat" userId="2115ba5f-f93e-44f4-84b4-3ec87d5cd987" providerId="ADAL" clId="{319DD5A8-72A2-41E6-9FF3-D23C70731D37}" dt="2024-04-18T07:47:03.437" v="426" actId="478"/>
          <ac:spMkLst>
            <pc:docMk/>
            <pc:sldMk cId="0" sldId="272"/>
            <ac:spMk id="1314" creationId="{00000000-0000-0000-0000-000000000000}"/>
          </ac:spMkLst>
        </pc:spChg>
        <pc:spChg chg="mod">
          <ac:chgData name="Kadhi, Ayat" userId="2115ba5f-f93e-44f4-84b4-3ec87d5cd987" providerId="ADAL" clId="{319DD5A8-72A2-41E6-9FF3-D23C70731D37}" dt="2024-04-18T07:50:45.040" v="486" actId="403"/>
          <ac:spMkLst>
            <pc:docMk/>
            <pc:sldMk cId="0" sldId="272"/>
            <ac:spMk id="1315" creationId="{00000000-0000-0000-0000-000000000000}"/>
          </ac:spMkLst>
        </pc:spChg>
        <pc:grpChg chg="mod">
          <ac:chgData name="Kadhi, Ayat" userId="2115ba5f-f93e-44f4-84b4-3ec87d5cd987" providerId="ADAL" clId="{319DD5A8-72A2-41E6-9FF3-D23C70731D37}" dt="2024-04-18T11:14:57.696" v="936" actId="1076"/>
          <ac:grpSpMkLst>
            <pc:docMk/>
            <pc:sldMk cId="0" sldId="272"/>
            <ac:grpSpMk id="1257" creationId="{00000000-0000-0000-0000-000000000000}"/>
          </ac:grpSpMkLst>
        </pc:grpChg>
        <pc:grpChg chg="del">
          <ac:chgData name="Kadhi, Ayat" userId="2115ba5f-f93e-44f4-84b4-3ec87d5cd987" providerId="ADAL" clId="{319DD5A8-72A2-41E6-9FF3-D23C70731D37}" dt="2024-04-18T07:46:11.990" v="399" actId="478"/>
          <ac:grpSpMkLst>
            <pc:docMk/>
            <pc:sldMk cId="0" sldId="272"/>
            <ac:grpSpMk id="1262" creationId="{00000000-0000-0000-0000-000000000000}"/>
          </ac:grpSpMkLst>
        </pc:grpChg>
        <pc:grpChg chg="mod">
          <ac:chgData name="Kadhi, Ayat" userId="2115ba5f-f93e-44f4-84b4-3ec87d5cd987" providerId="ADAL" clId="{319DD5A8-72A2-41E6-9FF3-D23C70731D37}" dt="2024-04-18T11:14:57.696" v="936" actId="1076"/>
          <ac:grpSpMkLst>
            <pc:docMk/>
            <pc:sldMk cId="0" sldId="272"/>
            <ac:grpSpMk id="1266" creationId="{00000000-0000-0000-0000-000000000000}"/>
          </ac:grpSpMkLst>
        </pc:grpChg>
        <pc:grpChg chg="del">
          <ac:chgData name="Kadhi, Ayat" userId="2115ba5f-f93e-44f4-84b4-3ec87d5cd987" providerId="ADAL" clId="{319DD5A8-72A2-41E6-9FF3-D23C70731D37}" dt="2024-04-18T07:35:00.958" v="370" actId="478"/>
          <ac:grpSpMkLst>
            <pc:docMk/>
            <pc:sldMk cId="0" sldId="272"/>
            <ac:grpSpMk id="1272" creationId="{00000000-0000-0000-0000-000000000000}"/>
          </ac:grpSpMkLst>
        </pc:grpChg>
        <pc:grpChg chg="add del mod">
          <ac:chgData name="Kadhi, Ayat" userId="2115ba5f-f93e-44f4-84b4-3ec87d5cd987" providerId="ADAL" clId="{319DD5A8-72A2-41E6-9FF3-D23C70731D37}" dt="2024-04-18T11:14:57.696" v="936" actId="1076"/>
          <ac:grpSpMkLst>
            <pc:docMk/>
            <pc:sldMk cId="0" sldId="272"/>
            <ac:grpSpMk id="1276" creationId="{00000000-0000-0000-0000-000000000000}"/>
          </ac:grpSpMkLst>
        </pc:grpChg>
        <pc:grpChg chg="del">
          <ac:chgData name="Kadhi, Ayat" userId="2115ba5f-f93e-44f4-84b4-3ec87d5cd987" providerId="ADAL" clId="{319DD5A8-72A2-41E6-9FF3-D23C70731D37}" dt="2024-04-18T07:46:17.961" v="401" actId="478"/>
          <ac:grpSpMkLst>
            <pc:docMk/>
            <pc:sldMk cId="0" sldId="272"/>
            <ac:grpSpMk id="1282" creationId="{00000000-0000-0000-0000-000000000000}"/>
          </ac:grpSpMkLst>
        </pc:grpChg>
        <pc:grpChg chg="mod">
          <ac:chgData name="Kadhi, Ayat" userId="2115ba5f-f93e-44f4-84b4-3ec87d5cd987" providerId="ADAL" clId="{319DD5A8-72A2-41E6-9FF3-D23C70731D37}" dt="2024-04-18T11:14:57.696" v="936" actId="1076"/>
          <ac:grpSpMkLst>
            <pc:docMk/>
            <pc:sldMk cId="0" sldId="272"/>
            <ac:grpSpMk id="1286" creationId="{00000000-0000-0000-0000-000000000000}"/>
          </ac:grpSpMkLst>
        </pc:grpChg>
        <pc:grpChg chg="del">
          <ac:chgData name="Kadhi, Ayat" userId="2115ba5f-f93e-44f4-84b4-3ec87d5cd987" providerId="ADAL" clId="{319DD5A8-72A2-41E6-9FF3-D23C70731D37}" dt="2024-04-18T07:46:40.166" v="409" actId="478"/>
          <ac:grpSpMkLst>
            <pc:docMk/>
            <pc:sldMk cId="0" sldId="272"/>
            <ac:grpSpMk id="1292" creationId="{00000000-0000-0000-0000-000000000000}"/>
          </ac:grpSpMkLst>
        </pc:grpChg>
        <pc:grpChg chg="mod">
          <ac:chgData name="Kadhi, Ayat" userId="2115ba5f-f93e-44f4-84b4-3ec87d5cd987" providerId="ADAL" clId="{319DD5A8-72A2-41E6-9FF3-D23C70731D37}" dt="2024-04-18T11:14:57.696" v="936" actId="1076"/>
          <ac:grpSpMkLst>
            <pc:docMk/>
            <pc:sldMk cId="0" sldId="272"/>
            <ac:grpSpMk id="1296" creationId="{00000000-0000-0000-0000-000000000000}"/>
          </ac:grpSpMkLst>
        </pc:grpChg>
        <pc:grpChg chg="del">
          <ac:chgData name="Kadhi, Ayat" userId="2115ba5f-f93e-44f4-84b4-3ec87d5cd987" providerId="ADAL" clId="{319DD5A8-72A2-41E6-9FF3-D23C70731D37}" dt="2024-04-18T07:46:58.702" v="423" actId="478"/>
          <ac:grpSpMkLst>
            <pc:docMk/>
            <pc:sldMk cId="0" sldId="272"/>
            <ac:grpSpMk id="1302" creationId="{00000000-0000-0000-0000-000000000000}"/>
          </ac:grpSpMkLst>
        </pc:grpChg>
        <pc:grpChg chg="mod">
          <ac:chgData name="Kadhi, Ayat" userId="2115ba5f-f93e-44f4-84b4-3ec87d5cd987" providerId="ADAL" clId="{319DD5A8-72A2-41E6-9FF3-D23C70731D37}" dt="2024-04-18T11:14:57.696" v="936" actId="1076"/>
          <ac:grpSpMkLst>
            <pc:docMk/>
            <pc:sldMk cId="0" sldId="272"/>
            <ac:grpSpMk id="1306" creationId="{00000000-0000-0000-0000-000000000000}"/>
          </ac:grpSpMkLst>
        </pc:grpChg>
        <pc:grpChg chg="del">
          <ac:chgData name="Kadhi, Ayat" userId="2115ba5f-f93e-44f4-84b4-3ec87d5cd987" providerId="ADAL" clId="{319DD5A8-72A2-41E6-9FF3-D23C70731D37}" dt="2024-04-18T07:47:01.557" v="425" actId="478"/>
          <ac:grpSpMkLst>
            <pc:docMk/>
            <pc:sldMk cId="0" sldId="272"/>
            <ac:grpSpMk id="1312" creationId="{00000000-0000-0000-0000-000000000000}"/>
          </ac:grpSpMkLst>
        </pc:grpChg>
      </pc:sldChg>
      <pc:sldChg chg="addSp delSp modSp add del mod setBg">
        <pc:chgData name="Kadhi, Ayat" userId="2115ba5f-f93e-44f4-84b4-3ec87d5cd987" providerId="ADAL" clId="{319DD5A8-72A2-41E6-9FF3-D23C70731D37}" dt="2024-04-18T11:14:34.237" v="933" actId="47"/>
        <pc:sldMkLst>
          <pc:docMk/>
          <pc:sldMk cId="2178694316" sldId="273"/>
        </pc:sldMkLst>
        <pc:spChg chg="mod">
          <ac:chgData name="Kadhi, Ayat" userId="2115ba5f-f93e-44f4-84b4-3ec87d5cd987" providerId="ADAL" clId="{319DD5A8-72A2-41E6-9FF3-D23C70731D37}" dt="2024-04-18T07:28:25.365" v="201" actId="1076"/>
          <ac:spMkLst>
            <pc:docMk/>
            <pc:sldMk cId="2178694316" sldId="273"/>
            <ac:spMk id="7" creationId="{7B49E3F0-BE7E-BC29-99C2-226F60A019FB}"/>
          </ac:spMkLst>
        </pc:spChg>
        <pc:spChg chg="mod">
          <ac:chgData name="Kadhi, Ayat" userId="2115ba5f-f93e-44f4-84b4-3ec87d5cd987" providerId="ADAL" clId="{319DD5A8-72A2-41E6-9FF3-D23C70731D37}" dt="2024-04-18T07:26:20.393" v="170" actId="207"/>
          <ac:spMkLst>
            <pc:docMk/>
            <pc:sldMk cId="2178694316" sldId="273"/>
            <ac:spMk id="58" creationId="{00000000-0000-0000-0000-000000000000}"/>
          </ac:spMkLst>
        </pc:spChg>
        <pc:spChg chg="add del mod">
          <ac:chgData name="Kadhi, Ayat" userId="2115ba5f-f93e-44f4-84b4-3ec87d5cd987" providerId="ADAL" clId="{319DD5A8-72A2-41E6-9FF3-D23C70731D37}" dt="2024-04-18T06:41:56.426" v="164" actId="478"/>
          <ac:spMkLst>
            <pc:docMk/>
            <pc:sldMk cId="2178694316" sldId="273"/>
            <ac:spMk id="120" creationId="{00000000-0000-0000-0000-000000000000}"/>
          </ac:spMkLst>
        </pc:spChg>
        <pc:spChg chg="add del mod">
          <ac:chgData name="Kadhi, Ayat" userId="2115ba5f-f93e-44f4-84b4-3ec87d5cd987" providerId="ADAL" clId="{319DD5A8-72A2-41E6-9FF3-D23C70731D37}" dt="2024-04-18T06:41:51.026" v="161" actId="478"/>
          <ac:spMkLst>
            <pc:docMk/>
            <pc:sldMk cId="2178694316" sldId="273"/>
            <ac:spMk id="122" creationId="{00000000-0000-0000-0000-000000000000}"/>
          </ac:spMkLst>
        </pc:spChg>
        <pc:spChg chg="add del">
          <ac:chgData name="Kadhi, Ayat" userId="2115ba5f-f93e-44f4-84b4-3ec87d5cd987" providerId="ADAL" clId="{319DD5A8-72A2-41E6-9FF3-D23C70731D37}" dt="2024-04-18T06:41:43.260" v="155" actId="478"/>
          <ac:spMkLst>
            <pc:docMk/>
            <pc:sldMk cId="2178694316" sldId="273"/>
            <ac:spMk id="133" creationId="{00000000-0000-0000-0000-000000000000}"/>
          </ac:spMkLst>
        </pc:spChg>
        <pc:spChg chg="add del">
          <ac:chgData name="Kadhi, Ayat" userId="2115ba5f-f93e-44f4-84b4-3ec87d5cd987" providerId="ADAL" clId="{319DD5A8-72A2-41E6-9FF3-D23C70731D37}" dt="2024-04-18T06:41:42.913" v="154" actId="478"/>
          <ac:spMkLst>
            <pc:docMk/>
            <pc:sldMk cId="2178694316" sldId="273"/>
            <ac:spMk id="134" creationId="{00000000-0000-0000-0000-000000000000}"/>
          </ac:spMkLst>
        </pc:spChg>
        <pc:spChg chg="add del mod">
          <ac:chgData name="Kadhi, Ayat" userId="2115ba5f-f93e-44f4-84b4-3ec87d5cd987" providerId="ADAL" clId="{319DD5A8-72A2-41E6-9FF3-D23C70731D37}" dt="2024-04-18T06:41:42.413" v="153" actId="478"/>
          <ac:spMkLst>
            <pc:docMk/>
            <pc:sldMk cId="2178694316" sldId="273"/>
            <ac:spMk id="135" creationId="{00000000-0000-0000-0000-000000000000}"/>
          </ac:spMkLst>
        </pc:spChg>
        <pc:spChg chg="mod">
          <ac:chgData name="Kadhi, Ayat" userId="2115ba5f-f93e-44f4-84b4-3ec87d5cd987" providerId="ADAL" clId="{319DD5A8-72A2-41E6-9FF3-D23C70731D37}" dt="2024-04-18T06:41:42.413" v="153" actId="478"/>
          <ac:spMkLst>
            <pc:docMk/>
            <pc:sldMk cId="2178694316" sldId="273"/>
            <ac:spMk id="136" creationId="{00000000-0000-0000-0000-000000000000}"/>
          </ac:spMkLst>
        </pc:spChg>
        <pc:spChg chg="del mod">
          <ac:chgData name="Kadhi, Ayat" userId="2115ba5f-f93e-44f4-84b4-3ec87d5cd987" providerId="ADAL" clId="{319DD5A8-72A2-41E6-9FF3-D23C70731D37}" dt="2024-04-18T07:26:33.448" v="174" actId="478"/>
          <ac:spMkLst>
            <pc:docMk/>
            <pc:sldMk cId="2178694316" sldId="273"/>
            <ac:spMk id="138" creationId="{00000000-0000-0000-0000-000000000000}"/>
          </ac:spMkLst>
        </pc:spChg>
        <pc:spChg chg="del mod">
          <ac:chgData name="Kadhi, Ayat" userId="2115ba5f-f93e-44f4-84b4-3ec87d5cd987" providerId="ADAL" clId="{319DD5A8-72A2-41E6-9FF3-D23C70731D37}" dt="2024-04-18T07:26:34.769" v="175" actId="478"/>
          <ac:spMkLst>
            <pc:docMk/>
            <pc:sldMk cId="2178694316" sldId="273"/>
            <ac:spMk id="139" creationId="{00000000-0000-0000-0000-000000000000}"/>
          </ac:spMkLst>
        </pc:spChg>
        <pc:spChg chg="del mod">
          <ac:chgData name="Kadhi, Ayat" userId="2115ba5f-f93e-44f4-84b4-3ec87d5cd987" providerId="ADAL" clId="{319DD5A8-72A2-41E6-9FF3-D23C70731D37}" dt="2024-04-18T07:26:30.528" v="172" actId="478"/>
          <ac:spMkLst>
            <pc:docMk/>
            <pc:sldMk cId="2178694316" sldId="273"/>
            <ac:spMk id="140" creationId="{00000000-0000-0000-0000-000000000000}"/>
          </ac:spMkLst>
        </pc:spChg>
        <pc:grpChg chg="del">
          <ac:chgData name="Kadhi, Ayat" userId="2115ba5f-f93e-44f4-84b4-3ec87d5cd987" providerId="ADAL" clId="{319DD5A8-72A2-41E6-9FF3-D23C70731D37}" dt="2024-04-18T11:14:22.634" v="929" actId="21"/>
          <ac:grpSpMkLst>
            <pc:docMk/>
            <pc:sldMk cId="2178694316" sldId="273"/>
            <ac:grpSpMk id="59" creationId="{00000000-0000-0000-0000-000000000000}"/>
          </ac:grpSpMkLst>
        </pc:grpChg>
        <pc:grpChg chg="del">
          <ac:chgData name="Kadhi, Ayat" userId="2115ba5f-f93e-44f4-84b4-3ec87d5cd987" providerId="ADAL" clId="{319DD5A8-72A2-41E6-9FF3-D23C70731D37}" dt="2024-04-18T11:11:57.075" v="881" actId="21"/>
          <ac:grpSpMkLst>
            <pc:docMk/>
            <pc:sldMk cId="2178694316" sldId="273"/>
            <ac:grpSpMk id="88" creationId="{00000000-0000-0000-0000-000000000000}"/>
          </ac:grpSpMkLst>
        </pc:grpChg>
        <pc:grpChg chg="add del">
          <ac:chgData name="Kadhi, Ayat" userId="2115ba5f-f93e-44f4-84b4-3ec87d5cd987" providerId="ADAL" clId="{319DD5A8-72A2-41E6-9FF3-D23C70731D37}" dt="2024-04-18T11:12:09.269" v="885" actId="21"/>
          <ac:grpSpMkLst>
            <pc:docMk/>
            <pc:sldMk cId="2178694316" sldId="273"/>
            <ac:grpSpMk id="107" creationId="{00000000-0000-0000-0000-000000000000}"/>
          </ac:grpSpMkLst>
        </pc:grpChg>
        <pc:grpChg chg="add del">
          <ac:chgData name="Kadhi, Ayat" userId="2115ba5f-f93e-44f4-84b4-3ec87d5cd987" providerId="ADAL" clId="{319DD5A8-72A2-41E6-9FF3-D23C70731D37}" dt="2024-04-18T06:41:42.413" v="153" actId="478"/>
          <ac:grpSpMkLst>
            <pc:docMk/>
            <pc:sldMk cId="2178694316" sldId="273"/>
            <ac:grpSpMk id="132" creationId="{00000000-0000-0000-0000-000000000000}"/>
          </ac:grpSpMkLst>
        </pc:grpChg>
        <pc:grpChg chg="del">
          <ac:chgData name="Kadhi, Ayat" userId="2115ba5f-f93e-44f4-84b4-3ec87d5cd987" providerId="ADAL" clId="{319DD5A8-72A2-41E6-9FF3-D23C70731D37}" dt="2024-04-18T07:26:34.769" v="175" actId="478"/>
          <ac:grpSpMkLst>
            <pc:docMk/>
            <pc:sldMk cId="2178694316" sldId="273"/>
            <ac:grpSpMk id="137" creationId="{00000000-0000-0000-0000-000000000000}"/>
          </ac:grpSpMkLst>
        </pc:grpChg>
      </pc:sldChg>
      <pc:sldChg chg="addSp delSp modSp add mod modAnim">
        <pc:chgData name="Kadhi, Ayat" userId="2115ba5f-f93e-44f4-84b4-3ec87d5cd987" providerId="ADAL" clId="{319DD5A8-72A2-41E6-9FF3-D23C70731D37}" dt="2024-04-18T14:43:43.011" v="3747" actId="1076"/>
        <pc:sldMkLst>
          <pc:docMk/>
          <pc:sldMk cId="1443076162" sldId="274"/>
        </pc:sldMkLst>
        <pc:spChg chg="mod">
          <ac:chgData name="Kadhi, Ayat" userId="2115ba5f-f93e-44f4-84b4-3ec87d5cd987" providerId="ADAL" clId="{319DD5A8-72A2-41E6-9FF3-D23C70731D37}" dt="2024-04-18T14:43:43.011" v="3747" actId="1076"/>
          <ac:spMkLst>
            <pc:docMk/>
            <pc:sldMk cId="1443076162" sldId="274"/>
            <ac:spMk id="3" creationId="{DA990494-EEF4-4459-8D37-B273FA8D8F79}"/>
          </ac:spMkLst>
        </pc:spChg>
        <pc:spChg chg="mod">
          <ac:chgData name="Kadhi, Ayat" userId="2115ba5f-f93e-44f4-84b4-3ec87d5cd987" providerId="ADAL" clId="{319DD5A8-72A2-41E6-9FF3-D23C70731D37}" dt="2024-04-18T13:52:36.021" v="2830"/>
          <ac:spMkLst>
            <pc:docMk/>
            <pc:sldMk cId="1443076162" sldId="274"/>
            <ac:spMk id="4" creationId="{D9134E55-248E-39E7-6D0B-581E2135BC72}"/>
          </ac:spMkLst>
        </pc:spChg>
        <pc:spChg chg="mod">
          <ac:chgData name="Kadhi, Ayat" userId="2115ba5f-f93e-44f4-84b4-3ec87d5cd987" providerId="ADAL" clId="{319DD5A8-72A2-41E6-9FF3-D23C70731D37}" dt="2024-04-18T07:54:17.707" v="530" actId="404"/>
          <ac:spMkLst>
            <pc:docMk/>
            <pc:sldMk cId="1443076162" sldId="274"/>
            <ac:spMk id="6" creationId="{3CA44432-2933-CA29-1156-5ACA9102F297}"/>
          </ac:spMkLst>
        </pc:spChg>
        <pc:spChg chg="mod">
          <ac:chgData name="Kadhi, Ayat" userId="2115ba5f-f93e-44f4-84b4-3ec87d5cd987" providerId="ADAL" clId="{319DD5A8-72A2-41E6-9FF3-D23C70731D37}" dt="2024-04-18T13:52:36.021" v="2830"/>
          <ac:spMkLst>
            <pc:docMk/>
            <pc:sldMk cId="1443076162" sldId="274"/>
            <ac:spMk id="8" creationId="{5B9643DF-3D9D-C395-0F22-6775F4F44EF1}"/>
          </ac:spMkLst>
        </pc:spChg>
        <pc:spChg chg="mod">
          <ac:chgData name="Kadhi, Ayat" userId="2115ba5f-f93e-44f4-84b4-3ec87d5cd987" providerId="ADAL" clId="{319DD5A8-72A2-41E6-9FF3-D23C70731D37}" dt="2024-04-18T13:52:36.021" v="2830"/>
          <ac:spMkLst>
            <pc:docMk/>
            <pc:sldMk cId="1443076162" sldId="274"/>
            <ac:spMk id="9" creationId="{4696358F-7F5A-E458-2A08-D849024A15A6}"/>
          </ac:spMkLst>
        </pc:spChg>
        <pc:spChg chg="mod">
          <ac:chgData name="Kadhi, Ayat" userId="2115ba5f-f93e-44f4-84b4-3ec87d5cd987" providerId="ADAL" clId="{319DD5A8-72A2-41E6-9FF3-D23C70731D37}" dt="2024-04-18T13:52:36.021" v="2830"/>
          <ac:spMkLst>
            <pc:docMk/>
            <pc:sldMk cId="1443076162" sldId="274"/>
            <ac:spMk id="10" creationId="{8B030819-F38F-B52E-3EC6-6941B7C3D271}"/>
          </ac:spMkLst>
        </pc:spChg>
        <pc:spChg chg="mod">
          <ac:chgData name="Kadhi, Ayat" userId="2115ba5f-f93e-44f4-84b4-3ec87d5cd987" providerId="ADAL" clId="{319DD5A8-72A2-41E6-9FF3-D23C70731D37}" dt="2024-04-18T13:52:36.021" v="2830"/>
          <ac:spMkLst>
            <pc:docMk/>
            <pc:sldMk cId="1443076162" sldId="274"/>
            <ac:spMk id="11" creationId="{402F063D-2FCC-0F09-7639-2D1130DFF31A}"/>
          </ac:spMkLst>
        </pc:spChg>
        <pc:spChg chg="mod">
          <ac:chgData name="Kadhi, Ayat" userId="2115ba5f-f93e-44f4-84b4-3ec87d5cd987" providerId="ADAL" clId="{319DD5A8-72A2-41E6-9FF3-D23C70731D37}" dt="2024-04-18T13:52:36.021" v="2830"/>
          <ac:spMkLst>
            <pc:docMk/>
            <pc:sldMk cId="1443076162" sldId="274"/>
            <ac:spMk id="13" creationId="{FFE9B2D2-22F7-5993-16F5-0BFDB02ECE0E}"/>
          </ac:spMkLst>
        </pc:spChg>
        <pc:spChg chg="mod">
          <ac:chgData name="Kadhi, Ayat" userId="2115ba5f-f93e-44f4-84b4-3ec87d5cd987" providerId="ADAL" clId="{319DD5A8-72A2-41E6-9FF3-D23C70731D37}" dt="2024-04-18T13:52:36.021" v="2830"/>
          <ac:spMkLst>
            <pc:docMk/>
            <pc:sldMk cId="1443076162" sldId="274"/>
            <ac:spMk id="16" creationId="{82C51676-4BB2-EC81-E11D-CD72506E99E2}"/>
          </ac:spMkLst>
        </pc:spChg>
        <pc:spChg chg="mod">
          <ac:chgData name="Kadhi, Ayat" userId="2115ba5f-f93e-44f4-84b4-3ec87d5cd987" providerId="ADAL" clId="{319DD5A8-72A2-41E6-9FF3-D23C70731D37}" dt="2024-04-18T13:52:36.021" v="2830"/>
          <ac:spMkLst>
            <pc:docMk/>
            <pc:sldMk cId="1443076162" sldId="274"/>
            <ac:spMk id="17" creationId="{95557752-52EF-180F-60FE-F16A7416597E}"/>
          </ac:spMkLst>
        </pc:spChg>
        <pc:spChg chg="mod">
          <ac:chgData name="Kadhi, Ayat" userId="2115ba5f-f93e-44f4-84b4-3ec87d5cd987" providerId="ADAL" clId="{319DD5A8-72A2-41E6-9FF3-D23C70731D37}" dt="2024-04-18T13:52:36.021" v="2830"/>
          <ac:spMkLst>
            <pc:docMk/>
            <pc:sldMk cId="1443076162" sldId="274"/>
            <ac:spMk id="18" creationId="{DD27EA28-72D9-C776-A1A5-14B938321310}"/>
          </ac:spMkLst>
        </pc:spChg>
        <pc:spChg chg="mod">
          <ac:chgData name="Kadhi, Ayat" userId="2115ba5f-f93e-44f4-84b4-3ec87d5cd987" providerId="ADAL" clId="{319DD5A8-72A2-41E6-9FF3-D23C70731D37}" dt="2024-04-18T13:52:36.021" v="2830"/>
          <ac:spMkLst>
            <pc:docMk/>
            <pc:sldMk cId="1443076162" sldId="274"/>
            <ac:spMk id="19" creationId="{B6BF8353-5A83-DF23-2195-38A1E03359A8}"/>
          </ac:spMkLst>
        </pc:spChg>
        <pc:spChg chg="add del mod">
          <ac:chgData name="Kadhi, Ayat" userId="2115ba5f-f93e-44f4-84b4-3ec87d5cd987" providerId="ADAL" clId="{319DD5A8-72A2-41E6-9FF3-D23C70731D37}" dt="2024-04-18T14:12:32.566" v="3084" actId="478"/>
          <ac:spMkLst>
            <pc:docMk/>
            <pc:sldMk cId="1443076162" sldId="274"/>
            <ac:spMk id="20" creationId="{00514D1B-282C-3D80-8663-4A44BD4495C9}"/>
          </ac:spMkLst>
        </pc:spChg>
        <pc:spChg chg="mod">
          <ac:chgData name="Kadhi, Ayat" userId="2115ba5f-f93e-44f4-84b4-3ec87d5cd987" providerId="ADAL" clId="{319DD5A8-72A2-41E6-9FF3-D23C70731D37}" dt="2024-04-18T13:52:36.021" v="2830"/>
          <ac:spMkLst>
            <pc:docMk/>
            <pc:sldMk cId="1443076162" sldId="274"/>
            <ac:spMk id="22" creationId="{ACA63F84-1D84-ED87-DE58-9127B3408761}"/>
          </ac:spMkLst>
        </pc:spChg>
        <pc:spChg chg="mod">
          <ac:chgData name="Kadhi, Ayat" userId="2115ba5f-f93e-44f4-84b4-3ec87d5cd987" providerId="ADAL" clId="{319DD5A8-72A2-41E6-9FF3-D23C70731D37}" dt="2024-04-18T13:52:36.021" v="2830"/>
          <ac:spMkLst>
            <pc:docMk/>
            <pc:sldMk cId="1443076162" sldId="274"/>
            <ac:spMk id="23" creationId="{D06A35C4-4025-C835-DFCE-93E5BF3B9DB7}"/>
          </ac:spMkLst>
        </pc:spChg>
        <pc:spChg chg="mod">
          <ac:chgData name="Kadhi, Ayat" userId="2115ba5f-f93e-44f4-84b4-3ec87d5cd987" providerId="ADAL" clId="{319DD5A8-72A2-41E6-9FF3-D23C70731D37}" dt="2024-04-18T13:52:36.021" v="2830"/>
          <ac:spMkLst>
            <pc:docMk/>
            <pc:sldMk cId="1443076162" sldId="274"/>
            <ac:spMk id="24" creationId="{E45C44B9-FB00-FF23-7D6D-8520A9B5D648}"/>
          </ac:spMkLst>
        </pc:spChg>
        <pc:spChg chg="add mod">
          <ac:chgData name="Kadhi, Ayat" userId="2115ba5f-f93e-44f4-84b4-3ec87d5cd987" providerId="ADAL" clId="{319DD5A8-72A2-41E6-9FF3-D23C70731D37}" dt="2024-04-18T13:52:36.021" v="2830"/>
          <ac:spMkLst>
            <pc:docMk/>
            <pc:sldMk cId="1443076162" sldId="274"/>
            <ac:spMk id="25" creationId="{BC4A4398-75CC-34BB-0D91-6BC7C1BD357E}"/>
          </ac:spMkLst>
        </pc:spChg>
        <pc:spChg chg="add mod">
          <ac:chgData name="Kadhi, Ayat" userId="2115ba5f-f93e-44f4-84b4-3ec87d5cd987" providerId="ADAL" clId="{319DD5A8-72A2-41E6-9FF3-D23C70731D37}" dt="2024-04-18T13:52:36.021" v="2830"/>
          <ac:spMkLst>
            <pc:docMk/>
            <pc:sldMk cId="1443076162" sldId="274"/>
            <ac:spMk id="26" creationId="{9971538C-8A76-763C-1A9E-8CAC0ACDBEAB}"/>
          </ac:spMkLst>
        </pc:spChg>
        <pc:spChg chg="mod">
          <ac:chgData name="Kadhi, Ayat" userId="2115ba5f-f93e-44f4-84b4-3ec87d5cd987" providerId="ADAL" clId="{319DD5A8-72A2-41E6-9FF3-D23C70731D37}" dt="2024-04-18T13:52:36.021" v="2830"/>
          <ac:spMkLst>
            <pc:docMk/>
            <pc:sldMk cId="1443076162" sldId="274"/>
            <ac:spMk id="28" creationId="{A8CC597B-E4DD-C35F-9AE2-848916E83F18}"/>
          </ac:spMkLst>
        </pc:spChg>
        <pc:spChg chg="mod">
          <ac:chgData name="Kadhi, Ayat" userId="2115ba5f-f93e-44f4-84b4-3ec87d5cd987" providerId="ADAL" clId="{319DD5A8-72A2-41E6-9FF3-D23C70731D37}" dt="2024-04-18T13:52:36.021" v="2830"/>
          <ac:spMkLst>
            <pc:docMk/>
            <pc:sldMk cId="1443076162" sldId="274"/>
            <ac:spMk id="32" creationId="{B38F5567-490C-417E-79D3-A16AEA439094}"/>
          </ac:spMkLst>
        </pc:spChg>
        <pc:spChg chg="mod">
          <ac:chgData name="Kadhi, Ayat" userId="2115ba5f-f93e-44f4-84b4-3ec87d5cd987" providerId="ADAL" clId="{319DD5A8-72A2-41E6-9FF3-D23C70731D37}" dt="2024-04-18T13:52:36.021" v="2830"/>
          <ac:spMkLst>
            <pc:docMk/>
            <pc:sldMk cId="1443076162" sldId="274"/>
            <ac:spMk id="33" creationId="{B784E0F4-2A06-6410-1264-2275851575DC}"/>
          </ac:spMkLst>
        </pc:spChg>
        <pc:spChg chg="mod">
          <ac:chgData name="Kadhi, Ayat" userId="2115ba5f-f93e-44f4-84b4-3ec87d5cd987" providerId="ADAL" clId="{319DD5A8-72A2-41E6-9FF3-D23C70731D37}" dt="2024-04-18T13:52:36.021" v="2830"/>
          <ac:spMkLst>
            <pc:docMk/>
            <pc:sldMk cId="1443076162" sldId="274"/>
            <ac:spMk id="34" creationId="{E2C3BCEB-F713-8CB2-FA2E-41FCF24A8241}"/>
          </ac:spMkLst>
        </pc:spChg>
        <pc:spChg chg="mod">
          <ac:chgData name="Kadhi, Ayat" userId="2115ba5f-f93e-44f4-84b4-3ec87d5cd987" providerId="ADAL" clId="{319DD5A8-72A2-41E6-9FF3-D23C70731D37}" dt="2024-04-18T13:52:36.021" v="2830"/>
          <ac:spMkLst>
            <pc:docMk/>
            <pc:sldMk cId="1443076162" sldId="274"/>
            <ac:spMk id="35" creationId="{E3F06657-4FF0-65F4-0336-E5FC0CB6C5ED}"/>
          </ac:spMkLst>
        </pc:spChg>
        <pc:spChg chg="mod">
          <ac:chgData name="Kadhi, Ayat" userId="2115ba5f-f93e-44f4-84b4-3ec87d5cd987" providerId="ADAL" clId="{319DD5A8-72A2-41E6-9FF3-D23C70731D37}" dt="2024-04-18T13:52:36.021" v="2830"/>
          <ac:spMkLst>
            <pc:docMk/>
            <pc:sldMk cId="1443076162" sldId="274"/>
            <ac:spMk id="36" creationId="{6CB54336-2E94-EF99-DA1B-02C5B7539F73}"/>
          </ac:spMkLst>
        </pc:spChg>
        <pc:spChg chg="mod">
          <ac:chgData name="Kadhi, Ayat" userId="2115ba5f-f93e-44f4-84b4-3ec87d5cd987" providerId="ADAL" clId="{319DD5A8-72A2-41E6-9FF3-D23C70731D37}" dt="2024-04-18T13:52:36.021" v="2830"/>
          <ac:spMkLst>
            <pc:docMk/>
            <pc:sldMk cId="1443076162" sldId="274"/>
            <ac:spMk id="37" creationId="{9DBC8FDB-EFAB-32DA-9E71-AC16E9BD2DAE}"/>
          </ac:spMkLst>
        </pc:spChg>
        <pc:spChg chg="mod">
          <ac:chgData name="Kadhi, Ayat" userId="2115ba5f-f93e-44f4-84b4-3ec87d5cd987" providerId="ADAL" clId="{319DD5A8-72A2-41E6-9FF3-D23C70731D37}" dt="2024-04-18T13:52:36.021" v="2830"/>
          <ac:spMkLst>
            <pc:docMk/>
            <pc:sldMk cId="1443076162" sldId="274"/>
            <ac:spMk id="38" creationId="{0DE44EB0-43F8-044A-2013-1A899791FFBF}"/>
          </ac:spMkLst>
        </pc:spChg>
        <pc:spChg chg="mod">
          <ac:chgData name="Kadhi, Ayat" userId="2115ba5f-f93e-44f4-84b4-3ec87d5cd987" providerId="ADAL" clId="{319DD5A8-72A2-41E6-9FF3-D23C70731D37}" dt="2024-04-18T13:52:36.021" v="2830"/>
          <ac:spMkLst>
            <pc:docMk/>
            <pc:sldMk cId="1443076162" sldId="274"/>
            <ac:spMk id="39" creationId="{287421D3-6117-F6C9-F362-DD1780739AA4}"/>
          </ac:spMkLst>
        </pc:spChg>
        <pc:spChg chg="mod">
          <ac:chgData name="Kadhi, Ayat" userId="2115ba5f-f93e-44f4-84b4-3ec87d5cd987" providerId="ADAL" clId="{319DD5A8-72A2-41E6-9FF3-D23C70731D37}" dt="2024-04-18T13:52:36.021" v="2830"/>
          <ac:spMkLst>
            <pc:docMk/>
            <pc:sldMk cId="1443076162" sldId="274"/>
            <ac:spMk id="41" creationId="{D313DFD2-7798-EDD0-9AC7-AFEDF1089D5B}"/>
          </ac:spMkLst>
        </pc:spChg>
        <pc:spChg chg="mod">
          <ac:chgData name="Kadhi, Ayat" userId="2115ba5f-f93e-44f4-84b4-3ec87d5cd987" providerId="ADAL" clId="{319DD5A8-72A2-41E6-9FF3-D23C70731D37}" dt="2024-04-18T13:52:36.021" v="2830"/>
          <ac:spMkLst>
            <pc:docMk/>
            <pc:sldMk cId="1443076162" sldId="274"/>
            <ac:spMk id="44" creationId="{4B6E3AC1-4A0A-6001-F95B-02F67559952C}"/>
          </ac:spMkLst>
        </pc:spChg>
        <pc:spChg chg="mod">
          <ac:chgData name="Kadhi, Ayat" userId="2115ba5f-f93e-44f4-84b4-3ec87d5cd987" providerId="ADAL" clId="{319DD5A8-72A2-41E6-9FF3-D23C70731D37}" dt="2024-04-18T13:52:36.021" v="2830"/>
          <ac:spMkLst>
            <pc:docMk/>
            <pc:sldMk cId="1443076162" sldId="274"/>
            <ac:spMk id="46" creationId="{181EED43-A2CD-6F70-FB3E-3C815FEA33B0}"/>
          </ac:spMkLst>
        </pc:spChg>
        <pc:spChg chg="mod">
          <ac:chgData name="Kadhi, Ayat" userId="2115ba5f-f93e-44f4-84b4-3ec87d5cd987" providerId="ADAL" clId="{319DD5A8-72A2-41E6-9FF3-D23C70731D37}" dt="2024-04-18T13:52:36.021" v="2830"/>
          <ac:spMkLst>
            <pc:docMk/>
            <pc:sldMk cId="1443076162" sldId="274"/>
            <ac:spMk id="47" creationId="{0FC71C95-6364-72B8-B060-878417E6D8CA}"/>
          </ac:spMkLst>
        </pc:spChg>
        <pc:spChg chg="mod">
          <ac:chgData name="Kadhi, Ayat" userId="2115ba5f-f93e-44f4-84b4-3ec87d5cd987" providerId="ADAL" clId="{319DD5A8-72A2-41E6-9FF3-D23C70731D37}" dt="2024-04-18T13:52:36.021" v="2830"/>
          <ac:spMkLst>
            <pc:docMk/>
            <pc:sldMk cId="1443076162" sldId="274"/>
            <ac:spMk id="48" creationId="{0FB154F8-FC72-7622-0E97-27ED8F9784D3}"/>
          </ac:spMkLst>
        </pc:spChg>
        <pc:spChg chg="mod">
          <ac:chgData name="Kadhi, Ayat" userId="2115ba5f-f93e-44f4-84b4-3ec87d5cd987" providerId="ADAL" clId="{319DD5A8-72A2-41E6-9FF3-D23C70731D37}" dt="2024-04-18T13:52:36.021" v="2830"/>
          <ac:spMkLst>
            <pc:docMk/>
            <pc:sldMk cId="1443076162" sldId="274"/>
            <ac:spMk id="49" creationId="{19AFDAA4-A59F-6E4A-DA6D-4FA25A4DA7D5}"/>
          </ac:spMkLst>
        </pc:spChg>
        <pc:spChg chg="mod">
          <ac:chgData name="Kadhi, Ayat" userId="2115ba5f-f93e-44f4-84b4-3ec87d5cd987" providerId="ADAL" clId="{319DD5A8-72A2-41E6-9FF3-D23C70731D37}" dt="2024-04-18T13:52:36.021" v="2830"/>
          <ac:spMkLst>
            <pc:docMk/>
            <pc:sldMk cId="1443076162" sldId="274"/>
            <ac:spMk id="50" creationId="{AB2ED627-7298-E78A-3AE5-B6B8F70C4DBB}"/>
          </ac:spMkLst>
        </pc:spChg>
        <pc:spChg chg="mod">
          <ac:chgData name="Kadhi, Ayat" userId="2115ba5f-f93e-44f4-84b4-3ec87d5cd987" providerId="ADAL" clId="{319DD5A8-72A2-41E6-9FF3-D23C70731D37}" dt="2024-04-18T13:52:36.021" v="2830"/>
          <ac:spMkLst>
            <pc:docMk/>
            <pc:sldMk cId="1443076162" sldId="274"/>
            <ac:spMk id="51" creationId="{63543DAF-2AFB-17C3-EF54-E1B4905C2D55}"/>
          </ac:spMkLst>
        </pc:spChg>
        <pc:spChg chg="mod">
          <ac:chgData name="Kadhi, Ayat" userId="2115ba5f-f93e-44f4-84b4-3ec87d5cd987" providerId="ADAL" clId="{319DD5A8-72A2-41E6-9FF3-D23C70731D37}" dt="2024-04-18T13:52:36.021" v="2830"/>
          <ac:spMkLst>
            <pc:docMk/>
            <pc:sldMk cId="1443076162" sldId="274"/>
            <ac:spMk id="52" creationId="{7C434D5B-B08F-10FA-FB1F-4948BCB76361}"/>
          </ac:spMkLst>
        </pc:spChg>
        <pc:spChg chg="add del mod">
          <ac:chgData name="Kadhi, Ayat" userId="2115ba5f-f93e-44f4-84b4-3ec87d5cd987" providerId="ADAL" clId="{319DD5A8-72A2-41E6-9FF3-D23C70731D37}" dt="2024-04-18T14:15:09.252" v="3110"/>
          <ac:spMkLst>
            <pc:docMk/>
            <pc:sldMk cId="1443076162" sldId="274"/>
            <ac:spMk id="53" creationId="{896C936B-5DF5-EA67-E9D0-FE776DF8DBC5}"/>
          </ac:spMkLst>
        </pc:spChg>
        <pc:spChg chg="add del mod">
          <ac:chgData name="Kadhi, Ayat" userId="2115ba5f-f93e-44f4-84b4-3ec87d5cd987" providerId="ADAL" clId="{319DD5A8-72A2-41E6-9FF3-D23C70731D37}" dt="2024-04-18T14:15:09.252" v="3110"/>
          <ac:spMkLst>
            <pc:docMk/>
            <pc:sldMk cId="1443076162" sldId="274"/>
            <ac:spMk id="54" creationId="{867B7BB8-4F04-3C11-27FC-CA3B2F38403F}"/>
          </ac:spMkLst>
        </pc:spChg>
        <pc:spChg chg="add del mod">
          <ac:chgData name="Kadhi, Ayat" userId="2115ba5f-f93e-44f4-84b4-3ec87d5cd987" providerId="ADAL" clId="{319DD5A8-72A2-41E6-9FF3-D23C70731D37}" dt="2024-04-18T14:15:09.252" v="3110"/>
          <ac:spMkLst>
            <pc:docMk/>
            <pc:sldMk cId="1443076162" sldId="274"/>
            <ac:spMk id="55" creationId="{DAC20106-8E4D-87E1-0401-304360A05E8B}"/>
          </ac:spMkLst>
        </pc:spChg>
        <pc:spChg chg="mod">
          <ac:chgData name="Kadhi, Ayat" userId="2115ba5f-f93e-44f4-84b4-3ec87d5cd987" providerId="ADAL" clId="{319DD5A8-72A2-41E6-9FF3-D23C70731D37}" dt="2024-04-18T14:15:07.049" v="3109"/>
          <ac:spMkLst>
            <pc:docMk/>
            <pc:sldMk cId="1443076162" sldId="274"/>
            <ac:spMk id="59" creationId="{EA96530A-3AB8-28D3-3CDE-09B502E480C6}"/>
          </ac:spMkLst>
        </pc:spChg>
        <pc:spChg chg="mod">
          <ac:chgData name="Kadhi, Ayat" userId="2115ba5f-f93e-44f4-84b4-3ec87d5cd987" providerId="ADAL" clId="{319DD5A8-72A2-41E6-9FF3-D23C70731D37}" dt="2024-04-18T14:15:07.049" v="3109"/>
          <ac:spMkLst>
            <pc:docMk/>
            <pc:sldMk cId="1443076162" sldId="274"/>
            <ac:spMk id="60" creationId="{9929B36D-3587-565C-2DDD-1A49D796D9E8}"/>
          </ac:spMkLst>
        </pc:spChg>
        <pc:spChg chg="mod">
          <ac:chgData name="Kadhi, Ayat" userId="2115ba5f-f93e-44f4-84b4-3ec87d5cd987" providerId="ADAL" clId="{319DD5A8-72A2-41E6-9FF3-D23C70731D37}" dt="2024-04-18T14:15:07.049" v="3109"/>
          <ac:spMkLst>
            <pc:docMk/>
            <pc:sldMk cId="1443076162" sldId="274"/>
            <ac:spMk id="61" creationId="{881D5930-C652-3C5D-B716-49E46AED711B}"/>
          </ac:spMkLst>
        </pc:spChg>
        <pc:spChg chg="mod">
          <ac:chgData name="Kadhi, Ayat" userId="2115ba5f-f93e-44f4-84b4-3ec87d5cd987" providerId="ADAL" clId="{319DD5A8-72A2-41E6-9FF3-D23C70731D37}" dt="2024-04-18T14:15:07.049" v="3109"/>
          <ac:spMkLst>
            <pc:docMk/>
            <pc:sldMk cId="1443076162" sldId="274"/>
            <ac:spMk id="62" creationId="{444E6948-4F7B-0188-FC52-848A7543FF65}"/>
          </ac:spMkLst>
        </pc:spChg>
        <pc:spChg chg="mod">
          <ac:chgData name="Kadhi, Ayat" userId="2115ba5f-f93e-44f4-84b4-3ec87d5cd987" providerId="ADAL" clId="{319DD5A8-72A2-41E6-9FF3-D23C70731D37}" dt="2024-04-18T14:15:07.049" v="3109"/>
          <ac:spMkLst>
            <pc:docMk/>
            <pc:sldMk cId="1443076162" sldId="274"/>
            <ac:spMk id="63" creationId="{DB84C1F9-4AB3-7B31-6F6F-9D330A9E5238}"/>
          </ac:spMkLst>
        </pc:spChg>
        <pc:spChg chg="mod">
          <ac:chgData name="Kadhi, Ayat" userId="2115ba5f-f93e-44f4-84b4-3ec87d5cd987" providerId="ADAL" clId="{319DD5A8-72A2-41E6-9FF3-D23C70731D37}" dt="2024-04-18T14:15:07.049" v="3109"/>
          <ac:spMkLst>
            <pc:docMk/>
            <pc:sldMk cId="1443076162" sldId="274"/>
            <ac:spMk id="64" creationId="{1B2EFCC5-D61D-DD63-47ED-900F8F4C902C}"/>
          </ac:spMkLst>
        </pc:spChg>
        <pc:spChg chg="mod">
          <ac:chgData name="Kadhi, Ayat" userId="2115ba5f-f93e-44f4-84b4-3ec87d5cd987" providerId="ADAL" clId="{319DD5A8-72A2-41E6-9FF3-D23C70731D37}" dt="2024-04-18T14:15:07.049" v="3109"/>
          <ac:spMkLst>
            <pc:docMk/>
            <pc:sldMk cId="1443076162" sldId="274"/>
            <ac:spMk id="65" creationId="{8C044A03-A329-798E-A83D-63667B81DD03}"/>
          </ac:spMkLst>
        </pc:spChg>
        <pc:spChg chg="mod">
          <ac:chgData name="Kadhi, Ayat" userId="2115ba5f-f93e-44f4-84b4-3ec87d5cd987" providerId="ADAL" clId="{319DD5A8-72A2-41E6-9FF3-D23C70731D37}" dt="2024-04-18T14:15:07.049" v="3109"/>
          <ac:spMkLst>
            <pc:docMk/>
            <pc:sldMk cId="1443076162" sldId="274"/>
            <ac:spMk id="66" creationId="{744F3396-6656-E5EC-D0B4-E8F4F0AE7982}"/>
          </ac:spMkLst>
        </pc:spChg>
        <pc:spChg chg="mod">
          <ac:chgData name="Kadhi, Ayat" userId="2115ba5f-f93e-44f4-84b4-3ec87d5cd987" providerId="ADAL" clId="{319DD5A8-72A2-41E6-9FF3-D23C70731D37}" dt="2024-04-18T14:15:07.049" v="3109"/>
          <ac:spMkLst>
            <pc:docMk/>
            <pc:sldMk cId="1443076162" sldId="274"/>
            <ac:spMk id="67" creationId="{A76D29DB-745C-0529-A759-62A08465CC6B}"/>
          </ac:spMkLst>
        </pc:spChg>
        <pc:spChg chg="mod">
          <ac:chgData name="Kadhi, Ayat" userId="2115ba5f-f93e-44f4-84b4-3ec87d5cd987" providerId="ADAL" clId="{319DD5A8-72A2-41E6-9FF3-D23C70731D37}" dt="2024-04-18T14:15:07.049" v="3109"/>
          <ac:spMkLst>
            <pc:docMk/>
            <pc:sldMk cId="1443076162" sldId="274"/>
            <ac:spMk id="68" creationId="{8B436539-33A3-AF5E-CE32-00133EFB8B74}"/>
          </ac:spMkLst>
        </pc:spChg>
        <pc:spChg chg="mod">
          <ac:chgData name="Kadhi, Ayat" userId="2115ba5f-f93e-44f4-84b4-3ec87d5cd987" providerId="ADAL" clId="{319DD5A8-72A2-41E6-9FF3-D23C70731D37}" dt="2024-04-18T14:15:07.049" v="3109"/>
          <ac:spMkLst>
            <pc:docMk/>
            <pc:sldMk cId="1443076162" sldId="274"/>
            <ac:spMk id="69" creationId="{D82BDC3D-AB79-4659-9130-8EED406268FE}"/>
          </ac:spMkLst>
        </pc:spChg>
        <pc:spChg chg="mod">
          <ac:chgData name="Kadhi, Ayat" userId="2115ba5f-f93e-44f4-84b4-3ec87d5cd987" providerId="ADAL" clId="{319DD5A8-72A2-41E6-9FF3-D23C70731D37}" dt="2024-04-18T14:15:07.049" v="3109"/>
          <ac:spMkLst>
            <pc:docMk/>
            <pc:sldMk cId="1443076162" sldId="274"/>
            <ac:spMk id="70" creationId="{3F963A48-0472-ABA3-6B0B-DBA6CF16FA63}"/>
          </ac:spMkLst>
        </pc:spChg>
        <pc:spChg chg="mod">
          <ac:chgData name="Kadhi, Ayat" userId="2115ba5f-f93e-44f4-84b4-3ec87d5cd987" providerId="ADAL" clId="{319DD5A8-72A2-41E6-9FF3-D23C70731D37}" dt="2024-04-18T14:15:07.049" v="3109"/>
          <ac:spMkLst>
            <pc:docMk/>
            <pc:sldMk cId="1443076162" sldId="274"/>
            <ac:spMk id="71" creationId="{0C5E819E-6441-9D39-127F-24144C7ECBC8}"/>
          </ac:spMkLst>
        </pc:spChg>
        <pc:spChg chg="mod">
          <ac:chgData name="Kadhi, Ayat" userId="2115ba5f-f93e-44f4-84b4-3ec87d5cd987" providerId="ADAL" clId="{319DD5A8-72A2-41E6-9FF3-D23C70731D37}" dt="2024-04-18T14:15:07.049" v="3109"/>
          <ac:spMkLst>
            <pc:docMk/>
            <pc:sldMk cId="1443076162" sldId="274"/>
            <ac:spMk id="72" creationId="{6C76C14A-68EC-C22D-75EE-0705F147EEB9}"/>
          </ac:spMkLst>
        </pc:spChg>
        <pc:spChg chg="mod">
          <ac:chgData name="Kadhi, Ayat" userId="2115ba5f-f93e-44f4-84b4-3ec87d5cd987" providerId="ADAL" clId="{319DD5A8-72A2-41E6-9FF3-D23C70731D37}" dt="2024-04-18T14:15:07.049" v="3109"/>
          <ac:spMkLst>
            <pc:docMk/>
            <pc:sldMk cId="1443076162" sldId="274"/>
            <ac:spMk id="73" creationId="{BDE7F0FE-FD08-EC1B-B26C-A064C93FF119}"/>
          </ac:spMkLst>
        </pc:spChg>
        <pc:spChg chg="mod">
          <ac:chgData name="Kadhi, Ayat" userId="2115ba5f-f93e-44f4-84b4-3ec87d5cd987" providerId="ADAL" clId="{319DD5A8-72A2-41E6-9FF3-D23C70731D37}" dt="2024-04-18T14:15:07.049" v="3109"/>
          <ac:spMkLst>
            <pc:docMk/>
            <pc:sldMk cId="1443076162" sldId="274"/>
            <ac:spMk id="74" creationId="{089C2FCF-A85D-FA36-9906-EAAD37668215}"/>
          </ac:spMkLst>
        </pc:spChg>
        <pc:spChg chg="mod">
          <ac:chgData name="Kadhi, Ayat" userId="2115ba5f-f93e-44f4-84b4-3ec87d5cd987" providerId="ADAL" clId="{319DD5A8-72A2-41E6-9FF3-D23C70731D37}" dt="2024-04-18T14:15:07.049" v="3109"/>
          <ac:spMkLst>
            <pc:docMk/>
            <pc:sldMk cId="1443076162" sldId="274"/>
            <ac:spMk id="75" creationId="{16983654-E2CD-3909-03D5-E2C3A2099085}"/>
          </ac:spMkLst>
        </pc:spChg>
        <pc:spChg chg="mod">
          <ac:chgData name="Kadhi, Ayat" userId="2115ba5f-f93e-44f4-84b4-3ec87d5cd987" providerId="ADAL" clId="{319DD5A8-72A2-41E6-9FF3-D23C70731D37}" dt="2024-04-18T14:15:07.049" v="3109"/>
          <ac:spMkLst>
            <pc:docMk/>
            <pc:sldMk cId="1443076162" sldId="274"/>
            <ac:spMk id="76" creationId="{D2E7857F-628F-F492-8F54-162B61E1E097}"/>
          </ac:spMkLst>
        </pc:spChg>
        <pc:spChg chg="mod">
          <ac:chgData name="Kadhi, Ayat" userId="2115ba5f-f93e-44f4-84b4-3ec87d5cd987" providerId="ADAL" clId="{319DD5A8-72A2-41E6-9FF3-D23C70731D37}" dt="2024-04-18T14:15:07.049" v="3109"/>
          <ac:spMkLst>
            <pc:docMk/>
            <pc:sldMk cId="1443076162" sldId="274"/>
            <ac:spMk id="77" creationId="{E1A384BA-AE93-0182-C32D-A06278A1369B}"/>
          </ac:spMkLst>
        </pc:spChg>
        <pc:spChg chg="mod">
          <ac:chgData name="Kadhi, Ayat" userId="2115ba5f-f93e-44f4-84b4-3ec87d5cd987" providerId="ADAL" clId="{319DD5A8-72A2-41E6-9FF3-D23C70731D37}" dt="2024-04-18T14:15:07.049" v="3109"/>
          <ac:spMkLst>
            <pc:docMk/>
            <pc:sldMk cId="1443076162" sldId="274"/>
            <ac:spMk id="78" creationId="{42658FAE-2901-0009-4417-5FD5D21FCE48}"/>
          </ac:spMkLst>
        </pc:spChg>
        <pc:spChg chg="mod">
          <ac:chgData name="Kadhi, Ayat" userId="2115ba5f-f93e-44f4-84b4-3ec87d5cd987" providerId="ADAL" clId="{319DD5A8-72A2-41E6-9FF3-D23C70731D37}" dt="2024-04-18T14:15:07.049" v="3109"/>
          <ac:spMkLst>
            <pc:docMk/>
            <pc:sldMk cId="1443076162" sldId="274"/>
            <ac:spMk id="79" creationId="{B7BB94F2-3275-3A27-0EBF-79A895AC9252}"/>
          </ac:spMkLst>
        </pc:spChg>
        <pc:spChg chg="mod">
          <ac:chgData name="Kadhi, Ayat" userId="2115ba5f-f93e-44f4-84b4-3ec87d5cd987" providerId="ADAL" clId="{319DD5A8-72A2-41E6-9FF3-D23C70731D37}" dt="2024-04-18T14:15:07.049" v="3109"/>
          <ac:spMkLst>
            <pc:docMk/>
            <pc:sldMk cId="1443076162" sldId="274"/>
            <ac:spMk id="80" creationId="{4ADE770A-78D5-2DD0-C081-E956B11B22AB}"/>
          </ac:spMkLst>
        </pc:spChg>
        <pc:spChg chg="mod">
          <ac:chgData name="Kadhi, Ayat" userId="2115ba5f-f93e-44f4-84b4-3ec87d5cd987" providerId="ADAL" clId="{319DD5A8-72A2-41E6-9FF3-D23C70731D37}" dt="2024-04-18T14:15:07.049" v="3109"/>
          <ac:spMkLst>
            <pc:docMk/>
            <pc:sldMk cId="1443076162" sldId="274"/>
            <ac:spMk id="81" creationId="{DE495C7D-542F-F03C-EBC1-1742CCBC236E}"/>
          </ac:spMkLst>
        </pc:spChg>
        <pc:spChg chg="mod">
          <ac:chgData name="Kadhi, Ayat" userId="2115ba5f-f93e-44f4-84b4-3ec87d5cd987" providerId="ADAL" clId="{319DD5A8-72A2-41E6-9FF3-D23C70731D37}" dt="2024-04-18T14:15:07.049" v="3109"/>
          <ac:spMkLst>
            <pc:docMk/>
            <pc:sldMk cId="1443076162" sldId="274"/>
            <ac:spMk id="83" creationId="{98C08BD1-750B-F204-CEE7-E2886C48DBE5}"/>
          </ac:spMkLst>
        </pc:spChg>
        <pc:spChg chg="mod">
          <ac:chgData name="Kadhi, Ayat" userId="2115ba5f-f93e-44f4-84b4-3ec87d5cd987" providerId="ADAL" clId="{319DD5A8-72A2-41E6-9FF3-D23C70731D37}" dt="2024-04-18T14:15:07.049" v="3109"/>
          <ac:spMkLst>
            <pc:docMk/>
            <pc:sldMk cId="1443076162" sldId="274"/>
            <ac:spMk id="84" creationId="{9B41116D-8D2A-834C-15C0-67BD962FFA14}"/>
          </ac:spMkLst>
        </pc:spChg>
        <pc:spChg chg="mod">
          <ac:chgData name="Kadhi, Ayat" userId="2115ba5f-f93e-44f4-84b4-3ec87d5cd987" providerId="ADAL" clId="{319DD5A8-72A2-41E6-9FF3-D23C70731D37}" dt="2024-04-18T14:15:07.049" v="3109"/>
          <ac:spMkLst>
            <pc:docMk/>
            <pc:sldMk cId="1443076162" sldId="274"/>
            <ac:spMk id="86" creationId="{4CCBD044-5A93-2F64-5C54-C37A7A0F3B2A}"/>
          </ac:spMkLst>
        </pc:spChg>
        <pc:spChg chg="mod">
          <ac:chgData name="Kadhi, Ayat" userId="2115ba5f-f93e-44f4-84b4-3ec87d5cd987" providerId="ADAL" clId="{319DD5A8-72A2-41E6-9FF3-D23C70731D37}" dt="2024-04-18T14:15:07.049" v="3109"/>
          <ac:spMkLst>
            <pc:docMk/>
            <pc:sldMk cId="1443076162" sldId="274"/>
            <ac:spMk id="87" creationId="{544029F7-CD71-DBA7-3348-9B98C57075CE}"/>
          </ac:spMkLst>
        </pc:spChg>
        <pc:spChg chg="mod">
          <ac:chgData name="Kadhi, Ayat" userId="2115ba5f-f93e-44f4-84b4-3ec87d5cd987" providerId="ADAL" clId="{319DD5A8-72A2-41E6-9FF3-D23C70731D37}" dt="2024-04-18T14:15:07.049" v="3109"/>
          <ac:spMkLst>
            <pc:docMk/>
            <pc:sldMk cId="1443076162" sldId="274"/>
            <ac:spMk id="89" creationId="{9B6E398C-7FAC-0588-C8B2-A9A5FD9BB67F}"/>
          </ac:spMkLst>
        </pc:spChg>
        <pc:spChg chg="mod">
          <ac:chgData name="Kadhi, Ayat" userId="2115ba5f-f93e-44f4-84b4-3ec87d5cd987" providerId="ADAL" clId="{319DD5A8-72A2-41E6-9FF3-D23C70731D37}" dt="2024-04-18T14:15:07.049" v="3109"/>
          <ac:spMkLst>
            <pc:docMk/>
            <pc:sldMk cId="1443076162" sldId="274"/>
            <ac:spMk id="92" creationId="{11AB34CB-531E-0A4A-ABB0-C49181174D88}"/>
          </ac:spMkLst>
        </pc:spChg>
        <pc:spChg chg="mod">
          <ac:chgData name="Kadhi, Ayat" userId="2115ba5f-f93e-44f4-84b4-3ec87d5cd987" providerId="ADAL" clId="{319DD5A8-72A2-41E6-9FF3-D23C70731D37}" dt="2024-04-18T14:15:07.049" v="3109"/>
          <ac:spMkLst>
            <pc:docMk/>
            <pc:sldMk cId="1443076162" sldId="274"/>
            <ac:spMk id="93" creationId="{6B462922-6F1A-0F38-591B-A321D0D0A806}"/>
          </ac:spMkLst>
        </pc:spChg>
        <pc:spChg chg="mod">
          <ac:chgData name="Kadhi, Ayat" userId="2115ba5f-f93e-44f4-84b4-3ec87d5cd987" providerId="ADAL" clId="{319DD5A8-72A2-41E6-9FF3-D23C70731D37}" dt="2024-04-18T14:15:07.049" v="3109"/>
          <ac:spMkLst>
            <pc:docMk/>
            <pc:sldMk cId="1443076162" sldId="274"/>
            <ac:spMk id="94" creationId="{ADAB2CC3-F641-A6ED-39FF-2E650658C364}"/>
          </ac:spMkLst>
        </pc:spChg>
        <pc:spChg chg="mod">
          <ac:chgData name="Kadhi, Ayat" userId="2115ba5f-f93e-44f4-84b4-3ec87d5cd987" providerId="ADAL" clId="{319DD5A8-72A2-41E6-9FF3-D23C70731D37}" dt="2024-04-18T14:15:07.049" v="3109"/>
          <ac:spMkLst>
            <pc:docMk/>
            <pc:sldMk cId="1443076162" sldId="274"/>
            <ac:spMk id="95" creationId="{37853D9F-01CF-22C1-E80F-F1361C0E477C}"/>
          </ac:spMkLst>
        </pc:spChg>
        <pc:spChg chg="mod">
          <ac:chgData name="Kadhi, Ayat" userId="2115ba5f-f93e-44f4-84b4-3ec87d5cd987" providerId="ADAL" clId="{319DD5A8-72A2-41E6-9FF3-D23C70731D37}" dt="2024-04-18T14:15:07.049" v="3109"/>
          <ac:spMkLst>
            <pc:docMk/>
            <pc:sldMk cId="1443076162" sldId="274"/>
            <ac:spMk id="96" creationId="{373B0FDA-C6CE-A4E9-8C23-F9F7E29710DF}"/>
          </ac:spMkLst>
        </pc:spChg>
        <pc:spChg chg="mod">
          <ac:chgData name="Kadhi, Ayat" userId="2115ba5f-f93e-44f4-84b4-3ec87d5cd987" providerId="ADAL" clId="{319DD5A8-72A2-41E6-9FF3-D23C70731D37}" dt="2024-04-18T14:15:07.049" v="3109"/>
          <ac:spMkLst>
            <pc:docMk/>
            <pc:sldMk cId="1443076162" sldId="274"/>
            <ac:spMk id="97" creationId="{76F4995C-5850-2490-1312-0F2C1C4457C6}"/>
          </ac:spMkLst>
        </pc:spChg>
        <pc:spChg chg="mod">
          <ac:chgData name="Kadhi, Ayat" userId="2115ba5f-f93e-44f4-84b4-3ec87d5cd987" providerId="ADAL" clId="{319DD5A8-72A2-41E6-9FF3-D23C70731D37}" dt="2024-04-18T14:15:07.049" v="3109"/>
          <ac:spMkLst>
            <pc:docMk/>
            <pc:sldMk cId="1443076162" sldId="274"/>
            <ac:spMk id="99" creationId="{B4E2A0FB-19A9-3360-5A74-719159090753}"/>
          </ac:spMkLst>
        </pc:spChg>
        <pc:spChg chg="mod">
          <ac:chgData name="Kadhi, Ayat" userId="2115ba5f-f93e-44f4-84b4-3ec87d5cd987" providerId="ADAL" clId="{319DD5A8-72A2-41E6-9FF3-D23C70731D37}" dt="2024-04-18T14:15:07.049" v="3109"/>
          <ac:spMkLst>
            <pc:docMk/>
            <pc:sldMk cId="1443076162" sldId="274"/>
            <ac:spMk id="102" creationId="{99455A80-7435-F253-9028-579138312BAF}"/>
          </ac:spMkLst>
        </pc:spChg>
        <pc:spChg chg="mod">
          <ac:chgData name="Kadhi, Ayat" userId="2115ba5f-f93e-44f4-84b4-3ec87d5cd987" providerId="ADAL" clId="{319DD5A8-72A2-41E6-9FF3-D23C70731D37}" dt="2024-04-18T14:15:07.049" v="3109"/>
          <ac:spMkLst>
            <pc:docMk/>
            <pc:sldMk cId="1443076162" sldId="274"/>
            <ac:spMk id="103" creationId="{9AAF0FAD-9107-FDCB-6618-BC87E6019378}"/>
          </ac:spMkLst>
        </pc:spChg>
        <pc:spChg chg="mod">
          <ac:chgData name="Kadhi, Ayat" userId="2115ba5f-f93e-44f4-84b4-3ec87d5cd987" providerId="ADAL" clId="{319DD5A8-72A2-41E6-9FF3-D23C70731D37}" dt="2024-04-18T14:15:07.049" v="3109"/>
          <ac:spMkLst>
            <pc:docMk/>
            <pc:sldMk cId="1443076162" sldId="274"/>
            <ac:spMk id="104" creationId="{2F7F5A19-3F0E-8515-60A8-43397B35447C}"/>
          </ac:spMkLst>
        </pc:spChg>
        <pc:spChg chg="mod">
          <ac:chgData name="Kadhi, Ayat" userId="2115ba5f-f93e-44f4-84b4-3ec87d5cd987" providerId="ADAL" clId="{319DD5A8-72A2-41E6-9FF3-D23C70731D37}" dt="2024-04-18T14:15:07.049" v="3109"/>
          <ac:spMkLst>
            <pc:docMk/>
            <pc:sldMk cId="1443076162" sldId="274"/>
            <ac:spMk id="105" creationId="{3B709946-4CF5-3964-2FD3-8A994352BFC2}"/>
          </ac:spMkLst>
        </pc:spChg>
        <pc:spChg chg="mod">
          <ac:chgData name="Kadhi, Ayat" userId="2115ba5f-f93e-44f4-84b4-3ec87d5cd987" providerId="ADAL" clId="{319DD5A8-72A2-41E6-9FF3-D23C70731D37}" dt="2024-04-18T14:15:07.049" v="3109"/>
          <ac:spMkLst>
            <pc:docMk/>
            <pc:sldMk cId="1443076162" sldId="274"/>
            <ac:spMk id="106" creationId="{52992BC1-EAEC-7254-7A47-33B19DCF0581}"/>
          </ac:spMkLst>
        </pc:spChg>
        <pc:spChg chg="add mod">
          <ac:chgData name="Kadhi, Ayat" userId="2115ba5f-f93e-44f4-84b4-3ec87d5cd987" providerId="ADAL" clId="{319DD5A8-72A2-41E6-9FF3-D23C70731D37}" dt="2024-04-18T14:15:12.281" v="3112" actId="1076"/>
          <ac:spMkLst>
            <pc:docMk/>
            <pc:sldMk cId="1443076162" sldId="274"/>
            <ac:spMk id="107" creationId="{AA682859-46DE-61D1-0195-5701058F2AD2}"/>
          </ac:spMkLst>
        </pc:spChg>
        <pc:spChg chg="add mod">
          <ac:chgData name="Kadhi, Ayat" userId="2115ba5f-f93e-44f4-84b4-3ec87d5cd987" providerId="ADAL" clId="{319DD5A8-72A2-41E6-9FF3-D23C70731D37}" dt="2024-04-18T14:15:12.281" v="3112" actId="1076"/>
          <ac:spMkLst>
            <pc:docMk/>
            <pc:sldMk cId="1443076162" sldId="274"/>
            <ac:spMk id="108" creationId="{D57CFEED-28A3-42BD-7567-0AF1FAA5B38C}"/>
          </ac:spMkLst>
        </pc:spChg>
        <pc:spChg chg="add mod">
          <ac:chgData name="Kadhi, Ayat" userId="2115ba5f-f93e-44f4-84b4-3ec87d5cd987" providerId="ADAL" clId="{319DD5A8-72A2-41E6-9FF3-D23C70731D37}" dt="2024-04-18T14:15:12.281" v="3112" actId="1076"/>
          <ac:spMkLst>
            <pc:docMk/>
            <pc:sldMk cId="1443076162" sldId="274"/>
            <ac:spMk id="109" creationId="{67239539-8C8D-93BA-82F0-6356B57D6370}"/>
          </ac:spMkLst>
        </pc:spChg>
        <pc:spChg chg="mod">
          <ac:chgData name="Kadhi, Ayat" userId="2115ba5f-f93e-44f4-84b4-3ec87d5cd987" providerId="ADAL" clId="{319DD5A8-72A2-41E6-9FF3-D23C70731D37}" dt="2024-04-18T14:15:09.260" v="3111"/>
          <ac:spMkLst>
            <pc:docMk/>
            <pc:sldMk cId="1443076162" sldId="274"/>
            <ac:spMk id="113" creationId="{540541DF-EFF8-E5EC-818A-E6B49145F72D}"/>
          </ac:spMkLst>
        </pc:spChg>
        <pc:spChg chg="mod">
          <ac:chgData name="Kadhi, Ayat" userId="2115ba5f-f93e-44f4-84b4-3ec87d5cd987" providerId="ADAL" clId="{319DD5A8-72A2-41E6-9FF3-D23C70731D37}" dt="2024-04-18T14:15:09.260" v="3111"/>
          <ac:spMkLst>
            <pc:docMk/>
            <pc:sldMk cId="1443076162" sldId="274"/>
            <ac:spMk id="114" creationId="{46F46CA6-CA29-87B7-08F2-F0A26097374A}"/>
          </ac:spMkLst>
        </pc:spChg>
        <pc:spChg chg="mod">
          <ac:chgData name="Kadhi, Ayat" userId="2115ba5f-f93e-44f4-84b4-3ec87d5cd987" providerId="ADAL" clId="{319DD5A8-72A2-41E6-9FF3-D23C70731D37}" dt="2024-04-18T14:15:09.260" v="3111"/>
          <ac:spMkLst>
            <pc:docMk/>
            <pc:sldMk cId="1443076162" sldId="274"/>
            <ac:spMk id="115" creationId="{85CFB045-1B5C-D33A-A0C8-962DDC7B00B7}"/>
          </ac:spMkLst>
        </pc:spChg>
        <pc:spChg chg="mod">
          <ac:chgData name="Kadhi, Ayat" userId="2115ba5f-f93e-44f4-84b4-3ec87d5cd987" providerId="ADAL" clId="{319DD5A8-72A2-41E6-9FF3-D23C70731D37}" dt="2024-04-18T14:15:09.260" v="3111"/>
          <ac:spMkLst>
            <pc:docMk/>
            <pc:sldMk cId="1443076162" sldId="274"/>
            <ac:spMk id="116" creationId="{5BD88465-4FED-8050-BA07-ABFED405A552}"/>
          </ac:spMkLst>
        </pc:spChg>
        <pc:spChg chg="mod">
          <ac:chgData name="Kadhi, Ayat" userId="2115ba5f-f93e-44f4-84b4-3ec87d5cd987" providerId="ADAL" clId="{319DD5A8-72A2-41E6-9FF3-D23C70731D37}" dt="2024-04-18T14:15:09.260" v="3111"/>
          <ac:spMkLst>
            <pc:docMk/>
            <pc:sldMk cId="1443076162" sldId="274"/>
            <ac:spMk id="117" creationId="{7DA5D3BF-1EB7-DF25-C6CA-4290552C44E8}"/>
          </ac:spMkLst>
        </pc:spChg>
        <pc:spChg chg="mod">
          <ac:chgData name="Kadhi, Ayat" userId="2115ba5f-f93e-44f4-84b4-3ec87d5cd987" providerId="ADAL" clId="{319DD5A8-72A2-41E6-9FF3-D23C70731D37}" dt="2024-04-18T14:15:09.260" v="3111"/>
          <ac:spMkLst>
            <pc:docMk/>
            <pc:sldMk cId="1443076162" sldId="274"/>
            <ac:spMk id="118" creationId="{45481A49-D7B2-063C-5AC5-2950AC99E644}"/>
          </ac:spMkLst>
        </pc:spChg>
        <pc:spChg chg="mod">
          <ac:chgData name="Kadhi, Ayat" userId="2115ba5f-f93e-44f4-84b4-3ec87d5cd987" providerId="ADAL" clId="{319DD5A8-72A2-41E6-9FF3-D23C70731D37}" dt="2024-04-18T14:15:09.260" v="3111"/>
          <ac:spMkLst>
            <pc:docMk/>
            <pc:sldMk cId="1443076162" sldId="274"/>
            <ac:spMk id="119" creationId="{43DD4335-ACB5-7034-3494-10CD7866A177}"/>
          </ac:spMkLst>
        </pc:spChg>
        <pc:spChg chg="mod">
          <ac:chgData name="Kadhi, Ayat" userId="2115ba5f-f93e-44f4-84b4-3ec87d5cd987" providerId="ADAL" clId="{319DD5A8-72A2-41E6-9FF3-D23C70731D37}" dt="2024-04-18T14:15:09.260" v="3111"/>
          <ac:spMkLst>
            <pc:docMk/>
            <pc:sldMk cId="1443076162" sldId="274"/>
            <ac:spMk id="120" creationId="{9C834184-B604-BB3E-74F6-8CEFFBEE7560}"/>
          </ac:spMkLst>
        </pc:spChg>
        <pc:spChg chg="mod">
          <ac:chgData name="Kadhi, Ayat" userId="2115ba5f-f93e-44f4-84b4-3ec87d5cd987" providerId="ADAL" clId="{319DD5A8-72A2-41E6-9FF3-D23C70731D37}" dt="2024-04-18T14:15:09.260" v="3111"/>
          <ac:spMkLst>
            <pc:docMk/>
            <pc:sldMk cId="1443076162" sldId="274"/>
            <ac:spMk id="121" creationId="{13A38F80-272B-E152-3FC4-1E9E9F56B2B7}"/>
          </ac:spMkLst>
        </pc:spChg>
        <pc:spChg chg="mod">
          <ac:chgData name="Kadhi, Ayat" userId="2115ba5f-f93e-44f4-84b4-3ec87d5cd987" providerId="ADAL" clId="{319DD5A8-72A2-41E6-9FF3-D23C70731D37}" dt="2024-04-18T14:15:09.260" v="3111"/>
          <ac:spMkLst>
            <pc:docMk/>
            <pc:sldMk cId="1443076162" sldId="274"/>
            <ac:spMk id="122" creationId="{6421506F-9FFE-B5BF-8E6B-11127B5DAE32}"/>
          </ac:spMkLst>
        </pc:spChg>
        <pc:spChg chg="mod">
          <ac:chgData name="Kadhi, Ayat" userId="2115ba5f-f93e-44f4-84b4-3ec87d5cd987" providerId="ADAL" clId="{319DD5A8-72A2-41E6-9FF3-D23C70731D37}" dt="2024-04-18T14:15:09.260" v="3111"/>
          <ac:spMkLst>
            <pc:docMk/>
            <pc:sldMk cId="1443076162" sldId="274"/>
            <ac:spMk id="123" creationId="{3613947F-2CEF-F317-8FBF-D4A541F2C01C}"/>
          </ac:spMkLst>
        </pc:spChg>
        <pc:spChg chg="mod">
          <ac:chgData name="Kadhi, Ayat" userId="2115ba5f-f93e-44f4-84b4-3ec87d5cd987" providerId="ADAL" clId="{319DD5A8-72A2-41E6-9FF3-D23C70731D37}" dt="2024-04-18T14:15:09.260" v="3111"/>
          <ac:spMkLst>
            <pc:docMk/>
            <pc:sldMk cId="1443076162" sldId="274"/>
            <ac:spMk id="124" creationId="{999ED87C-E30F-AE4A-F940-CF4B2760A03E}"/>
          </ac:spMkLst>
        </pc:spChg>
        <pc:spChg chg="mod">
          <ac:chgData name="Kadhi, Ayat" userId="2115ba5f-f93e-44f4-84b4-3ec87d5cd987" providerId="ADAL" clId="{319DD5A8-72A2-41E6-9FF3-D23C70731D37}" dt="2024-04-18T14:15:09.260" v="3111"/>
          <ac:spMkLst>
            <pc:docMk/>
            <pc:sldMk cId="1443076162" sldId="274"/>
            <ac:spMk id="125" creationId="{497E60A5-BF4F-670F-ACA9-854667593C35}"/>
          </ac:spMkLst>
        </pc:spChg>
        <pc:spChg chg="mod">
          <ac:chgData name="Kadhi, Ayat" userId="2115ba5f-f93e-44f4-84b4-3ec87d5cd987" providerId="ADAL" clId="{319DD5A8-72A2-41E6-9FF3-D23C70731D37}" dt="2024-04-18T14:15:09.260" v="3111"/>
          <ac:spMkLst>
            <pc:docMk/>
            <pc:sldMk cId="1443076162" sldId="274"/>
            <ac:spMk id="126" creationId="{D3E76917-354C-ECEF-1968-975C24427D44}"/>
          </ac:spMkLst>
        </pc:spChg>
        <pc:spChg chg="mod">
          <ac:chgData name="Kadhi, Ayat" userId="2115ba5f-f93e-44f4-84b4-3ec87d5cd987" providerId="ADAL" clId="{319DD5A8-72A2-41E6-9FF3-D23C70731D37}" dt="2024-04-18T14:15:09.260" v="3111"/>
          <ac:spMkLst>
            <pc:docMk/>
            <pc:sldMk cId="1443076162" sldId="274"/>
            <ac:spMk id="127" creationId="{52E1B11B-C857-0EE8-468C-C9394EC8954C}"/>
          </ac:spMkLst>
        </pc:spChg>
        <pc:spChg chg="mod">
          <ac:chgData name="Kadhi, Ayat" userId="2115ba5f-f93e-44f4-84b4-3ec87d5cd987" providerId="ADAL" clId="{319DD5A8-72A2-41E6-9FF3-D23C70731D37}" dt="2024-04-18T14:15:09.260" v="3111"/>
          <ac:spMkLst>
            <pc:docMk/>
            <pc:sldMk cId="1443076162" sldId="274"/>
            <ac:spMk id="128" creationId="{064171A6-8EE7-2856-6E3C-006A1B18F9E4}"/>
          </ac:spMkLst>
        </pc:spChg>
        <pc:spChg chg="mod">
          <ac:chgData name="Kadhi, Ayat" userId="2115ba5f-f93e-44f4-84b4-3ec87d5cd987" providerId="ADAL" clId="{319DD5A8-72A2-41E6-9FF3-D23C70731D37}" dt="2024-04-18T14:15:09.260" v="3111"/>
          <ac:spMkLst>
            <pc:docMk/>
            <pc:sldMk cId="1443076162" sldId="274"/>
            <ac:spMk id="129" creationId="{684A1FBA-1E55-40C7-50AC-02A8422403EC}"/>
          </ac:spMkLst>
        </pc:spChg>
        <pc:spChg chg="mod">
          <ac:chgData name="Kadhi, Ayat" userId="2115ba5f-f93e-44f4-84b4-3ec87d5cd987" providerId="ADAL" clId="{319DD5A8-72A2-41E6-9FF3-D23C70731D37}" dt="2024-04-18T14:15:09.260" v="3111"/>
          <ac:spMkLst>
            <pc:docMk/>
            <pc:sldMk cId="1443076162" sldId="274"/>
            <ac:spMk id="130" creationId="{1E387271-AC8D-9A99-15CB-98DD93B185FD}"/>
          </ac:spMkLst>
        </pc:spChg>
        <pc:spChg chg="mod">
          <ac:chgData name="Kadhi, Ayat" userId="2115ba5f-f93e-44f4-84b4-3ec87d5cd987" providerId="ADAL" clId="{319DD5A8-72A2-41E6-9FF3-D23C70731D37}" dt="2024-04-18T14:15:09.260" v="3111"/>
          <ac:spMkLst>
            <pc:docMk/>
            <pc:sldMk cId="1443076162" sldId="274"/>
            <ac:spMk id="131" creationId="{E710240A-9DC8-1515-05C9-B1E24F7227B3}"/>
          </ac:spMkLst>
        </pc:spChg>
        <pc:spChg chg="mod">
          <ac:chgData name="Kadhi, Ayat" userId="2115ba5f-f93e-44f4-84b4-3ec87d5cd987" providerId="ADAL" clId="{319DD5A8-72A2-41E6-9FF3-D23C70731D37}" dt="2024-04-18T14:15:09.260" v="3111"/>
          <ac:spMkLst>
            <pc:docMk/>
            <pc:sldMk cId="1443076162" sldId="274"/>
            <ac:spMk id="132" creationId="{28B267AA-EAB6-0438-5F61-1B7B6DC14D31}"/>
          </ac:spMkLst>
        </pc:spChg>
        <pc:spChg chg="mod">
          <ac:chgData name="Kadhi, Ayat" userId="2115ba5f-f93e-44f4-84b4-3ec87d5cd987" providerId="ADAL" clId="{319DD5A8-72A2-41E6-9FF3-D23C70731D37}" dt="2024-04-18T14:15:09.260" v="3111"/>
          <ac:spMkLst>
            <pc:docMk/>
            <pc:sldMk cId="1443076162" sldId="274"/>
            <ac:spMk id="133" creationId="{7F5F2377-4C51-48BD-0D1C-F5BDF0EFC022}"/>
          </ac:spMkLst>
        </pc:spChg>
        <pc:spChg chg="mod">
          <ac:chgData name="Kadhi, Ayat" userId="2115ba5f-f93e-44f4-84b4-3ec87d5cd987" providerId="ADAL" clId="{319DD5A8-72A2-41E6-9FF3-D23C70731D37}" dt="2024-04-18T14:15:09.260" v="3111"/>
          <ac:spMkLst>
            <pc:docMk/>
            <pc:sldMk cId="1443076162" sldId="274"/>
            <ac:spMk id="134" creationId="{7C12CF7C-6F4F-615A-D174-FEACDB57657C}"/>
          </ac:spMkLst>
        </pc:spChg>
        <pc:spChg chg="mod">
          <ac:chgData name="Kadhi, Ayat" userId="2115ba5f-f93e-44f4-84b4-3ec87d5cd987" providerId="ADAL" clId="{319DD5A8-72A2-41E6-9FF3-D23C70731D37}" dt="2024-04-18T14:15:09.260" v="3111"/>
          <ac:spMkLst>
            <pc:docMk/>
            <pc:sldMk cId="1443076162" sldId="274"/>
            <ac:spMk id="135" creationId="{16095724-1154-4D86-BA22-A9EDA651621D}"/>
          </ac:spMkLst>
        </pc:spChg>
        <pc:spChg chg="mod">
          <ac:chgData name="Kadhi, Ayat" userId="2115ba5f-f93e-44f4-84b4-3ec87d5cd987" providerId="ADAL" clId="{319DD5A8-72A2-41E6-9FF3-D23C70731D37}" dt="2024-04-18T14:15:09.260" v="3111"/>
          <ac:spMkLst>
            <pc:docMk/>
            <pc:sldMk cId="1443076162" sldId="274"/>
            <ac:spMk id="137" creationId="{F6968D11-0807-8E4F-91D7-E6560C8AB4EB}"/>
          </ac:spMkLst>
        </pc:spChg>
        <pc:spChg chg="mod">
          <ac:chgData name="Kadhi, Ayat" userId="2115ba5f-f93e-44f4-84b4-3ec87d5cd987" providerId="ADAL" clId="{319DD5A8-72A2-41E6-9FF3-D23C70731D37}" dt="2024-04-18T14:15:09.260" v="3111"/>
          <ac:spMkLst>
            <pc:docMk/>
            <pc:sldMk cId="1443076162" sldId="274"/>
            <ac:spMk id="138" creationId="{550F91AE-42F4-17C7-B350-5F2D3D32FA02}"/>
          </ac:spMkLst>
        </pc:spChg>
        <pc:spChg chg="mod">
          <ac:chgData name="Kadhi, Ayat" userId="2115ba5f-f93e-44f4-84b4-3ec87d5cd987" providerId="ADAL" clId="{319DD5A8-72A2-41E6-9FF3-D23C70731D37}" dt="2024-04-18T14:34:50.772" v="3630" actId="404"/>
          <ac:spMkLst>
            <pc:docMk/>
            <pc:sldMk cId="1443076162" sldId="274"/>
            <ac:spMk id="140" creationId="{AEB502A4-742D-F389-F76D-8A6B863204B3}"/>
          </ac:spMkLst>
        </pc:spChg>
        <pc:spChg chg="del mod">
          <ac:chgData name="Kadhi, Ayat" userId="2115ba5f-f93e-44f4-84b4-3ec87d5cd987" providerId="ADAL" clId="{319DD5A8-72A2-41E6-9FF3-D23C70731D37}" dt="2024-04-18T14:33:30.807" v="3594" actId="478"/>
          <ac:spMkLst>
            <pc:docMk/>
            <pc:sldMk cId="1443076162" sldId="274"/>
            <ac:spMk id="141" creationId="{860CDFA5-880A-30AA-2FF9-1724410E06B0}"/>
          </ac:spMkLst>
        </pc:spChg>
        <pc:spChg chg="mod">
          <ac:chgData name="Kadhi, Ayat" userId="2115ba5f-f93e-44f4-84b4-3ec87d5cd987" providerId="ADAL" clId="{319DD5A8-72A2-41E6-9FF3-D23C70731D37}" dt="2024-04-18T14:15:09.260" v="3111"/>
          <ac:spMkLst>
            <pc:docMk/>
            <pc:sldMk cId="1443076162" sldId="274"/>
            <ac:spMk id="143" creationId="{11BF62C2-8454-BF29-90B3-820E48BBB853}"/>
          </ac:spMkLst>
        </pc:spChg>
        <pc:spChg chg="mod">
          <ac:chgData name="Kadhi, Ayat" userId="2115ba5f-f93e-44f4-84b4-3ec87d5cd987" providerId="ADAL" clId="{319DD5A8-72A2-41E6-9FF3-D23C70731D37}" dt="2024-04-18T14:34:54.269" v="3631" actId="14100"/>
          <ac:spMkLst>
            <pc:docMk/>
            <pc:sldMk cId="1443076162" sldId="274"/>
            <ac:spMk id="146" creationId="{B96E8C74-EE33-4574-5396-D139699D1DE8}"/>
          </ac:spMkLst>
        </pc:spChg>
        <pc:spChg chg="del mod">
          <ac:chgData name="Kadhi, Ayat" userId="2115ba5f-f93e-44f4-84b4-3ec87d5cd987" providerId="ADAL" clId="{319DD5A8-72A2-41E6-9FF3-D23C70731D37}" dt="2024-04-18T14:34:31.765" v="3624" actId="478"/>
          <ac:spMkLst>
            <pc:docMk/>
            <pc:sldMk cId="1443076162" sldId="274"/>
            <ac:spMk id="147" creationId="{66F5BD0D-36D3-0AA9-AC87-582E11337860}"/>
          </ac:spMkLst>
        </pc:spChg>
        <pc:spChg chg="mod">
          <ac:chgData name="Kadhi, Ayat" userId="2115ba5f-f93e-44f4-84b4-3ec87d5cd987" providerId="ADAL" clId="{319DD5A8-72A2-41E6-9FF3-D23C70731D37}" dt="2024-04-18T14:15:09.260" v="3111"/>
          <ac:spMkLst>
            <pc:docMk/>
            <pc:sldMk cId="1443076162" sldId="274"/>
            <ac:spMk id="148" creationId="{C525BD12-BECA-2BBE-04E2-414CA3DA4FE2}"/>
          </ac:spMkLst>
        </pc:spChg>
        <pc:spChg chg="mod">
          <ac:chgData name="Kadhi, Ayat" userId="2115ba5f-f93e-44f4-84b4-3ec87d5cd987" providerId="ADAL" clId="{319DD5A8-72A2-41E6-9FF3-D23C70731D37}" dt="2024-04-18T14:15:09.260" v="3111"/>
          <ac:spMkLst>
            <pc:docMk/>
            <pc:sldMk cId="1443076162" sldId="274"/>
            <ac:spMk id="149" creationId="{7FE812C5-419C-18CB-24D3-BBF508FD1CF3}"/>
          </ac:spMkLst>
        </pc:spChg>
        <pc:spChg chg="mod">
          <ac:chgData name="Kadhi, Ayat" userId="2115ba5f-f93e-44f4-84b4-3ec87d5cd987" providerId="ADAL" clId="{319DD5A8-72A2-41E6-9FF3-D23C70731D37}" dt="2024-04-18T14:15:09.260" v="3111"/>
          <ac:spMkLst>
            <pc:docMk/>
            <pc:sldMk cId="1443076162" sldId="274"/>
            <ac:spMk id="150" creationId="{7D1AD568-332E-D93F-2E53-F35D70376241}"/>
          </ac:spMkLst>
        </pc:spChg>
        <pc:spChg chg="mod">
          <ac:chgData name="Kadhi, Ayat" userId="2115ba5f-f93e-44f4-84b4-3ec87d5cd987" providerId="ADAL" clId="{319DD5A8-72A2-41E6-9FF3-D23C70731D37}" dt="2024-04-18T14:15:09.260" v="3111"/>
          <ac:spMkLst>
            <pc:docMk/>
            <pc:sldMk cId="1443076162" sldId="274"/>
            <ac:spMk id="151" creationId="{A1181C62-68F9-B073-60A9-F3B61A3DA779}"/>
          </ac:spMkLst>
        </pc:spChg>
        <pc:spChg chg="mod">
          <ac:chgData name="Kadhi, Ayat" userId="2115ba5f-f93e-44f4-84b4-3ec87d5cd987" providerId="ADAL" clId="{319DD5A8-72A2-41E6-9FF3-D23C70731D37}" dt="2024-04-18T14:15:09.260" v="3111"/>
          <ac:spMkLst>
            <pc:docMk/>
            <pc:sldMk cId="1443076162" sldId="274"/>
            <ac:spMk id="153" creationId="{89812CF5-356D-1E25-4047-33944745F75E}"/>
          </ac:spMkLst>
        </pc:spChg>
        <pc:spChg chg="del mod">
          <ac:chgData name="Kadhi, Ayat" userId="2115ba5f-f93e-44f4-84b4-3ec87d5cd987" providerId="ADAL" clId="{319DD5A8-72A2-41E6-9FF3-D23C70731D37}" dt="2024-04-18T14:35:21.249" v="3633" actId="478"/>
          <ac:spMkLst>
            <pc:docMk/>
            <pc:sldMk cId="1443076162" sldId="274"/>
            <ac:spMk id="156" creationId="{659F53C2-7C84-978D-B764-08C5B701B565}"/>
          </ac:spMkLst>
        </pc:spChg>
        <pc:spChg chg="del mod">
          <ac:chgData name="Kadhi, Ayat" userId="2115ba5f-f93e-44f4-84b4-3ec87d5cd987" providerId="ADAL" clId="{319DD5A8-72A2-41E6-9FF3-D23C70731D37}" dt="2024-04-18T14:35:22.578" v="3634" actId="478"/>
          <ac:spMkLst>
            <pc:docMk/>
            <pc:sldMk cId="1443076162" sldId="274"/>
            <ac:spMk id="157" creationId="{E6A5FD74-883C-73A1-03E1-43DDA6C49FF1}"/>
          </ac:spMkLst>
        </pc:spChg>
        <pc:spChg chg="mod">
          <ac:chgData name="Kadhi, Ayat" userId="2115ba5f-f93e-44f4-84b4-3ec87d5cd987" providerId="ADAL" clId="{319DD5A8-72A2-41E6-9FF3-D23C70731D37}" dt="2024-04-18T14:15:09.260" v="3111"/>
          <ac:spMkLst>
            <pc:docMk/>
            <pc:sldMk cId="1443076162" sldId="274"/>
            <ac:spMk id="158" creationId="{A7FFCF82-25AF-4333-C4C5-977D0BB82755}"/>
          </ac:spMkLst>
        </pc:spChg>
        <pc:spChg chg="mod">
          <ac:chgData name="Kadhi, Ayat" userId="2115ba5f-f93e-44f4-84b4-3ec87d5cd987" providerId="ADAL" clId="{319DD5A8-72A2-41E6-9FF3-D23C70731D37}" dt="2024-04-18T14:15:09.260" v="3111"/>
          <ac:spMkLst>
            <pc:docMk/>
            <pc:sldMk cId="1443076162" sldId="274"/>
            <ac:spMk id="159" creationId="{2BDDF803-624D-5DB5-5EEE-C26281E1619D}"/>
          </ac:spMkLst>
        </pc:spChg>
        <pc:spChg chg="mod">
          <ac:chgData name="Kadhi, Ayat" userId="2115ba5f-f93e-44f4-84b4-3ec87d5cd987" providerId="ADAL" clId="{319DD5A8-72A2-41E6-9FF3-D23C70731D37}" dt="2024-04-18T14:15:09.260" v="3111"/>
          <ac:spMkLst>
            <pc:docMk/>
            <pc:sldMk cId="1443076162" sldId="274"/>
            <ac:spMk id="160" creationId="{3D6433C7-96FA-94CE-588B-38778348CFD2}"/>
          </ac:spMkLst>
        </pc:spChg>
        <pc:spChg chg="add mod">
          <ac:chgData name="Kadhi, Ayat" userId="2115ba5f-f93e-44f4-84b4-3ec87d5cd987" providerId="ADAL" clId="{319DD5A8-72A2-41E6-9FF3-D23C70731D37}" dt="2024-04-18T14:36:14.219" v="3672" actId="1076"/>
          <ac:spMkLst>
            <pc:docMk/>
            <pc:sldMk cId="1443076162" sldId="274"/>
            <ac:spMk id="161" creationId="{2B436B5D-EF6E-D010-F913-63EF3420B52C}"/>
          </ac:spMkLst>
        </pc:spChg>
        <pc:grpChg chg="add del mod">
          <ac:chgData name="Kadhi, Ayat" userId="2115ba5f-f93e-44f4-84b4-3ec87d5cd987" providerId="ADAL" clId="{319DD5A8-72A2-41E6-9FF3-D23C70731D37}" dt="2024-04-18T14:15:06.094" v="3108" actId="478"/>
          <ac:grpSpMkLst>
            <pc:docMk/>
            <pc:sldMk cId="1443076162" sldId="274"/>
            <ac:grpSpMk id="2" creationId="{CD9C94EB-A6C9-0518-DDFD-2E86928D729F}"/>
          </ac:grpSpMkLst>
        </pc:grpChg>
        <pc:grpChg chg="mod">
          <ac:chgData name="Kadhi, Ayat" userId="2115ba5f-f93e-44f4-84b4-3ec87d5cd987" providerId="ADAL" clId="{319DD5A8-72A2-41E6-9FF3-D23C70731D37}" dt="2024-04-18T13:52:36.021" v="2830"/>
          <ac:grpSpMkLst>
            <pc:docMk/>
            <pc:sldMk cId="1443076162" sldId="274"/>
            <ac:grpSpMk id="5" creationId="{B64AABBA-C656-0D6F-FBF6-8842421A2645}"/>
          </ac:grpSpMkLst>
        </pc:grpChg>
        <pc:grpChg chg="mod">
          <ac:chgData name="Kadhi, Ayat" userId="2115ba5f-f93e-44f4-84b4-3ec87d5cd987" providerId="ADAL" clId="{319DD5A8-72A2-41E6-9FF3-D23C70731D37}" dt="2024-04-18T13:52:36.021" v="2830"/>
          <ac:grpSpMkLst>
            <pc:docMk/>
            <pc:sldMk cId="1443076162" sldId="274"/>
            <ac:grpSpMk id="7" creationId="{A9EF9BAB-1669-1D0D-4883-EE8B223F49AE}"/>
          </ac:grpSpMkLst>
        </pc:grpChg>
        <pc:grpChg chg="add del mod">
          <ac:chgData name="Kadhi, Ayat" userId="2115ba5f-f93e-44f4-84b4-3ec87d5cd987" providerId="ADAL" clId="{319DD5A8-72A2-41E6-9FF3-D23C70731D37}" dt="2024-04-18T14:15:05.006" v="3106" actId="478"/>
          <ac:grpSpMkLst>
            <pc:docMk/>
            <pc:sldMk cId="1443076162" sldId="274"/>
            <ac:grpSpMk id="12" creationId="{C38A04F8-8F09-AD5E-BBCF-8F91515FFE93}"/>
          </ac:grpSpMkLst>
        </pc:grpChg>
        <pc:grpChg chg="mod">
          <ac:chgData name="Kadhi, Ayat" userId="2115ba5f-f93e-44f4-84b4-3ec87d5cd987" providerId="ADAL" clId="{319DD5A8-72A2-41E6-9FF3-D23C70731D37}" dt="2024-04-18T13:52:36.021" v="2830"/>
          <ac:grpSpMkLst>
            <pc:docMk/>
            <pc:sldMk cId="1443076162" sldId="274"/>
            <ac:grpSpMk id="14" creationId="{CA4FF5BD-A790-767E-55DD-DD24CFDB41DA}"/>
          </ac:grpSpMkLst>
        </pc:grpChg>
        <pc:grpChg chg="mod">
          <ac:chgData name="Kadhi, Ayat" userId="2115ba5f-f93e-44f4-84b4-3ec87d5cd987" providerId="ADAL" clId="{319DD5A8-72A2-41E6-9FF3-D23C70731D37}" dt="2024-04-18T13:52:36.021" v="2830"/>
          <ac:grpSpMkLst>
            <pc:docMk/>
            <pc:sldMk cId="1443076162" sldId="274"/>
            <ac:grpSpMk id="15" creationId="{F6359C87-F39C-A09B-73F5-87DC403380A2}"/>
          </ac:grpSpMkLst>
        </pc:grpChg>
        <pc:grpChg chg="add del mod">
          <ac:chgData name="Kadhi, Ayat" userId="2115ba5f-f93e-44f4-84b4-3ec87d5cd987" providerId="ADAL" clId="{319DD5A8-72A2-41E6-9FF3-D23C70731D37}" dt="2024-04-18T14:15:03.673" v="3104" actId="478"/>
          <ac:grpSpMkLst>
            <pc:docMk/>
            <pc:sldMk cId="1443076162" sldId="274"/>
            <ac:grpSpMk id="21" creationId="{EFCD97CD-CD17-CD62-5B55-7471DF468CD2}"/>
          </ac:grpSpMkLst>
        </pc:grpChg>
        <pc:grpChg chg="add del mod">
          <ac:chgData name="Kadhi, Ayat" userId="2115ba5f-f93e-44f4-84b4-3ec87d5cd987" providerId="ADAL" clId="{319DD5A8-72A2-41E6-9FF3-D23C70731D37}" dt="2024-04-18T14:15:04.431" v="3105" actId="478"/>
          <ac:grpSpMkLst>
            <pc:docMk/>
            <pc:sldMk cId="1443076162" sldId="274"/>
            <ac:grpSpMk id="27" creationId="{855D4791-82E5-3920-12BF-F3A2A47A88A4}"/>
          </ac:grpSpMkLst>
        </pc:grpChg>
        <pc:grpChg chg="mod">
          <ac:chgData name="Kadhi, Ayat" userId="2115ba5f-f93e-44f4-84b4-3ec87d5cd987" providerId="ADAL" clId="{319DD5A8-72A2-41E6-9FF3-D23C70731D37}" dt="2024-04-18T13:52:36.021" v="2830"/>
          <ac:grpSpMkLst>
            <pc:docMk/>
            <pc:sldMk cId="1443076162" sldId="274"/>
            <ac:grpSpMk id="29" creationId="{A06F9684-D07D-B887-A8FA-A121851CF4B1}"/>
          </ac:grpSpMkLst>
        </pc:grpChg>
        <pc:grpChg chg="mod">
          <ac:chgData name="Kadhi, Ayat" userId="2115ba5f-f93e-44f4-84b4-3ec87d5cd987" providerId="ADAL" clId="{319DD5A8-72A2-41E6-9FF3-D23C70731D37}" dt="2024-04-18T13:52:36.021" v="2830"/>
          <ac:grpSpMkLst>
            <pc:docMk/>
            <pc:sldMk cId="1443076162" sldId="274"/>
            <ac:grpSpMk id="30" creationId="{37451851-1814-8DA7-323B-33F83720C5F1}"/>
          </ac:grpSpMkLst>
        </pc:grpChg>
        <pc:grpChg chg="mod">
          <ac:chgData name="Kadhi, Ayat" userId="2115ba5f-f93e-44f4-84b4-3ec87d5cd987" providerId="ADAL" clId="{319DD5A8-72A2-41E6-9FF3-D23C70731D37}" dt="2024-04-18T13:52:36.021" v="2830"/>
          <ac:grpSpMkLst>
            <pc:docMk/>
            <pc:sldMk cId="1443076162" sldId="274"/>
            <ac:grpSpMk id="31" creationId="{F57DA13C-F230-D080-091D-727A593A8D0C}"/>
          </ac:grpSpMkLst>
        </pc:grpChg>
        <pc:grpChg chg="add del mod">
          <ac:chgData name="Kadhi, Ayat" userId="2115ba5f-f93e-44f4-84b4-3ec87d5cd987" providerId="ADAL" clId="{319DD5A8-72A2-41E6-9FF3-D23C70731D37}" dt="2024-04-18T14:15:05.536" v="3107" actId="478"/>
          <ac:grpSpMkLst>
            <pc:docMk/>
            <pc:sldMk cId="1443076162" sldId="274"/>
            <ac:grpSpMk id="40" creationId="{18FE83BC-100C-F628-98F4-AE97627FFDA2}"/>
          </ac:grpSpMkLst>
        </pc:grpChg>
        <pc:grpChg chg="mod">
          <ac:chgData name="Kadhi, Ayat" userId="2115ba5f-f93e-44f4-84b4-3ec87d5cd987" providerId="ADAL" clId="{319DD5A8-72A2-41E6-9FF3-D23C70731D37}" dt="2024-04-18T13:52:36.021" v="2830"/>
          <ac:grpSpMkLst>
            <pc:docMk/>
            <pc:sldMk cId="1443076162" sldId="274"/>
            <ac:grpSpMk id="42" creationId="{91B6046D-33B1-A493-53BA-CBF4CDEFBC21}"/>
          </ac:grpSpMkLst>
        </pc:grpChg>
        <pc:grpChg chg="mod">
          <ac:chgData name="Kadhi, Ayat" userId="2115ba5f-f93e-44f4-84b4-3ec87d5cd987" providerId="ADAL" clId="{319DD5A8-72A2-41E6-9FF3-D23C70731D37}" dt="2024-04-18T13:52:36.021" v="2830"/>
          <ac:grpSpMkLst>
            <pc:docMk/>
            <pc:sldMk cId="1443076162" sldId="274"/>
            <ac:grpSpMk id="43" creationId="{3EB60945-D59F-A294-C17E-4F42CF8D3F4D}"/>
          </ac:grpSpMkLst>
        </pc:grpChg>
        <pc:grpChg chg="mod">
          <ac:chgData name="Kadhi, Ayat" userId="2115ba5f-f93e-44f4-84b4-3ec87d5cd987" providerId="ADAL" clId="{319DD5A8-72A2-41E6-9FF3-D23C70731D37}" dt="2024-04-18T13:52:36.021" v="2830"/>
          <ac:grpSpMkLst>
            <pc:docMk/>
            <pc:sldMk cId="1443076162" sldId="274"/>
            <ac:grpSpMk id="45" creationId="{26D04360-E820-01D3-764E-A15EDD97D4DE}"/>
          </ac:grpSpMkLst>
        </pc:grpChg>
        <pc:grpChg chg="add del mod">
          <ac:chgData name="Kadhi, Ayat" userId="2115ba5f-f93e-44f4-84b4-3ec87d5cd987" providerId="ADAL" clId="{319DD5A8-72A2-41E6-9FF3-D23C70731D37}" dt="2024-04-18T14:15:09.252" v="3110"/>
          <ac:grpSpMkLst>
            <pc:docMk/>
            <pc:sldMk cId="1443076162" sldId="274"/>
            <ac:grpSpMk id="56" creationId="{7A1805A6-9673-3416-E115-525E5BF54A30}"/>
          </ac:grpSpMkLst>
        </pc:grpChg>
        <pc:grpChg chg="mod">
          <ac:chgData name="Kadhi, Ayat" userId="2115ba5f-f93e-44f4-84b4-3ec87d5cd987" providerId="ADAL" clId="{319DD5A8-72A2-41E6-9FF3-D23C70731D37}" dt="2024-04-18T14:15:07.049" v="3109"/>
          <ac:grpSpMkLst>
            <pc:docMk/>
            <pc:sldMk cId="1443076162" sldId="274"/>
            <ac:grpSpMk id="57" creationId="{4D13FC5E-F5E4-BC06-4A06-8B080D8C372F}"/>
          </ac:grpSpMkLst>
        </pc:grpChg>
        <pc:grpChg chg="mod">
          <ac:chgData name="Kadhi, Ayat" userId="2115ba5f-f93e-44f4-84b4-3ec87d5cd987" providerId="ADAL" clId="{319DD5A8-72A2-41E6-9FF3-D23C70731D37}" dt="2024-04-18T14:15:07.049" v="3109"/>
          <ac:grpSpMkLst>
            <pc:docMk/>
            <pc:sldMk cId="1443076162" sldId="274"/>
            <ac:grpSpMk id="58" creationId="{7F7F4DF2-DAD3-777B-566C-1A0A7DA167F1}"/>
          </ac:grpSpMkLst>
        </pc:grpChg>
        <pc:grpChg chg="add del mod">
          <ac:chgData name="Kadhi, Ayat" userId="2115ba5f-f93e-44f4-84b4-3ec87d5cd987" providerId="ADAL" clId="{319DD5A8-72A2-41E6-9FF3-D23C70731D37}" dt="2024-04-18T14:15:09.252" v="3110"/>
          <ac:grpSpMkLst>
            <pc:docMk/>
            <pc:sldMk cId="1443076162" sldId="274"/>
            <ac:grpSpMk id="82" creationId="{3FEA365E-C625-8925-7B2E-B3B04FC44060}"/>
          </ac:grpSpMkLst>
        </pc:grpChg>
        <pc:grpChg chg="mod">
          <ac:chgData name="Kadhi, Ayat" userId="2115ba5f-f93e-44f4-84b4-3ec87d5cd987" providerId="ADAL" clId="{319DD5A8-72A2-41E6-9FF3-D23C70731D37}" dt="2024-04-18T14:15:07.049" v="3109"/>
          <ac:grpSpMkLst>
            <pc:docMk/>
            <pc:sldMk cId="1443076162" sldId="274"/>
            <ac:grpSpMk id="85" creationId="{5AEA8311-1749-388A-154C-C36417E5CDD5}"/>
          </ac:grpSpMkLst>
        </pc:grpChg>
        <pc:grpChg chg="add del mod">
          <ac:chgData name="Kadhi, Ayat" userId="2115ba5f-f93e-44f4-84b4-3ec87d5cd987" providerId="ADAL" clId="{319DD5A8-72A2-41E6-9FF3-D23C70731D37}" dt="2024-04-18T14:15:09.252" v="3110"/>
          <ac:grpSpMkLst>
            <pc:docMk/>
            <pc:sldMk cId="1443076162" sldId="274"/>
            <ac:grpSpMk id="88" creationId="{F0584BA4-B4EA-94EA-FB68-235EAA51846D}"/>
          </ac:grpSpMkLst>
        </pc:grpChg>
        <pc:grpChg chg="mod">
          <ac:chgData name="Kadhi, Ayat" userId="2115ba5f-f93e-44f4-84b4-3ec87d5cd987" providerId="ADAL" clId="{319DD5A8-72A2-41E6-9FF3-D23C70731D37}" dt="2024-04-18T14:15:07.049" v="3109"/>
          <ac:grpSpMkLst>
            <pc:docMk/>
            <pc:sldMk cId="1443076162" sldId="274"/>
            <ac:grpSpMk id="90" creationId="{1316BD0A-A3C3-4B50-DA03-CC4798A2BB5C}"/>
          </ac:grpSpMkLst>
        </pc:grpChg>
        <pc:grpChg chg="mod">
          <ac:chgData name="Kadhi, Ayat" userId="2115ba5f-f93e-44f4-84b4-3ec87d5cd987" providerId="ADAL" clId="{319DD5A8-72A2-41E6-9FF3-D23C70731D37}" dt="2024-04-18T14:15:07.049" v="3109"/>
          <ac:grpSpMkLst>
            <pc:docMk/>
            <pc:sldMk cId="1443076162" sldId="274"/>
            <ac:grpSpMk id="91" creationId="{AA561811-A4DA-557E-2DE9-A7AB0BFC23F0}"/>
          </ac:grpSpMkLst>
        </pc:grpChg>
        <pc:grpChg chg="add del mod">
          <ac:chgData name="Kadhi, Ayat" userId="2115ba5f-f93e-44f4-84b4-3ec87d5cd987" providerId="ADAL" clId="{319DD5A8-72A2-41E6-9FF3-D23C70731D37}" dt="2024-04-18T14:15:09.252" v="3110"/>
          <ac:grpSpMkLst>
            <pc:docMk/>
            <pc:sldMk cId="1443076162" sldId="274"/>
            <ac:grpSpMk id="98" creationId="{E169635B-67DA-346C-7ED4-9E0D3E31E151}"/>
          </ac:grpSpMkLst>
        </pc:grpChg>
        <pc:grpChg chg="mod">
          <ac:chgData name="Kadhi, Ayat" userId="2115ba5f-f93e-44f4-84b4-3ec87d5cd987" providerId="ADAL" clId="{319DD5A8-72A2-41E6-9FF3-D23C70731D37}" dt="2024-04-18T14:15:07.049" v="3109"/>
          <ac:grpSpMkLst>
            <pc:docMk/>
            <pc:sldMk cId="1443076162" sldId="274"/>
            <ac:grpSpMk id="100" creationId="{26010EB3-19F4-9507-9034-12B670F7D5C5}"/>
          </ac:grpSpMkLst>
        </pc:grpChg>
        <pc:grpChg chg="mod">
          <ac:chgData name="Kadhi, Ayat" userId="2115ba5f-f93e-44f4-84b4-3ec87d5cd987" providerId="ADAL" clId="{319DD5A8-72A2-41E6-9FF3-D23C70731D37}" dt="2024-04-18T14:15:07.049" v="3109"/>
          <ac:grpSpMkLst>
            <pc:docMk/>
            <pc:sldMk cId="1443076162" sldId="274"/>
            <ac:grpSpMk id="101" creationId="{A50C327F-579B-936A-778F-5371443CDCDF}"/>
          </ac:grpSpMkLst>
        </pc:grpChg>
        <pc:grpChg chg="add mod">
          <ac:chgData name="Kadhi, Ayat" userId="2115ba5f-f93e-44f4-84b4-3ec87d5cd987" providerId="ADAL" clId="{319DD5A8-72A2-41E6-9FF3-D23C70731D37}" dt="2024-04-18T14:15:12.281" v="3112" actId="1076"/>
          <ac:grpSpMkLst>
            <pc:docMk/>
            <pc:sldMk cId="1443076162" sldId="274"/>
            <ac:grpSpMk id="110" creationId="{4B71CA66-5CFC-3622-EDD9-B8E130F60A51}"/>
          </ac:grpSpMkLst>
        </pc:grpChg>
        <pc:grpChg chg="mod">
          <ac:chgData name="Kadhi, Ayat" userId="2115ba5f-f93e-44f4-84b4-3ec87d5cd987" providerId="ADAL" clId="{319DD5A8-72A2-41E6-9FF3-D23C70731D37}" dt="2024-04-18T14:15:09.260" v="3111"/>
          <ac:grpSpMkLst>
            <pc:docMk/>
            <pc:sldMk cId="1443076162" sldId="274"/>
            <ac:grpSpMk id="111" creationId="{5FDC38B9-A35C-E442-2605-ECFAF484C10A}"/>
          </ac:grpSpMkLst>
        </pc:grpChg>
        <pc:grpChg chg="mod">
          <ac:chgData name="Kadhi, Ayat" userId="2115ba5f-f93e-44f4-84b4-3ec87d5cd987" providerId="ADAL" clId="{319DD5A8-72A2-41E6-9FF3-D23C70731D37}" dt="2024-04-18T14:15:09.260" v="3111"/>
          <ac:grpSpMkLst>
            <pc:docMk/>
            <pc:sldMk cId="1443076162" sldId="274"/>
            <ac:grpSpMk id="112" creationId="{9CBBC67C-8A73-C8EC-B2BC-4719C1B52DD3}"/>
          </ac:grpSpMkLst>
        </pc:grpChg>
        <pc:grpChg chg="add mod">
          <ac:chgData name="Kadhi, Ayat" userId="2115ba5f-f93e-44f4-84b4-3ec87d5cd987" providerId="ADAL" clId="{319DD5A8-72A2-41E6-9FF3-D23C70731D37}" dt="2024-04-18T14:15:12.281" v="3112" actId="1076"/>
          <ac:grpSpMkLst>
            <pc:docMk/>
            <pc:sldMk cId="1443076162" sldId="274"/>
            <ac:grpSpMk id="136" creationId="{0CBD58C9-4DE2-A296-0A0B-222968391960}"/>
          </ac:grpSpMkLst>
        </pc:grpChg>
        <pc:grpChg chg="del mod">
          <ac:chgData name="Kadhi, Ayat" userId="2115ba5f-f93e-44f4-84b4-3ec87d5cd987" providerId="ADAL" clId="{319DD5A8-72A2-41E6-9FF3-D23C70731D37}" dt="2024-04-18T14:33:30.807" v="3594" actId="478"/>
          <ac:grpSpMkLst>
            <pc:docMk/>
            <pc:sldMk cId="1443076162" sldId="274"/>
            <ac:grpSpMk id="139" creationId="{710AA9FD-E32F-E485-0ACC-DE3B870245AA}"/>
          </ac:grpSpMkLst>
        </pc:grpChg>
        <pc:grpChg chg="add mod">
          <ac:chgData name="Kadhi, Ayat" userId="2115ba5f-f93e-44f4-84b4-3ec87d5cd987" providerId="ADAL" clId="{319DD5A8-72A2-41E6-9FF3-D23C70731D37}" dt="2024-04-18T14:15:12.281" v="3112" actId="1076"/>
          <ac:grpSpMkLst>
            <pc:docMk/>
            <pc:sldMk cId="1443076162" sldId="274"/>
            <ac:grpSpMk id="142" creationId="{7B23BF7C-FA8B-EABE-6101-162EB2798934}"/>
          </ac:grpSpMkLst>
        </pc:grpChg>
        <pc:grpChg chg="mod">
          <ac:chgData name="Kadhi, Ayat" userId="2115ba5f-f93e-44f4-84b4-3ec87d5cd987" providerId="ADAL" clId="{319DD5A8-72A2-41E6-9FF3-D23C70731D37}" dt="2024-04-18T14:15:09.260" v="3111"/>
          <ac:grpSpMkLst>
            <pc:docMk/>
            <pc:sldMk cId="1443076162" sldId="274"/>
            <ac:grpSpMk id="144" creationId="{AD2271B2-6B96-167E-D8F6-27499AB0CFFF}"/>
          </ac:grpSpMkLst>
        </pc:grpChg>
        <pc:grpChg chg="del mod">
          <ac:chgData name="Kadhi, Ayat" userId="2115ba5f-f93e-44f4-84b4-3ec87d5cd987" providerId="ADAL" clId="{319DD5A8-72A2-41E6-9FF3-D23C70731D37}" dt="2024-04-18T14:34:31.765" v="3624" actId="478"/>
          <ac:grpSpMkLst>
            <pc:docMk/>
            <pc:sldMk cId="1443076162" sldId="274"/>
            <ac:grpSpMk id="145" creationId="{70FF9D97-E75B-946C-4A23-B6174F329A59}"/>
          </ac:grpSpMkLst>
        </pc:grpChg>
        <pc:grpChg chg="add mod">
          <ac:chgData name="Kadhi, Ayat" userId="2115ba5f-f93e-44f4-84b4-3ec87d5cd987" providerId="ADAL" clId="{319DD5A8-72A2-41E6-9FF3-D23C70731D37}" dt="2024-04-18T14:15:12.281" v="3112" actId="1076"/>
          <ac:grpSpMkLst>
            <pc:docMk/>
            <pc:sldMk cId="1443076162" sldId="274"/>
            <ac:grpSpMk id="152" creationId="{6EAAE466-5D54-6EBE-4E69-1FC38DEBE85E}"/>
          </ac:grpSpMkLst>
        </pc:grpChg>
        <pc:grpChg chg="mod">
          <ac:chgData name="Kadhi, Ayat" userId="2115ba5f-f93e-44f4-84b4-3ec87d5cd987" providerId="ADAL" clId="{319DD5A8-72A2-41E6-9FF3-D23C70731D37}" dt="2024-04-18T14:15:09.260" v="3111"/>
          <ac:grpSpMkLst>
            <pc:docMk/>
            <pc:sldMk cId="1443076162" sldId="274"/>
            <ac:grpSpMk id="154" creationId="{7DBACD0C-4546-1064-C1CF-445F23CDA092}"/>
          </ac:grpSpMkLst>
        </pc:grpChg>
        <pc:grpChg chg="del mod">
          <ac:chgData name="Kadhi, Ayat" userId="2115ba5f-f93e-44f4-84b4-3ec87d5cd987" providerId="ADAL" clId="{319DD5A8-72A2-41E6-9FF3-D23C70731D37}" dt="2024-04-18T14:35:21.249" v="3633" actId="478"/>
          <ac:grpSpMkLst>
            <pc:docMk/>
            <pc:sldMk cId="1443076162" sldId="274"/>
            <ac:grpSpMk id="155" creationId="{6E51AACD-6BAC-4692-FAD7-876769B659F8}"/>
          </ac:grpSpMkLst>
        </pc:grpChg>
      </pc:sldChg>
      <pc:sldChg chg="addSp delSp modSp add mod ord modAnim modNotesTx">
        <pc:chgData name="Kadhi, Ayat" userId="2115ba5f-f93e-44f4-84b4-3ec87d5cd987" providerId="ADAL" clId="{319DD5A8-72A2-41E6-9FF3-D23C70731D37}" dt="2024-04-18T14:38:04.400" v="3695"/>
        <pc:sldMkLst>
          <pc:docMk/>
          <pc:sldMk cId="956743733" sldId="275"/>
        </pc:sldMkLst>
        <pc:spChg chg="del mod">
          <ac:chgData name="Kadhi, Ayat" userId="2115ba5f-f93e-44f4-84b4-3ec87d5cd987" providerId="ADAL" clId="{319DD5A8-72A2-41E6-9FF3-D23C70731D37}" dt="2024-04-18T11:23:20.677" v="1026" actId="478"/>
          <ac:spMkLst>
            <pc:docMk/>
            <pc:sldMk cId="956743733" sldId="275"/>
            <ac:spMk id="3" creationId="{DA990494-EEF4-4459-8D37-B273FA8D8F79}"/>
          </ac:spMkLst>
        </pc:spChg>
        <pc:spChg chg="add del mod">
          <ac:chgData name="Kadhi, Ayat" userId="2115ba5f-f93e-44f4-84b4-3ec87d5cd987" providerId="ADAL" clId="{319DD5A8-72A2-41E6-9FF3-D23C70731D37}" dt="2024-04-18T11:06:14.983" v="844" actId="21"/>
          <ac:spMkLst>
            <pc:docMk/>
            <pc:sldMk cId="956743733" sldId="275"/>
            <ac:spMk id="4" creationId="{FD004C20-ECDA-6CB3-0B7A-2320227E3E3B}"/>
          </ac:spMkLst>
        </pc:spChg>
        <pc:spChg chg="mod">
          <ac:chgData name="Kadhi, Ayat" userId="2115ba5f-f93e-44f4-84b4-3ec87d5cd987" providerId="ADAL" clId="{319DD5A8-72A2-41E6-9FF3-D23C70731D37}" dt="2024-04-18T11:25:53.723" v="1049" actId="2711"/>
          <ac:spMkLst>
            <pc:docMk/>
            <pc:sldMk cId="956743733" sldId="275"/>
            <ac:spMk id="6" creationId="{3CA44432-2933-CA29-1156-5ACA9102F297}"/>
          </ac:spMkLst>
        </pc:spChg>
        <pc:spChg chg="mod">
          <ac:chgData name="Kadhi, Ayat" userId="2115ba5f-f93e-44f4-84b4-3ec87d5cd987" providerId="ADAL" clId="{319DD5A8-72A2-41E6-9FF3-D23C70731D37}" dt="2024-04-18T11:21:10.876" v="952"/>
          <ac:spMkLst>
            <pc:docMk/>
            <pc:sldMk cId="956743733" sldId="275"/>
            <ac:spMk id="8" creationId="{4D777DF0-8763-7BE2-0E6E-181FF2CFCEE7}"/>
          </ac:spMkLst>
        </pc:spChg>
        <pc:spChg chg="mod">
          <ac:chgData name="Kadhi, Ayat" userId="2115ba5f-f93e-44f4-84b4-3ec87d5cd987" providerId="ADAL" clId="{319DD5A8-72A2-41E6-9FF3-D23C70731D37}" dt="2024-04-18T11:21:10.876" v="952"/>
          <ac:spMkLst>
            <pc:docMk/>
            <pc:sldMk cId="956743733" sldId="275"/>
            <ac:spMk id="9" creationId="{7743DF24-7B53-64B4-C49F-EF5F1088EA80}"/>
          </ac:spMkLst>
        </pc:spChg>
        <pc:spChg chg="mod">
          <ac:chgData name="Kadhi, Ayat" userId="2115ba5f-f93e-44f4-84b4-3ec87d5cd987" providerId="ADAL" clId="{319DD5A8-72A2-41E6-9FF3-D23C70731D37}" dt="2024-04-18T11:21:10.876" v="952"/>
          <ac:spMkLst>
            <pc:docMk/>
            <pc:sldMk cId="956743733" sldId="275"/>
            <ac:spMk id="10" creationId="{1B4F3ECA-5E0B-5F17-DD29-5E2CAC234C4C}"/>
          </ac:spMkLst>
        </pc:spChg>
        <pc:spChg chg="mod">
          <ac:chgData name="Kadhi, Ayat" userId="2115ba5f-f93e-44f4-84b4-3ec87d5cd987" providerId="ADAL" clId="{319DD5A8-72A2-41E6-9FF3-D23C70731D37}" dt="2024-04-18T11:21:10.876" v="952"/>
          <ac:spMkLst>
            <pc:docMk/>
            <pc:sldMk cId="956743733" sldId="275"/>
            <ac:spMk id="11" creationId="{E8A899A9-FB03-B227-7C8F-92532612E046}"/>
          </ac:spMkLst>
        </pc:spChg>
        <pc:spChg chg="mod">
          <ac:chgData name="Kadhi, Ayat" userId="2115ba5f-f93e-44f4-84b4-3ec87d5cd987" providerId="ADAL" clId="{319DD5A8-72A2-41E6-9FF3-D23C70731D37}" dt="2024-04-18T11:21:10.876" v="952"/>
          <ac:spMkLst>
            <pc:docMk/>
            <pc:sldMk cId="956743733" sldId="275"/>
            <ac:spMk id="12" creationId="{6A667AB7-79C4-AA1C-48EB-DEC7A0051989}"/>
          </ac:spMkLst>
        </pc:spChg>
        <pc:spChg chg="mod">
          <ac:chgData name="Kadhi, Ayat" userId="2115ba5f-f93e-44f4-84b4-3ec87d5cd987" providerId="ADAL" clId="{319DD5A8-72A2-41E6-9FF3-D23C70731D37}" dt="2024-04-18T11:21:10.876" v="952"/>
          <ac:spMkLst>
            <pc:docMk/>
            <pc:sldMk cId="956743733" sldId="275"/>
            <ac:spMk id="13" creationId="{CF364F6F-BF80-AA2F-E00A-CE8648DED63E}"/>
          </ac:spMkLst>
        </pc:spChg>
        <pc:spChg chg="mod">
          <ac:chgData name="Kadhi, Ayat" userId="2115ba5f-f93e-44f4-84b4-3ec87d5cd987" providerId="ADAL" clId="{319DD5A8-72A2-41E6-9FF3-D23C70731D37}" dt="2024-04-18T11:21:10.876" v="952"/>
          <ac:spMkLst>
            <pc:docMk/>
            <pc:sldMk cId="956743733" sldId="275"/>
            <ac:spMk id="14" creationId="{DE2ECB0E-614C-75A1-EC70-18C89A75A956}"/>
          </ac:spMkLst>
        </pc:spChg>
        <pc:spChg chg="mod">
          <ac:chgData name="Kadhi, Ayat" userId="2115ba5f-f93e-44f4-84b4-3ec87d5cd987" providerId="ADAL" clId="{319DD5A8-72A2-41E6-9FF3-D23C70731D37}" dt="2024-04-18T11:21:10.876" v="952"/>
          <ac:spMkLst>
            <pc:docMk/>
            <pc:sldMk cId="956743733" sldId="275"/>
            <ac:spMk id="15" creationId="{44306E5B-2A6B-CA23-3ECD-4A4E52F4C43A}"/>
          </ac:spMkLst>
        </pc:spChg>
        <pc:spChg chg="mod">
          <ac:chgData name="Kadhi, Ayat" userId="2115ba5f-f93e-44f4-84b4-3ec87d5cd987" providerId="ADAL" clId="{319DD5A8-72A2-41E6-9FF3-D23C70731D37}" dt="2024-04-18T11:21:10.876" v="952"/>
          <ac:spMkLst>
            <pc:docMk/>
            <pc:sldMk cId="956743733" sldId="275"/>
            <ac:spMk id="18" creationId="{8787402F-9A4D-B30A-9BBD-8E58997E781F}"/>
          </ac:spMkLst>
        </pc:spChg>
        <pc:spChg chg="mod">
          <ac:chgData name="Kadhi, Ayat" userId="2115ba5f-f93e-44f4-84b4-3ec87d5cd987" providerId="ADAL" clId="{319DD5A8-72A2-41E6-9FF3-D23C70731D37}" dt="2024-04-18T11:21:10.876" v="952"/>
          <ac:spMkLst>
            <pc:docMk/>
            <pc:sldMk cId="956743733" sldId="275"/>
            <ac:spMk id="19" creationId="{D0A72920-6413-CC05-44EE-AB364A6E4ED1}"/>
          </ac:spMkLst>
        </pc:spChg>
        <pc:spChg chg="mod">
          <ac:chgData name="Kadhi, Ayat" userId="2115ba5f-f93e-44f4-84b4-3ec87d5cd987" providerId="ADAL" clId="{319DD5A8-72A2-41E6-9FF3-D23C70731D37}" dt="2024-04-18T11:21:10.876" v="952"/>
          <ac:spMkLst>
            <pc:docMk/>
            <pc:sldMk cId="956743733" sldId="275"/>
            <ac:spMk id="20" creationId="{90661B34-B72F-7710-AF5E-0FD2FB8F1117}"/>
          </ac:spMkLst>
        </pc:spChg>
        <pc:spChg chg="mod">
          <ac:chgData name="Kadhi, Ayat" userId="2115ba5f-f93e-44f4-84b4-3ec87d5cd987" providerId="ADAL" clId="{319DD5A8-72A2-41E6-9FF3-D23C70731D37}" dt="2024-04-18T11:21:10.876" v="952"/>
          <ac:spMkLst>
            <pc:docMk/>
            <pc:sldMk cId="956743733" sldId="275"/>
            <ac:spMk id="23" creationId="{D546E693-BED8-D01F-898D-777B76F45415}"/>
          </ac:spMkLst>
        </pc:spChg>
        <pc:spChg chg="mod">
          <ac:chgData name="Kadhi, Ayat" userId="2115ba5f-f93e-44f4-84b4-3ec87d5cd987" providerId="ADAL" clId="{319DD5A8-72A2-41E6-9FF3-D23C70731D37}" dt="2024-04-18T11:21:10.876" v="952"/>
          <ac:spMkLst>
            <pc:docMk/>
            <pc:sldMk cId="956743733" sldId="275"/>
            <ac:spMk id="24" creationId="{9C5210A3-655F-948A-109A-45F6E24A9580}"/>
          </ac:spMkLst>
        </pc:spChg>
        <pc:spChg chg="mod">
          <ac:chgData name="Kadhi, Ayat" userId="2115ba5f-f93e-44f4-84b4-3ec87d5cd987" providerId="ADAL" clId="{319DD5A8-72A2-41E6-9FF3-D23C70731D37}" dt="2024-04-18T11:21:10.876" v="952"/>
          <ac:spMkLst>
            <pc:docMk/>
            <pc:sldMk cId="956743733" sldId="275"/>
            <ac:spMk id="25" creationId="{23CAE14B-A29E-1D5B-650F-BE7C229F5516}"/>
          </ac:spMkLst>
        </pc:spChg>
        <pc:spChg chg="mod">
          <ac:chgData name="Kadhi, Ayat" userId="2115ba5f-f93e-44f4-84b4-3ec87d5cd987" providerId="ADAL" clId="{319DD5A8-72A2-41E6-9FF3-D23C70731D37}" dt="2024-04-18T11:21:10.876" v="952"/>
          <ac:spMkLst>
            <pc:docMk/>
            <pc:sldMk cId="956743733" sldId="275"/>
            <ac:spMk id="28" creationId="{9687D5E3-4282-43CC-38F4-64D9158C7BC1}"/>
          </ac:spMkLst>
        </pc:spChg>
        <pc:spChg chg="mod">
          <ac:chgData name="Kadhi, Ayat" userId="2115ba5f-f93e-44f4-84b4-3ec87d5cd987" providerId="ADAL" clId="{319DD5A8-72A2-41E6-9FF3-D23C70731D37}" dt="2024-04-18T11:21:10.876" v="952"/>
          <ac:spMkLst>
            <pc:docMk/>
            <pc:sldMk cId="956743733" sldId="275"/>
            <ac:spMk id="29" creationId="{83885F1F-E101-D905-D69B-49200A6845D4}"/>
          </ac:spMkLst>
        </pc:spChg>
        <pc:spChg chg="mod">
          <ac:chgData name="Kadhi, Ayat" userId="2115ba5f-f93e-44f4-84b4-3ec87d5cd987" providerId="ADAL" clId="{319DD5A8-72A2-41E6-9FF3-D23C70731D37}" dt="2024-04-18T11:21:10.876" v="952"/>
          <ac:spMkLst>
            <pc:docMk/>
            <pc:sldMk cId="956743733" sldId="275"/>
            <ac:spMk id="30" creationId="{41C53103-51FF-C939-8246-497CE130A40F}"/>
          </ac:spMkLst>
        </pc:spChg>
        <pc:spChg chg="mod">
          <ac:chgData name="Kadhi, Ayat" userId="2115ba5f-f93e-44f4-84b4-3ec87d5cd987" providerId="ADAL" clId="{319DD5A8-72A2-41E6-9FF3-D23C70731D37}" dt="2024-04-18T11:21:10.876" v="952"/>
          <ac:spMkLst>
            <pc:docMk/>
            <pc:sldMk cId="956743733" sldId="275"/>
            <ac:spMk id="33" creationId="{45CDA55C-C981-7A7E-705B-618F9D2FF3A0}"/>
          </ac:spMkLst>
        </pc:spChg>
        <pc:spChg chg="mod">
          <ac:chgData name="Kadhi, Ayat" userId="2115ba5f-f93e-44f4-84b4-3ec87d5cd987" providerId="ADAL" clId="{319DD5A8-72A2-41E6-9FF3-D23C70731D37}" dt="2024-04-18T11:21:10.876" v="952"/>
          <ac:spMkLst>
            <pc:docMk/>
            <pc:sldMk cId="956743733" sldId="275"/>
            <ac:spMk id="34" creationId="{12A92F93-B60A-6546-6476-8451F091CA10}"/>
          </ac:spMkLst>
        </pc:spChg>
        <pc:spChg chg="mod">
          <ac:chgData name="Kadhi, Ayat" userId="2115ba5f-f93e-44f4-84b4-3ec87d5cd987" providerId="ADAL" clId="{319DD5A8-72A2-41E6-9FF3-D23C70731D37}" dt="2024-04-18T11:21:10.876" v="952"/>
          <ac:spMkLst>
            <pc:docMk/>
            <pc:sldMk cId="956743733" sldId="275"/>
            <ac:spMk id="35" creationId="{13FD0209-7955-D2F8-75E8-90C5D64CD95A}"/>
          </ac:spMkLst>
        </pc:spChg>
        <pc:spChg chg="mod">
          <ac:chgData name="Kadhi, Ayat" userId="2115ba5f-f93e-44f4-84b4-3ec87d5cd987" providerId="ADAL" clId="{319DD5A8-72A2-41E6-9FF3-D23C70731D37}" dt="2024-04-18T11:25:53.723" v="1049" actId="2711"/>
          <ac:spMkLst>
            <pc:docMk/>
            <pc:sldMk cId="956743733" sldId="275"/>
            <ac:spMk id="38" creationId="{BFD50619-5112-61BE-95C8-299E2B93399D}"/>
          </ac:spMkLst>
        </pc:spChg>
        <pc:spChg chg="mod">
          <ac:chgData name="Kadhi, Ayat" userId="2115ba5f-f93e-44f4-84b4-3ec87d5cd987" providerId="ADAL" clId="{319DD5A8-72A2-41E6-9FF3-D23C70731D37}" dt="2024-04-18T11:25:53.723" v="1049" actId="2711"/>
          <ac:spMkLst>
            <pc:docMk/>
            <pc:sldMk cId="956743733" sldId="275"/>
            <ac:spMk id="39" creationId="{1D969D2E-B856-961B-DF63-073919E0B833}"/>
          </ac:spMkLst>
        </pc:spChg>
        <pc:spChg chg="mod">
          <ac:chgData name="Kadhi, Ayat" userId="2115ba5f-f93e-44f4-84b4-3ec87d5cd987" providerId="ADAL" clId="{319DD5A8-72A2-41E6-9FF3-D23C70731D37}" dt="2024-04-18T11:25:53.723" v="1049" actId="2711"/>
          <ac:spMkLst>
            <pc:docMk/>
            <pc:sldMk cId="956743733" sldId="275"/>
            <ac:spMk id="40" creationId="{E807E8F2-1610-EEAB-7787-7A44423EF9E8}"/>
          </ac:spMkLst>
        </pc:spChg>
        <pc:spChg chg="mod">
          <ac:chgData name="Kadhi, Ayat" userId="2115ba5f-f93e-44f4-84b4-3ec87d5cd987" providerId="ADAL" clId="{319DD5A8-72A2-41E6-9FF3-D23C70731D37}" dt="2024-04-18T11:25:53.723" v="1049" actId="2711"/>
          <ac:spMkLst>
            <pc:docMk/>
            <pc:sldMk cId="956743733" sldId="275"/>
            <ac:spMk id="41" creationId="{C33B3ABF-967D-6B85-D768-E9BAB346FD2B}"/>
          </ac:spMkLst>
        </pc:spChg>
        <pc:spChg chg="mod">
          <ac:chgData name="Kadhi, Ayat" userId="2115ba5f-f93e-44f4-84b4-3ec87d5cd987" providerId="ADAL" clId="{319DD5A8-72A2-41E6-9FF3-D23C70731D37}" dt="2024-04-18T11:25:53.723" v="1049" actId="2711"/>
          <ac:spMkLst>
            <pc:docMk/>
            <pc:sldMk cId="956743733" sldId="275"/>
            <ac:spMk id="42" creationId="{F4CCBB04-197A-D73B-7AE0-31E9C7A5CCCA}"/>
          </ac:spMkLst>
        </pc:spChg>
        <pc:spChg chg="mod">
          <ac:chgData name="Kadhi, Ayat" userId="2115ba5f-f93e-44f4-84b4-3ec87d5cd987" providerId="ADAL" clId="{319DD5A8-72A2-41E6-9FF3-D23C70731D37}" dt="2024-04-18T11:25:53.723" v="1049" actId="2711"/>
          <ac:spMkLst>
            <pc:docMk/>
            <pc:sldMk cId="956743733" sldId="275"/>
            <ac:spMk id="43" creationId="{56729109-DE2F-B262-3C13-9FBD9F4AD33F}"/>
          </ac:spMkLst>
        </pc:spChg>
        <pc:spChg chg="mod">
          <ac:chgData name="Kadhi, Ayat" userId="2115ba5f-f93e-44f4-84b4-3ec87d5cd987" providerId="ADAL" clId="{319DD5A8-72A2-41E6-9FF3-D23C70731D37}" dt="2024-04-18T11:25:53.723" v="1049" actId="2711"/>
          <ac:spMkLst>
            <pc:docMk/>
            <pc:sldMk cId="956743733" sldId="275"/>
            <ac:spMk id="44" creationId="{02C68320-2562-51A1-5C1B-7B71B9655E4E}"/>
          </ac:spMkLst>
        </pc:spChg>
        <pc:spChg chg="mod">
          <ac:chgData name="Kadhi, Ayat" userId="2115ba5f-f93e-44f4-84b4-3ec87d5cd987" providerId="ADAL" clId="{319DD5A8-72A2-41E6-9FF3-D23C70731D37}" dt="2024-04-18T11:25:53.723" v="1049" actId="2711"/>
          <ac:spMkLst>
            <pc:docMk/>
            <pc:sldMk cId="956743733" sldId="275"/>
            <ac:spMk id="45" creationId="{9E36012C-E913-CFA6-A896-9ED8A9DA9BCE}"/>
          </ac:spMkLst>
        </pc:spChg>
        <pc:spChg chg="mod">
          <ac:chgData name="Kadhi, Ayat" userId="2115ba5f-f93e-44f4-84b4-3ec87d5cd987" providerId="ADAL" clId="{319DD5A8-72A2-41E6-9FF3-D23C70731D37}" dt="2024-04-18T11:25:53.723" v="1049" actId="2711"/>
          <ac:spMkLst>
            <pc:docMk/>
            <pc:sldMk cId="956743733" sldId="275"/>
            <ac:spMk id="48" creationId="{900CC774-EBCA-6332-6F43-BD3BFE9AAAB4}"/>
          </ac:spMkLst>
        </pc:spChg>
        <pc:spChg chg="mod">
          <ac:chgData name="Kadhi, Ayat" userId="2115ba5f-f93e-44f4-84b4-3ec87d5cd987" providerId="ADAL" clId="{319DD5A8-72A2-41E6-9FF3-D23C70731D37}" dt="2024-04-18T12:30:32.581" v="1877" actId="21"/>
          <ac:spMkLst>
            <pc:docMk/>
            <pc:sldMk cId="956743733" sldId="275"/>
            <ac:spMk id="49" creationId="{16DCA0AB-0C9C-723C-A105-DACB6AE47172}"/>
          </ac:spMkLst>
        </pc:spChg>
        <pc:spChg chg="mod">
          <ac:chgData name="Kadhi, Ayat" userId="2115ba5f-f93e-44f4-84b4-3ec87d5cd987" providerId="ADAL" clId="{319DD5A8-72A2-41E6-9FF3-D23C70731D37}" dt="2024-04-18T13:05:28.700" v="2559"/>
          <ac:spMkLst>
            <pc:docMk/>
            <pc:sldMk cId="956743733" sldId="275"/>
            <ac:spMk id="50" creationId="{CCB25FA0-4949-A0CF-969B-9523AD404A48}"/>
          </ac:spMkLst>
        </pc:spChg>
        <pc:spChg chg="mod">
          <ac:chgData name="Kadhi, Ayat" userId="2115ba5f-f93e-44f4-84b4-3ec87d5cd987" providerId="ADAL" clId="{319DD5A8-72A2-41E6-9FF3-D23C70731D37}" dt="2024-04-18T11:25:53.723" v="1049" actId="2711"/>
          <ac:spMkLst>
            <pc:docMk/>
            <pc:sldMk cId="956743733" sldId="275"/>
            <ac:spMk id="53" creationId="{F19FCC97-685B-5D5B-8536-AAAE14FF3195}"/>
          </ac:spMkLst>
        </pc:spChg>
        <pc:spChg chg="mod">
          <ac:chgData name="Kadhi, Ayat" userId="2115ba5f-f93e-44f4-84b4-3ec87d5cd987" providerId="ADAL" clId="{319DD5A8-72A2-41E6-9FF3-D23C70731D37}" dt="2024-04-18T12:36:17.058" v="1929" actId="1076"/>
          <ac:spMkLst>
            <pc:docMk/>
            <pc:sldMk cId="956743733" sldId="275"/>
            <ac:spMk id="54" creationId="{10899886-7529-A9B2-DE3A-B909C615EA4D}"/>
          </ac:spMkLst>
        </pc:spChg>
        <pc:spChg chg="mod">
          <ac:chgData name="Kadhi, Ayat" userId="2115ba5f-f93e-44f4-84b4-3ec87d5cd987" providerId="ADAL" clId="{319DD5A8-72A2-41E6-9FF3-D23C70731D37}" dt="2024-04-18T13:05:38.454" v="2560"/>
          <ac:spMkLst>
            <pc:docMk/>
            <pc:sldMk cId="956743733" sldId="275"/>
            <ac:spMk id="55" creationId="{768C39AE-69C3-FB92-5F25-2C0E013B4C2C}"/>
          </ac:spMkLst>
        </pc:spChg>
        <pc:spChg chg="mod">
          <ac:chgData name="Kadhi, Ayat" userId="2115ba5f-f93e-44f4-84b4-3ec87d5cd987" providerId="ADAL" clId="{319DD5A8-72A2-41E6-9FF3-D23C70731D37}" dt="2024-04-18T11:25:53.723" v="1049" actId="2711"/>
          <ac:spMkLst>
            <pc:docMk/>
            <pc:sldMk cId="956743733" sldId="275"/>
            <ac:spMk id="58" creationId="{0A172731-3D49-146C-CF72-0083ACDBF15B}"/>
          </ac:spMkLst>
        </pc:spChg>
        <pc:spChg chg="mod">
          <ac:chgData name="Kadhi, Ayat" userId="2115ba5f-f93e-44f4-84b4-3ec87d5cd987" providerId="ADAL" clId="{319DD5A8-72A2-41E6-9FF3-D23C70731D37}" dt="2024-04-18T12:31:24.611" v="1888" actId="120"/>
          <ac:spMkLst>
            <pc:docMk/>
            <pc:sldMk cId="956743733" sldId="275"/>
            <ac:spMk id="59" creationId="{83EB0D18-E21F-0CA4-B4D3-23D122F6EBCB}"/>
          </ac:spMkLst>
        </pc:spChg>
        <pc:spChg chg="mod">
          <ac:chgData name="Kadhi, Ayat" userId="2115ba5f-f93e-44f4-84b4-3ec87d5cd987" providerId="ADAL" clId="{319DD5A8-72A2-41E6-9FF3-D23C70731D37}" dt="2024-04-18T13:05:53.247" v="2564"/>
          <ac:spMkLst>
            <pc:docMk/>
            <pc:sldMk cId="956743733" sldId="275"/>
            <ac:spMk id="60" creationId="{C86C9CAA-E3DD-774B-959C-77EBCBFE7DD7}"/>
          </ac:spMkLst>
        </pc:spChg>
        <pc:spChg chg="mod">
          <ac:chgData name="Kadhi, Ayat" userId="2115ba5f-f93e-44f4-84b4-3ec87d5cd987" providerId="ADAL" clId="{319DD5A8-72A2-41E6-9FF3-D23C70731D37}" dt="2024-04-18T12:31:04.462" v="1885" actId="1076"/>
          <ac:spMkLst>
            <pc:docMk/>
            <pc:sldMk cId="956743733" sldId="275"/>
            <ac:spMk id="63" creationId="{30295DE0-57D2-A027-D47F-DC4C5552317E}"/>
          </ac:spMkLst>
        </pc:spChg>
        <pc:spChg chg="mod">
          <ac:chgData name="Kadhi, Ayat" userId="2115ba5f-f93e-44f4-84b4-3ec87d5cd987" providerId="ADAL" clId="{319DD5A8-72A2-41E6-9FF3-D23C70731D37}" dt="2024-04-18T12:35:14.595" v="1913" actId="1076"/>
          <ac:spMkLst>
            <pc:docMk/>
            <pc:sldMk cId="956743733" sldId="275"/>
            <ac:spMk id="64" creationId="{BE7F8E0F-3E9A-7CE0-D925-C6E5D4B1398F}"/>
          </ac:spMkLst>
        </pc:spChg>
        <pc:spChg chg="mod">
          <ac:chgData name="Kadhi, Ayat" userId="2115ba5f-f93e-44f4-84b4-3ec87d5cd987" providerId="ADAL" clId="{319DD5A8-72A2-41E6-9FF3-D23C70731D37}" dt="2024-04-18T13:06:16.235" v="2569" actId="14100"/>
          <ac:spMkLst>
            <pc:docMk/>
            <pc:sldMk cId="956743733" sldId="275"/>
            <ac:spMk id="65" creationId="{FE665960-6E0E-BE47-3BC9-E2D08E2E2E1D}"/>
          </ac:spMkLst>
        </pc:spChg>
        <pc:spChg chg="mod">
          <ac:chgData name="Kadhi, Ayat" userId="2115ba5f-f93e-44f4-84b4-3ec87d5cd987" providerId="ADAL" clId="{319DD5A8-72A2-41E6-9FF3-D23C70731D37}" dt="2024-04-18T11:25:53.723" v="1049" actId="2711"/>
          <ac:spMkLst>
            <pc:docMk/>
            <pc:sldMk cId="956743733" sldId="275"/>
            <ac:spMk id="67" creationId="{4AD9748B-B744-6534-4375-194BBA335624}"/>
          </ac:spMkLst>
        </pc:spChg>
        <pc:spChg chg="mod">
          <ac:chgData name="Kadhi, Ayat" userId="2115ba5f-f93e-44f4-84b4-3ec87d5cd987" providerId="ADAL" clId="{319DD5A8-72A2-41E6-9FF3-D23C70731D37}" dt="2024-04-18T11:25:53.723" v="1049" actId="2711"/>
          <ac:spMkLst>
            <pc:docMk/>
            <pc:sldMk cId="956743733" sldId="275"/>
            <ac:spMk id="68" creationId="{4879614E-7187-EFE7-12E0-3092DE4363A8}"/>
          </ac:spMkLst>
        </pc:spChg>
        <pc:spChg chg="mod">
          <ac:chgData name="Kadhi, Ayat" userId="2115ba5f-f93e-44f4-84b4-3ec87d5cd987" providerId="ADAL" clId="{319DD5A8-72A2-41E6-9FF3-D23C70731D37}" dt="2024-04-18T11:25:53.723" v="1049" actId="2711"/>
          <ac:spMkLst>
            <pc:docMk/>
            <pc:sldMk cId="956743733" sldId="275"/>
            <ac:spMk id="69" creationId="{FFB3971B-AEB2-0D40-F546-4A8527B1D346}"/>
          </ac:spMkLst>
        </pc:spChg>
        <pc:spChg chg="add del mod">
          <ac:chgData name="Kadhi, Ayat" userId="2115ba5f-f93e-44f4-84b4-3ec87d5cd987" providerId="ADAL" clId="{319DD5A8-72A2-41E6-9FF3-D23C70731D37}" dt="2024-04-18T11:23:22.650" v="1027" actId="478"/>
          <ac:spMkLst>
            <pc:docMk/>
            <pc:sldMk cId="956743733" sldId="275"/>
            <ac:spMk id="71" creationId="{FB81342A-B68E-E225-803A-AFE71ED3E05E}"/>
          </ac:spMkLst>
        </pc:spChg>
        <pc:spChg chg="add mod">
          <ac:chgData name="Kadhi, Ayat" userId="2115ba5f-f93e-44f4-84b4-3ec87d5cd987" providerId="ADAL" clId="{319DD5A8-72A2-41E6-9FF3-D23C70731D37}" dt="2024-04-18T12:36:10.986" v="1928" actId="1076"/>
          <ac:spMkLst>
            <pc:docMk/>
            <pc:sldMk cId="956743733" sldId="275"/>
            <ac:spMk id="73" creationId="{762B1851-308F-AE90-F224-33E40312C605}"/>
          </ac:spMkLst>
        </pc:spChg>
        <pc:spChg chg="add del mod">
          <ac:chgData name="Kadhi, Ayat" userId="2115ba5f-f93e-44f4-84b4-3ec87d5cd987" providerId="ADAL" clId="{319DD5A8-72A2-41E6-9FF3-D23C70731D37}" dt="2024-04-18T12:10:18.942" v="1507"/>
          <ac:spMkLst>
            <pc:docMk/>
            <pc:sldMk cId="956743733" sldId="275"/>
            <ac:spMk id="74" creationId="{3C6E6449-5237-6A08-744F-B17EE1CC9AF2}"/>
          </ac:spMkLst>
        </pc:spChg>
        <pc:spChg chg="add mod">
          <ac:chgData name="Kadhi, Ayat" userId="2115ba5f-f93e-44f4-84b4-3ec87d5cd987" providerId="ADAL" clId="{319DD5A8-72A2-41E6-9FF3-D23C70731D37}" dt="2024-04-18T12:14:37.272" v="1580" actId="164"/>
          <ac:spMkLst>
            <pc:docMk/>
            <pc:sldMk cId="956743733" sldId="275"/>
            <ac:spMk id="75" creationId="{941CC8A2-DAFF-281F-991B-31C3A65A324B}"/>
          </ac:spMkLst>
        </pc:spChg>
        <pc:spChg chg="mod">
          <ac:chgData name="Kadhi, Ayat" userId="2115ba5f-f93e-44f4-84b4-3ec87d5cd987" providerId="ADAL" clId="{319DD5A8-72A2-41E6-9FF3-D23C70731D37}" dt="2024-04-18T12:14:25.217" v="1577"/>
          <ac:spMkLst>
            <pc:docMk/>
            <pc:sldMk cId="956743733" sldId="275"/>
            <ac:spMk id="77" creationId="{3D4F4F92-580A-4F60-C966-A4105F338FE9}"/>
          </ac:spMkLst>
        </pc:spChg>
        <pc:spChg chg="mod">
          <ac:chgData name="Kadhi, Ayat" userId="2115ba5f-f93e-44f4-84b4-3ec87d5cd987" providerId="ADAL" clId="{319DD5A8-72A2-41E6-9FF3-D23C70731D37}" dt="2024-04-18T12:14:25.217" v="1577"/>
          <ac:spMkLst>
            <pc:docMk/>
            <pc:sldMk cId="956743733" sldId="275"/>
            <ac:spMk id="78" creationId="{56B32793-A754-C11F-132E-865FF891EC92}"/>
          </ac:spMkLst>
        </pc:spChg>
        <pc:spChg chg="mod">
          <ac:chgData name="Kadhi, Ayat" userId="2115ba5f-f93e-44f4-84b4-3ec87d5cd987" providerId="ADAL" clId="{319DD5A8-72A2-41E6-9FF3-D23C70731D37}" dt="2024-04-18T12:14:25.217" v="1577"/>
          <ac:spMkLst>
            <pc:docMk/>
            <pc:sldMk cId="956743733" sldId="275"/>
            <ac:spMk id="79" creationId="{62EA9F33-CED7-10D9-3784-22CC0B89CBC0}"/>
          </ac:spMkLst>
        </pc:spChg>
        <pc:spChg chg="mod">
          <ac:chgData name="Kadhi, Ayat" userId="2115ba5f-f93e-44f4-84b4-3ec87d5cd987" providerId="ADAL" clId="{319DD5A8-72A2-41E6-9FF3-D23C70731D37}" dt="2024-04-18T12:25:25.237" v="1712" actId="1076"/>
          <ac:spMkLst>
            <pc:docMk/>
            <pc:sldMk cId="956743733" sldId="275"/>
            <ac:spMk id="82" creationId="{22145A22-1124-DD84-4A85-FABDD8F6EF6F}"/>
          </ac:spMkLst>
        </pc:spChg>
        <pc:spChg chg="del mod">
          <ac:chgData name="Kadhi, Ayat" userId="2115ba5f-f93e-44f4-84b4-3ec87d5cd987" providerId="ADAL" clId="{319DD5A8-72A2-41E6-9FF3-D23C70731D37}" dt="2024-04-18T12:25:27.876" v="1715" actId="478"/>
          <ac:spMkLst>
            <pc:docMk/>
            <pc:sldMk cId="956743733" sldId="275"/>
            <ac:spMk id="84" creationId="{B975A536-36B4-4DAD-2FE2-D935456CA4F7}"/>
          </ac:spMkLst>
        </pc:spChg>
        <pc:spChg chg="mod">
          <ac:chgData name="Kadhi, Ayat" userId="2115ba5f-f93e-44f4-84b4-3ec87d5cd987" providerId="ADAL" clId="{319DD5A8-72A2-41E6-9FF3-D23C70731D37}" dt="2024-04-18T12:25:22.235" v="1710"/>
          <ac:spMkLst>
            <pc:docMk/>
            <pc:sldMk cId="956743733" sldId="275"/>
            <ac:spMk id="85" creationId="{BB208A43-6388-4691-6F4C-9530EEA08154}"/>
          </ac:spMkLst>
        </pc:spChg>
        <pc:spChg chg="del mod">
          <ac:chgData name="Kadhi, Ayat" userId="2115ba5f-f93e-44f4-84b4-3ec87d5cd987" providerId="ADAL" clId="{319DD5A8-72A2-41E6-9FF3-D23C70731D37}" dt="2024-04-18T12:25:26.570" v="1714" actId="478"/>
          <ac:spMkLst>
            <pc:docMk/>
            <pc:sldMk cId="956743733" sldId="275"/>
            <ac:spMk id="86" creationId="{9A325DED-FBF1-77EE-6464-AAD1BCFB1521}"/>
          </ac:spMkLst>
        </pc:spChg>
        <pc:spChg chg="add mod ord">
          <ac:chgData name="Kadhi, Ayat" userId="2115ba5f-f93e-44f4-84b4-3ec87d5cd987" providerId="ADAL" clId="{319DD5A8-72A2-41E6-9FF3-D23C70731D37}" dt="2024-04-18T12:36:06.738" v="1927" actId="1076"/>
          <ac:spMkLst>
            <pc:docMk/>
            <pc:sldMk cId="956743733" sldId="275"/>
            <ac:spMk id="87" creationId="{51CD9ED5-02A0-B461-4E45-35E54356F535}"/>
          </ac:spMkLst>
        </pc:spChg>
        <pc:spChg chg="add mod">
          <ac:chgData name="Kadhi, Ayat" userId="2115ba5f-f93e-44f4-84b4-3ec87d5cd987" providerId="ADAL" clId="{319DD5A8-72A2-41E6-9FF3-D23C70731D37}" dt="2024-04-18T12:37:16.197" v="1948"/>
          <ac:spMkLst>
            <pc:docMk/>
            <pc:sldMk cId="956743733" sldId="275"/>
            <ac:spMk id="88" creationId="{0CEDA3B6-77F1-838F-4B76-14EF7E822B9C}"/>
          </ac:spMkLst>
        </pc:spChg>
        <pc:spChg chg="add mod">
          <ac:chgData name="Kadhi, Ayat" userId="2115ba5f-f93e-44f4-84b4-3ec87d5cd987" providerId="ADAL" clId="{319DD5A8-72A2-41E6-9FF3-D23C70731D37}" dt="2024-04-18T12:35:10.523" v="1911" actId="1076"/>
          <ac:spMkLst>
            <pc:docMk/>
            <pc:sldMk cId="956743733" sldId="275"/>
            <ac:spMk id="90" creationId="{7B61EC12-658D-B10F-87B1-6098C4AB0985}"/>
          </ac:spMkLst>
        </pc:spChg>
        <pc:grpChg chg="add del mod">
          <ac:chgData name="Kadhi, Ayat" userId="2115ba5f-f93e-44f4-84b4-3ec87d5cd987" providerId="ADAL" clId="{319DD5A8-72A2-41E6-9FF3-D23C70731D37}" dt="2024-04-18T11:21:13.451" v="953"/>
          <ac:grpSpMkLst>
            <pc:docMk/>
            <pc:sldMk cId="956743733" sldId="275"/>
            <ac:grpSpMk id="5" creationId="{DA454F4E-46C1-85BD-AA44-9B3A1BDE9813}"/>
          </ac:grpSpMkLst>
        </pc:grpChg>
        <pc:grpChg chg="mod">
          <ac:chgData name="Kadhi, Ayat" userId="2115ba5f-f93e-44f4-84b4-3ec87d5cd987" providerId="ADAL" clId="{319DD5A8-72A2-41E6-9FF3-D23C70731D37}" dt="2024-04-18T11:21:10.876" v="952"/>
          <ac:grpSpMkLst>
            <pc:docMk/>
            <pc:sldMk cId="956743733" sldId="275"/>
            <ac:grpSpMk id="7" creationId="{B451FC8B-5BBB-0AD5-D96B-B3C50322B328}"/>
          </ac:grpSpMkLst>
        </pc:grpChg>
        <pc:grpChg chg="add del mod">
          <ac:chgData name="Kadhi, Ayat" userId="2115ba5f-f93e-44f4-84b4-3ec87d5cd987" providerId="ADAL" clId="{319DD5A8-72A2-41E6-9FF3-D23C70731D37}" dt="2024-04-18T11:21:13.451" v="953"/>
          <ac:grpSpMkLst>
            <pc:docMk/>
            <pc:sldMk cId="956743733" sldId="275"/>
            <ac:grpSpMk id="16" creationId="{6C02176B-933C-9371-ACC2-3D88C5AFED3C}"/>
          </ac:grpSpMkLst>
        </pc:grpChg>
        <pc:grpChg chg="mod">
          <ac:chgData name="Kadhi, Ayat" userId="2115ba5f-f93e-44f4-84b4-3ec87d5cd987" providerId="ADAL" clId="{319DD5A8-72A2-41E6-9FF3-D23C70731D37}" dt="2024-04-18T11:21:10.876" v="952"/>
          <ac:grpSpMkLst>
            <pc:docMk/>
            <pc:sldMk cId="956743733" sldId="275"/>
            <ac:grpSpMk id="17" creationId="{D3D01DF2-2396-6FE6-D16C-7A55F5B8355C}"/>
          </ac:grpSpMkLst>
        </pc:grpChg>
        <pc:grpChg chg="add del mod">
          <ac:chgData name="Kadhi, Ayat" userId="2115ba5f-f93e-44f4-84b4-3ec87d5cd987" providerId="ADAL" clId="{319DD5A8-72A2-41E6-9FF3-D23C70731D37}" dt="2024-04-18T11:21:13.451" v="953"/>
          <ac:grpSpMkLst>
            <pc:docMk/>
            <pc:sldMk cId="956743733" sldId="275"/>
            <ac:grpSpMk id="21" creationId="{CC6E10DB-599E-E8F3-3D9E-B4E48C22C44F}"/>
          </ac:grpSpMkLst>
        </pc:grpChg>
        <pc:grpChg chg="mod">
          <ac:chgData name="Kadhi, Ayat" userId="2115ba5f-f93e-44f4-84b4-3ec87d5cd987" providerId="ADAL" clId="{319DD5A8-72A2-41E6-9FF3-D23C70731D37}" dt="2024-04-18T11:21:10.876" v="952"/>
          <ac:grpSpMkLst>
            <pc:docMk/>
            <pc:sldMk cId="956743733" sldId="275"/>
            <ac:grpSpMk id="22" creationId="{A9F4DCC5-7C22-F7E9-BCF5-C0DB3D1A829F}"/>
          </ac:grpSpMkLst>
        </pc:grpChg>
        <pc:grpChg chg="add del mod">
          <ac:chgData name="Kadhi, Ayat" userId="2115ba5f-f93e-44f4-84b4-3ec87d5cd987" providerId="ADAL" clId="{319DD5A8-72A2-41E6-9FF3-D23C70731D37}" dt="2024-04-18T11:21:13.451" v="953"/>
          <ac:grpSpMkLst>
            <pc:docMk/>
            <pc:sldMk cId="956743733" sldId="275"/>
            <ac:grpSpMk id="26" creationId="{8298062E-3472-1F87-DCE9-3C064E43B2A7}"/>
          </ac:grpSpMkLst>
        </pc:grpChg>
        <pc:grpChg chg="mod">
          <ac:chgData name="Kadhi, Ayat" userId="2115ba5f-f93e-44f4-84b4-3ec87d5cd987" providerId="ADAL" clId="{319DD5A8-72A2-41E6-9FF3-D23C70731D37}" dt="2024-04-18T11:21:10.876" v="952"/>
          <ac:grpSpMkLst>
            <pc:docMk/>
            <pc:sldMk cId="956743733" sldId="275"/>
            <ac:grpSpMk id="27" creationId="{46D932FA-B26C-B710-56D1-BF7888C8D95E}"/>
          </ac:grpSpMkLst>
        </pc:grpChg>
        <pc:grpChg chg="add del mod">
          <ac:chgData name="Kadhi, Ayat" userId="2115ba5f-f93e-44f4-84b4-3ec87d5cd987" providerId="ADAL" clId="{319DD5A8-72A2-41E6-9FF3-D23C70731D37}" dt="2024-04-18T11:21:13.451" v="953"/>
          <ac:grpSpMkLst>
            <pc:docMk/>
            <pc:sldMk cId="956743733" sldId="275"/>
            <ac:grpSpMk id="31" creationId="{CA17B561-F263-68E5-D37D-77E83D7D755F}"/>
          </ac:grpSpMkLst>
        </pc:grpChg>
        <pc:grpChg chg="mod">
          <ac:chgData name="Kadhi, Ayat" userId="2115ba5f-f93e-44f4-84b4-3ec87d5cd987" providerId="ADAL" clId="{319DD5A8-72A2-41E6-9FF3-D23C70731D37}" dt="2024-04-18T11:21:10.876" v="952"/>
          <ac:grpSpMkLst>
            <pc:docMk/>
            <pc:sldMk cId="956743733" sldId="275"/>
            <ac:grpSpMk id="32" creationId="{344A817F-5595-5FDE-31A8-7451F28ADCEF}"/>
          </ac:grpSpMkLst>
        </pc:grpChg>
        <pc:grpChg chg="add mod">
          <ac:chgData name="Kadhi, Ayat" userId="2115ba5f-f93e-44f4-84b4-3ec87d5cd987" providerId="ADAL" clId="{319DD5A8-72A2-41E6-9FF3-D23C70731D37}" dt="2024-04-18T12:36:32.313" v="1932" actId="1076"/>
          <ac:grpSpMkLst>
            <pc:docMk/>
            <pc:sldMk cId="956743733" sldId="275"/>
            <ac:grpSpMk id="36" creationId="{7E221D5C-8ABA-629A-4986-22C3E01AA749}"/>
          </ac:grpSpMkLst>
        </pc:grpChg>
        <pc:grpChg chg="mod">
          <ac:chgData name="Kadhi, Ayat" userId="2115ba5f-f93e-44f4-84b4-3ec87d5cd987" providerId="ADAL" clId="{319DD5A8-72A2-41E6-9FF3-D23C70731D37}" dt="2024-04-18T11:21:13.458" v="954"/>
          <ac:grpSpMkLst>
            <pc:docMk/>
            <pc:sldMk cId="956743733" sldId="275"/>
            <ac:grpSpMk id="37" creationId="{2C108676-D611-EC7E-3DB9-93E7650AD2BC}"/>
          </ac:grpSpMkLst>
        </pc:grpChg>
        <pc:grpChg chg="add mod">
          <ac:chgData name="Kadhi, Ayat" userId="2115ba5f-f93e-44f4-84b4-3ec87d5cd987" providerId="ADAL" clId="{319DD5A8-72A2-41E6-9FF3-D23C70731D37}" dt="2024-04-18T12:35:44.260" v="1920" actId="1076"/>
          <ac:grpSpMkLst>
            <pc:docMk/>
            <pc:sldMk cId="956743733" sldId="275"/>
            <ac:grpSpMk id="46" creationId="{A8E5F72A-7E63-2734-D3B9-588660FE95C7}"/>
          </ac:grpSpMkLst>
        </pc:grpChg>
        <pc:grpChg chg="mod">
          <ac:chgData name="Kadhi, Ayat" userId="2115ba5f-f93e-44f4-84b4-3ec87d5cd987" providerId="ADAL" clId="{319DD5A8-72A2-41E6-9FF3-D23C70731D37}" dt="2024-04-18T11:21:13.458" v="954"/>
          <ac:grpSpMkLst>
            <pc:docMk/>
            <pc:sldMk cId="956743733" sldId="275"/>
            <ac:grpSpMk id="47" creationId="{B929C815-0930-1B21-647B-CD6244EBA504}"/>
          </ac:grpSpMkLst>
        </pc:grpChg>
        <pc:grpChg chg="add mod">
          <ac:chgData name="Kadhi, Ayat" userId="2115ba5f-f93e-44f4-84b4-3ec87d5cd987" providerId="ADAL" clId="{319DD5A8-72A2-41E6-9FF3-D23C70731D37}" dt="2024-04-18T11:38:33.692" v="1132" actId="1076"/>
          <ac:grpSpMkLst>
            <pc:docMk/>
            <pc:sldMk cId="956743733" sldId="275"/>
            <ac:grpSpMk id="51" creationId="{AF4CD87D-0ECE-E2CF-ADE1-FE9686CF2BAA}"/>
          </ac:grpSpMkLst>
        </pc:grpChg>
        <pc:grpChg chg="mod">
          <ac:chgData name="Kadhi, Ayat" userId="2115ba5f-f93e-44f4-84b4-3ec87d5cd987" providerId="ADAL" clId="{319DD5A8-72A2-41E6-9FF3-D23C70731D37}" dt="2024-04-18T11:21:13.458" v="954"/>
          <ac:grpSpMkLst>
            <pc:docMk/>
            <pc:sldMk cId="956743733" sldId="275"/>
            <ac:grpSpMk id="52" creationId="{103ACA7A-E03D-0F5C-FD95-E5344A9BB798}"/>
          </ac:grpSpMkLst>
        </pc:grpChg>
        <pc:grpChg chg="add mod">
          <ac:chgData name="Kadhi, Ayat" userId="2115ba5f-f93e-44f4-84b4-3ec87d5cd987" providerId="ADAL" clId="{319DD5A8-72A2-41E6-9FF3-D23C70731D37}" dt="2024-04-18T12:35:38.435" v="1918" actId="1076"/>
          <ac:grpSpMkLst>
            <pc:docMk/>
            <pc:sldMk cId="956743733" sldId="275"/>
            <ac:grpSpMk id="56" creationId="{4E6FD6A0-2BBC-8E34-8E54-94A7C374F4E5}"/>
          </ac:grpSpMkLst>
        </pc:grpChg>
        <pc:grpChg chg="mod">
          <ac:chgData name="Kadhi, Ayat" userId="2115ba5f-f93e-44f4-84b4-3ec87d5cd987" providerId="ADAL" clId="{319DD5A8-72A2-41E6-9FF3-D23C70731D37}" dt="2024-04-18T11:21:13.458" v="954"/>
          <ac:grpSpMkLst>
            <pc:docMk/>
            <pc:sldMk cId="956743733" sldId="275"/>
            <ac:grpSpMk id="57" creationId="{FB482FBA-D1A2-0CDF-1B73-EAAC136ECA88}"/>
          </ac:grpSpMkLst>
        </pc:grpChg>
        <pc:grpChg chg="add mod">
          <ac:chgData name="Kadhi, Ayat" userId="2115ba5f-f93e-44f4-84b4-3ec87d5cd987" providerId="ADAL" clId="{319DD5A8-72A2-41E6-9FF3-D23C70731D37}" dt="2024-04-18T12:33:52.379" v="1899" actId="1076"/>
          <ac:grpSpMkLst>
            <pc:docMk/>
            <pc:sldMk cId="956743733" sldId="275"/>
            <ac:grpSpMk id="61" creationId="{7BE75682-6B8E-A253-3634-D7072F668034}"/>
          </ac:grpSpMkLst>
        </pc:grpChg>
        <pc:grpChg chg="mod">
          <ac:chgData name="Kadhi, Ayat" userId="2115ba5f-f93e-44f4-84b4-3ec87d5cd987" providerId="ADAL" clId="{319DD5A8-72A2-41E6-9FF3-D23C70731D37}" dt="2024-04-18T11:21:13.458" v="954"/>
          <ac:grpSpMkLst>
            <pc:docMk/>
            <pc:sldMk cId="956743733" sldId="275"/>
            <ac:grpSpMk id="62" creationId="{D73E377F-11A4-EB0E-E38A-C45C30234A35}"/>
          </ac:grpSpMkLst>
        </pc:grpChg>
        <pc:grpChg chg="add del mod">
          <ac:chgData name="Kadhi, Ayat" userId="2115ba5f-f93e-44f4-84b4-3ec87d5cd987" providerId="ADAL" clId="{319DD5A8-72A2-41E6-9FF3-D23C70731D37}" dt="2024-04-18T12:14:27.078" v="1578" actId="478"/>
          <ac:grpSpMkLst>
            <pc:docMk/>
            <pc:sldMk cId="956743733" sldId="275"/>
            <ac:grpSpMk id="66" creationId="{3BECCFB4-ACDE-C72E-8A59-B61B06A57D30}"/>
          </ac:grpSpMkLst>
        </pc:grpChg>
        <pc:grpChg chg="add mod">
          <ac:chgData name="Kadhi, Ayat" userId="2115ba5f-f93e-44f4-84b4-3ec87d5cd987" providerId="ADAL" clId="{319DD5A8-72A2-41E6-9FF3-D23C70731D37}" dt="2024-04-18T12:14:37.272" v="1580" actId="164"/>
          <ac:grpSpMkLst>
            <pc:docMk/>
            <pc:sldMk cId="956743733" sldId="275"/>
            <ac:grpSpMk id="76" creationId="{856A5167-AD44-FF6D-430E-6D0132538444}"/>
          </ac:grpSpMkLst>
        </pc:grpChg>
        <pc:grpChg chg="add mod">
          <ac:chgData name="Kadhi, Ayat" userId="2115ba5f-f93e-44f4-84b4-3ec87d5cd987" providerId="ADAL" clId="{319DD5A8-72A2-41E6-9FF3-D23C70731D37}" dt="2024-04-18T12:36:32.313" v="1932" actId="1076"/>
          <ac:grpSpMkLst>
            <pc:docMk/>
            <pc:sldMk cId="956743733" sldId="275"/>
            <ac:grpSpMk id="80" creationId="{11716A39-09CA-DBC5-5818-BC54DFEF1F50}"/>
          </ac:grpSpMkLst>
        </pc:grpChg>
        <pc:grpChg chg="add del mod">
          <ac:chgData name="Kadhi, Ayat" userId="2115ba5f-f93e-44f4-84b4-3ec87d5cd987" providerId="ADAL" clId="{319DD5A8-72A2-41E6-9FF3-D23C70731D37}" dt="2024-04-18T12:25:47.293" v="1721" actId="478"/>
          <ac:grpSpMkLst>
            <pc:docMk/>
            <pc:sldMk cId="956743733" sldId="275"/>
            <ac:grpSpMk id="81" creationId="{5794C501-F432-EF06-B1EB-DAA6612913A2}"/>
          </ac:grpSpMkLst>
        </pc:grpChg>
        <pc:grpChg chg="del mod">
          <ac:chgData name="Kadhi, Ayat" userId="2115ba5f-f93e-44f4-84b4-3ec87d5cd987" providerId="ADAL" clId="{319DD5A8-72A2-41E6-9FF3-D23C70731D37}" dt="2024-04-18T12:25:27.876" v="1715" actId="478"/>
          <ac:grpSpMkLst>
            <pc:docMk/>
            <pc:sldMk cId="956743733" sldId="275"/>
            <ac:grpSpMk id="83" creationId="{D55EC31A-D16C-994F-BA0A-4FA028CB8893}"/>
          </ac:grpSpMkLst>
        </pc:grpChg>
      </pc:sldChg>
      <pc:sldChg chg="addSp delSp modSp add mod modAnim modNotesTx">
        <pc:chgData name="Kadhi, Ayat" userId="2115ba5f-f93e-44f4-84b4-3ec87d5cd987" providerId="ADAL" clId="{319DD5A8-72A2-41E6-9FF3-D23C70731D37}" dt="2024-04-18T14:11:23.436" v="3082" actId="1076"/>
        <pc:sldMkLst>
          <pc:docMk/>
          <pc:sldMk cId="1134685236" sldId="276"/>
        </pc:sldMkLst>
        <pc:spChg chg="del mod">
          <ac:chgData name="Kadhi, Ayat" userId="2115ba5f-f93e-44f4-84b4-3ec87d5cd987" providerId="ADAL" clId="{319DD5A8-72A2-41E6-9FF3-D23C70731D37}" dt="2024-04-18T07:53:00.420" v="512" actId="21"/>
          <ac:spMkLst>
            <pc:docMk/>
            <pc:sldMk cId="1134685236" sldId="276"/>
            <ac:spMk id="3" creationId="{1C88C318-EFE9-435D-9E70-69A8651EFFB7}"/>
          </ac:spMkLst>
        </pc:spChg>
        <pc:spChg chg="add mod">
          <ac:chgData name="Kadhi, Ayat" userId="2115ba5f-f93e-44f4-84b4-3ec87d5cd987" providerId="ADAL" clId="{319DD5A8-72A2-41E6-9FF3-D23C70731D37}" dt="2024-04-18T14:11:18.077" v="3081" actId="20577"/>
          <ac:spMkLst>
            <pc:docMk/>
            <pc:sldMk cId="1134685236" sldId="276"/>
            <ac:spMk id="4" creationId="{5C52B2D0-F905-D522-E3C2-08CE13CA441D}"/>
          </ac:spMkLst>
        </pc:spChg>
        <pc:spChg chg="add mod">
          <ac:chgData name="Kadhi, Ayat" userId="2115ba5f-f93e-44f4-84b4-3ec87d5cd987" providerId="ADAL" clId="{319DD5A8-72A2-41E6-9FF3-D23C70731D37}" dt="2024-04-18T14:05:08.787" v="3018" actId="1076"/>
          <ac:spMkLst>
            <pc:docMk/>
            <pc:sldMk cId="1134685236" sldId="276"/>
            <ac:spMk id="6" creationId="{A52E1062-5989-DD03-1A3A-7D9A5C6A06A9}"/>
          </ac:spMkLst>
        </pc:spChg>
        <pc:spChg chg="mod">
          <ac:chgData name="Kadhi, Ayat" userId="2115ba5f-f93e-44f4-84b4-3ec87d5cd987" providerId="ADAL" clId="{319DD5A8-72A2-41E6-9FF3-D23C70731D37}" dt="2024-04-18T07:49:56.596" v="482"/>
          <ac:spMkLst>
            <pc:docMk/>
            <pc:sldMk cId="1134685236" sldId="276"/>
            <ac:spMk id="7" creationId="{9D826537-3E38-BCCB-0A6D-7C58C1DCC347}"/>
          </ac:spMkLst>
        </pc:spChg>
        <pc:spChg chg="del">
          <ac:chgData name="Kadhi, Ayat" userId="2115ba5f-f93e-44f4-84b4-3ec87d5cd987" providerId="ADAL" clId="{319DD5A8-72A2-41E6-9FF3-D23C70731D37}" dt="2024-04-18T07:51:33.923" v="497" actId="478"/>
          <ac:spMkLst>
            <pc:docMk/>
            <pc:sldMk cId="1134685236" sldId="276"/>
            <ac:spMk id="9" creationId="{64D7C423-9A8F-7CFD-5A14-470FA50DB429}"/>
          </ac:spMkLst>
        </pc:spChg>
        <pc:spChg chg="mod">
          <ac:chgData name="Kadhi, Ayat" userId="2115ba5f-f93e-44f4-84b4-3ec87d5cd987" providerId="ADAL" clId="{319DD5A8-72A2-41E6-9FF3-D23C70731D37}" dt="2024-04-18T14:05:09.499" v="3019"/>
          <ac:spMkLst>
            <pc:docMk/>
            <pc:sldMk cId="1134685236" sldId="276"/>
            <ac:spMk id="10" creationId="{E56C5FAC-897C-76A5-F4E2-FD096054E4A4}"/>
          </ac:spMkLst>
        </pc:spChg>
        <pc:spChg chg="mod">
          <ac:chgData name="Kadhi, Ayat" userId="2115ba5f-f93e-44f4-84b4-3ec87d5cd987" providerId="ADAL" clId="{319DD5A8-72A2-41E6-9FF3-D23C70731D37}" dt="2024-04-18T14:05:09.499" v="3019"/>
          <ac:spMkLst>
            <pc:docMk/>
            <pc:sldMk cId="1134685236" sldId="276"/>
            <ac:spMk id="11" creationId="{3C29578E-A94A-2FCF-DE90-64F4E5812EFB}"/>
          </ac:spMkLst>
        </pc:spChg>
        <pc:spChg chg="mod">
          <ac:chgData name="Kadhi, Ayat" userId="2115ba5f-f93e-44f4-84b4-3ec87d5cd987" providerId="ADAL" clId="{319DD5A8-72A2-41E6-9FF3-D23C70731D37}" dt="2024-04-18T14:05:09.499" v="3019"/>
          <ac:spMkLst>
            <pc:docMk/>
            <pc:sldMk cId="1134685236" sldId="276"/>
            <ac:spMk id="12" creationId="{54EABE4E-493E-ED98-05D6-258F72B0BC12}"/>
          </ac:spMkLst>
        </pc:spChg>
        <pc:spChg chg="mod">
          <ac:chgData name="Kadhi, Ayat" userId="2115ba5f-f93e-44f4-84b4-3ec87d5cd987" providerId="ADAL" clId="{319DD5A8-72A2-41E6-9FF3-D23C70731D37}" dt="2024-04-18T14:05:09.499" v="3019"/>
          <ac:spMkLst>
            <pc:docMk/>
            <pc:sldMk cId="1134685236" sldId="276"/>
            <ac:spMk id="13" creationId="{38EE06CF-899C-1EBC-4561-BC4E1B977221}"/>
          </ac:spMkLst>
        </pc:spChg>
        <pc:spChg chg="mod">
          <ac:chgData name="Kadhi, Ayat" userId="2115ba5f-f93e-44f4-84b4-3ec87d5cd987" providerId="ADAL" clId="{319DD5A8-72A2-41E6-9FF3-D23C70731D37}" dt="2024-04-18T14:05:09.499" v="3019"/>
          <ac:spMkLst>
            <pc:docMk/>
            <pc:sldMk cId="1134685236" sldId="276"/>
            <ac:spMk id="14" creationId="{44ED30E7-AD7B-B45C-646E-5FDC7E8949C9}"/>
          </ac:spMkLst>
        </pc:spChg>
        <pc:spChg chg="mod">
          <ac:chgData name="Kadhi, Ayat" userId="2115ba5f-f93e-44f4-84b4-3ec87d5cd987" providerId="ADAL" clId="{319DD5A8-72A2-41E6-9FF3-D23C70731D37}" dt="2024-04-18T14:05:09.499" v="3019"/>
          <ac:spMkLst>
            <pc:docMk/>
            <pc:sldMk cId="1134685236" sldId="276"/>
            <ac:spMk id="15" creationId="{6C4453B1-12E1-1743-6B63-4A20CD0E5F07}"/>
          </ac:spMkLst>
        </pc:spChg>
        <pc:spChg chg="mod">
          <ac:chgData name="Kadhi, Ayat" userId="2115ba5f-f93e-44f4-84b4-3ec87d5cd987" providerId="ADAL" clId="{319DD5A8-72A2-41E6-9FF3-D23C70731D37}" dt="2024-04-18T14:05:09.499" v="3019"/>
          <ac:spMkLst>
            <pc:docMk/>
            <pc:sldMk cId="1134685236" sldId="276"/>
            <ac:spMk id="16" creationId="{916F8D7B-3B56-EABB-13E2-814446E785E0}"/>
          </ac:spMkLst>
        </pc:spChg>
        <pc:spChg chg="mod">
          <ac:chgData name="Kadhi, Ayat" userId="2115ba5f-f93e-44f4-84b4-3ec87d5cd987" providerId="ADAL" clId="{319DD5A8-72A2-41E6-9FF3-D23C70731D37}" dt="2024-04-18T14:05:09.499" v="3019"/>
          <ac:spMkLst>
            <pc:docMk/>
            <pc:sldMk cId="1134685236" sldId="276"/>
            <ac:spMk id="17" creationId="{694F54D8-81BF-9837-CBB7-38279261A2F5}"/>
          </ac:spMkLst>
        </pc:spChg>
        <pc:spChg chg="mod">
          <ac:chgData name="Kadhi, Ayat" userId="2115ba5f-f93e-44f4-84b4-3ec87d5cd987" providerId="ADAL" clId="{319DD5A8-72A2-41E6-9FF3-D23C70731D37}" dt="2024-04-18T14:05:09.499" v="3019"/>
          <ac:spMkLst>
            <pc:docMk/>
            <pc:sldMk cId="1134685236" sldId="276"/>
            <ac:spMk id="18" creationId="{4F74DA89-8F86-10A0-7175-D896ECD22372}"/>
          </ac:spMkLst>
        </pc:spChg>
        <pc:spChg chg="mod">
          <ac:chgData name="Kadhi, Ayat" userId="2115ba5f-f93e-44f4-84b4-3ec87d5cd987" providerId="ADAL" clId="{319DD5A8-72A2-41E6-9FF3-D23C70731D37}" dt="2024-04-18T14:05:09.499" v="3019"/>
          <ac:spMkLst>
            <pc:docMk/>
            <pc:sldMk cId="1134685236" sldId="276"/>
            <ac:spMk id="19" creationId="{AA76A8E2-7EAE-DDC8-A2F7-18199CC38EE3}"/>
          </ac:spMkLst>
        </pc:spChg>
        <pc:spChg chg="mod">
          <ac:chgData name="Kadhi, Ayat" userId="2115ba5f-f93e-44f4-84b4-3ec87d5cd987" providerId="ADAL" clId="{319DD5A8-72A2-41E6-9FF3-D23C70731D37}" dt="2024-04-18T14:05:09.499" v="3019"/>
          <ac:spMkLst>
            <pc:docMk/>
            <pc:sldMk cId="1134685236" sldId="276"/>
            <ac:spMk id="20" creationId="{BE3D4976-E7EA-0CA9-D853-06C69508BFD2}"/>
          </ac:spMkLst>
        </pc:spChg>
        <pc:spChg chg="mod">
          <ac:chgData name="Kadhi, Ayat" userId="2115ba5f-f93e-44f4-84b4-3ec87d5cd987" providerId="ADAL" clId="{319DD5A8-72A2-41E6-9FF3-D23C70731D37}" dt="2024-04-18T14:05:09.499" v="3019"/>
          <ac:spMkLst>
            <pc:docMk/>
            <pc:sldMk cId="1134685236" sldId="276"/>
            <ac:spMk id="21" creationId="{4B1B6FD6-FACD-F4BF-6A86-9E6D395536AE}"/>
          </ac:spMkLst>
        </pc:spChg>
        <pc:spChg chg="mod">
          <ac:chgData name="Kadhi, Ayat" userId="2115ba5f-f93e-44f4-84b4-3ec87d5cd987" providerId="ADAL" clId="{319DD5A8-72A2-41E6-9FF3-D23C70731D37}" dt="2024-04-18T14:05:09.499" v="3019"/>
          <ac:spMkLst>
            <pc:docMk/>
            <pc:sldMk cId="1134685236" sldId="276"/>
            <ac:spMk id="22" creationId="{47BEEEF2-A5D5-13E7-90A3-8C8B2D6DA736}"/>
          </ac:spMkLst>
        </pc:spChg>
        <pc:spChg chg="mod">
          <ac:chgData name="Kadhi, Ayat" userId="2115ba5f-f93e-44f4-84b4-3ec87d5cd987" providerId="ADAL" clId="{319DD5A8-72A2-41E6-9FF3-D23C70731D37}" dt="2024-04-18T14:05:09.499" v="3019"/>
          <ac:spMkLst>
            <pc:docMk/>
            <pc:sldMk cId="1134685236" sldId="276"/>
            <ac:spMk id="23" creationId="{7D569375-BE55-75AF-8027-2150E9DAF7F4}"/>
          </ac:spMkLst>
        </pc:spChg>
        <pc:spChg chg="mod">
          <ac:chgData name="Kadhi, Ayat" userId="2115ba5f-f93e-44f4-84b4-3ec87d5cd987" providerId="ADAL" clId="{319DD5A8-72A2-41E6-9FF3-D23C70731D37}" dt="2024-04-18T14:05:09.499" v="3019"/>
          <ac:spMkLst>
            <pc:docMk/>
            <pc:sldMk cId="1134685236" sldId="276"/>
            <ac:spMk id="24" creationId="{5A7D1BAF-C1F2-B185-239E-F784780048D5}"/>
          </ac:spMkLst>
        </pc:spChg>
        <pc:spChg chg="mod">
          <ac:chgData name="Kadhi, Ayat" userId="2115ba5f-f93e-44f4-84b4-3ec87d5cd987" providerId="ADAL" clId="{319DD5A8-72A2-41E6-9FF3-D23C70731D37}" dt="2024-04-18T14:05:09.499" v="3019"/>
          <ac:spMkLst>
            <pc:docMk/>
            <pc:sldMk cId="1134685236" sldId="276"/>
            <ac:spMk id="25" creationId="{47F2D563-3B9C-02DD-36A1-052C2FA64D55}"/>
          </ac:spMkLst>
        </pc:spChg>
        <pc:spChg chg="mod">
          <ac:chgData name="Kadhi, Ayat" userId="2115ba5f-f93e-44f4-84b4-3ec87d5cd987" providerId="ADAL" clId="{319DD5A8-72A2-41E6-9FF3-D23C70731D37}" dt="2024-04-18T14:05:09.499" v="3019"/>
          <ac:spMkLst>
            <pc:docMk/>
            <pc:sldMk cId="1134685236" sldId="276"/>
            <ac:spMk id="26" creationId="{5B8DDEED-6C41-CA41-70D5-27299D4E4CD9}"/>
          </ac:spMkLst>
        </pc:spChg>
        <pc:spChg chg="mod">
          <ac:chgData name="Kadhi, Ayat" userId="2115ba5f-f93e-44f4-84b4-3ec87d5cd987" providerId="ADAL" clId="{319DD5A8-72A2-41E6-9FF3-D23C70731D37}" dt="2024-04-18T14:05:09.499" v="3019"/>
          <ac:spMkLst>
            <pc:docMk/>
            <pc:sldMk cId="1134685236" sldId="276"/>
            <ac:spMk id="27" creationId="{09C84684-C1D3-54BB-0265-C4B25BE0735B}"/>
          </ac:spMkLst>
        </pc:spChg>
        <pc:spChg chg="mod">
          <ac:chgData name="Kadhi, Ayat" userId="2115ba5f-f93e-44f4-84b4-3ec87d5cd987" providerId="ADAL" clId="{319DD5A8-72A2-41E6-9FF3-D23C70731D37}" dt="2024-04-18T14:05:09.499" v="3019"/>
          <ac:spMkLst>
            <pc:docMk/>
            <pc:sldMk cId="1134685236" sldId="276"/>
            <ac:spMk id="28" creationId="{AC7DBD07-6613-E25F-15AF-9AFBCD1FCF22}"/>
          </ac:spMkLst>
        </pc:spChg>
        <pc:spChg chg="mod">
          <ac:chgData name="Kadhi, Ayat" userId="2115ba5f-f93e-44f4-84b4-3ec87d5cd987" providerId="ADAL" clId="{319DD5A8-72A2-41E6-9FF3-D23C70731D37}" dt="2024-04-18T14:05:09.499" v="3019"/>
          <ac:spMkLst>
            <pc:docMk/>
            <pc:sldMk cId="1134685236" sldId="276"/>
            <ac:spMk id="29" creationId="{EB5D00CA-173F-0156-72F6-45330BB8597B}"/>
          </ac:spMkLst>
        </pc:spChg>
        <pc:spChg chg="mod">
          <ac:chgData name="Kadhi, Ayat" userId="2115ba5f-f93e-44f4-84b4-3ec87d5cd987" providerId="ADAL" clId="{319DD5A8-72A2-41E6-9FF3-D23C70731D37}" dt="2024-04-18T14:05:09.499" v="3019"/>
          <ac:spMkLst>
            <pc:docMk/>
            <pc:sldMk cId="1134685236" sldId="276"/>
            <ac:spMk id="30" creationId="{D938D290-E3AC-3DA9-713F-04AD27A2072D}"/>
          </ac:spMkLst>
        </pc:spChg>
        <pc:spChg chg="mod">
          <ac:chgData name="Kadhi, Ayat" userId="2115ba5f-f93e-44f4-84b4-3ec87d5cd987" providerId="ADAL" clId="{319DD5A8-72A2-41E6-9FF3-D23C70731D37}" dt="2024-04-18T14:05:09.499" v="3019"/>
          <ac:spMkLst>
            <pc:docMk/>
            <pc:sldMk cId="1134685236" sldId="276"/>
            <ac:spMk id="31" creationId="{C1B415CB-843D-3B68-7E7D-AF9C72AC62D1}"/>
          </ac:spMkLst>
        </pc:spChg>
        <pc:spChg chg="mod">
          <ac:chgData name="Kadhi, Ayat" userId="2115ba5f-f93e-44f4-84b4-3ec87d5cd987" providerId="ADAL" clId="{319DD5A8-72A2-41E6-9FF3-D23C70731D37}" dt="2024-04-18T14:05:09.499" v="3019"/>
          <ac:spMkLst>
            <pc:docMk/>
            <pc:sldMk cId="1134685236" sldId="276"/>
            <ac:spMk id="32" creationId="{09CEF183-109A-7089-966D-2F9A0E283BFD}"/>
          </ac:spMkLst>
        </pc:spChg>
        <pc:spChg chg="mod">
          <ac:chgData name="Kadhi, Ayat" userId="2115ba5f-f93e-44f4-84b4-3ec87d5cd987" providerId="ADAL" clId="{319DD5A8-72A2-41E6-9FF3-D23C70731D37}" dt="2024-04-18T14:05:09.499" v="3019"/>
          <ac:spMkLst>
            <pc:docMk/>
            <pc:sldMk cId="1134685236" sldId="276"/>
            <ac:spMk id="33" creationId="{3A707332-BCFE-4C60-D598-12FCC260EEC0}"/>
          </ac:spMkLst>
        </pc:spChg>
        <pc:spChg chg="mod">
          <ac:chgData name="Kadhi, Ayat" userId="2115ba5f-f93e-44f4-84b4-3ec87d5cd987" providerId="ADAL" clId="{319DD5A8-72A2-41E6-9FF3-D23C70731D37}" dt="2024-04-18T14:05:09.499" v="3019"/>
          <ac:spMkLst>
            <pc:docMk/>
            <pc:sldMk cId="1134685236" sldId="276"/>
            <ac:spMk id="34" creationId="{9EF84CFC-2230-4D95-0F47-604665370782}"/>
          </ac:spMkLst>
        </pc:spChg>
        <pc:spChg chg="mod">
          <ac:chgData name="Kadhi, Ayat" userId="2115ba5f-f93e-44f4-84b4-3ec87d5cd987" providerId="ADAL" clId="{319DD5A8-72A2-41E6-9FF3-D23C70731D37}" dt="2024-04-18T14:05:09.499" v="3019"/>
          <ac:spMkLst>
            <pc:docMk/>
            <pc:sldMk cId="1134685236" sldId="276"/>
            <ac:spMk id="35" creationId="{397CCC83-64D5-658E-2B6D-D19C07DD8BF7}"/>
          </ac:spMkLst>
        </pc:spChg>
        <pc:spChg chg="mod">
          <ac:chgData name="Kadhi, Ayat" userId="2115ba5f-f93e-44f4-84b4-3ec87d5cd987" providerId="ADAL" clId="{319DD5A8-72A2-41E6-9FF3-D23C70731D37}" dt="2024-04-18T14:05:09.499" v="3019"/>
          <ac:spMkLst>
            <pc:docMk/>
            <pc:sldMk cId="1134685236" sldId="276"/>
            <ac:spMk id="36" creationId="{FF2E5103-1BB7-0719-72B0-8B2EE9D4EAED}"/>
          </ac:spMkLst>
        </pc:spChg>
        <pc:spChg chg="mod">
          <ac:chgData name="Kadhi, Ayat" userId="2115ba5f-f93e-44f4-84b4-3ec87d5cd987" providerId="ADAL" clId="{319DD5A8-72A2-41E6-9FF3-D23C70731D37}" dt="2024-04-18T14:05:09.499" v="3019"/>
          <ac:spMkLst>
            <pc:docMk/>
            <pc:sldMk cId="1134685236" sldId="276"/>
            <ac:spMk id="37" creationId="{CE8D8064-E550-9F79-E906-8E5288572711}"/>
          </ac:spMkLst>
        </pc:spChg>
        <pc:spChg chg="mod">
          <ac:chgData name="Kadhi, Ayat" userId="2115ba5f-f93e-44f4-84b4-3ec87d5cd987" providerId="ADAL" clId="{319DD5A8-72A2-41E6-9FF3-D23C70731D37}" dt="2024-04-18T14:05:09.499" v="3019"/>
          <ac:spMkLst>
            <pc:docMk/>
            <pc:sldMk cId="1134685236" sldId="276"/>
            <ac:spMk id="38" creationId="{9F2D5AC1-2488-E8E0-0B18-C31253B1B476}"/>
          </ac:spMkLst>
        </pc:spChg>
        <pc:spChg chg="mod">
          <ac:chgData name="Kadhi, Ayat" userId="2115ba5f-f93e-44f4-84b4-3ec87d5cd987" providerId="ADAL" clId="{319DD5A8-72A2-41E6-9FF3-D23C70731D37}" dt="2024-04-18T14:05:09.499" v="3019"/>
          <ac:spMkLst>
            <pc:docMk/>
            <pc:sldMk cId="1134685236" sldId="276"/>
            <ac:spMk id="39" creationId="{6E4A8AE1-EF26-7E97-7F00-71DC91CA2EEE}"/>
          </ac:spMkLst>
        </pc:spChg>
        <pc:spChg chg="mod">
          <ac:chgData name="Kadhi, Ayat" userId="2115ba5f-f93e-44f4-84b4-3ec87d5cd987" providerId="ADAL" clId="{319DD5A8-72A2-41E6-9FF3-D23C70731D37}" dt="2024-04-18T14:05:09.499" v="3019"/>
          <ac:spMkLst>
            <pc:docMk/>
            <pc:sldMk cId="1134685236" sldId="276"/>
            <ac:spMk id="40" creationId="{2BE9F6E5-3E51-A954-06E4-783C26F24447}"/>
          </ac:spMkLst>
        </pc:spChg>
        <pc:spChg chg="mod">
          <ac:chgData name="Kadhi, Ayat" userId="2115ba5f-f93e-44f4-84b4-3ec87d5cd987" providerId="ADAL" clId="{319DD5A8-72A2-41E6-9FF3-D23C70731D37}" dt="2024-04-18T14:05:09.499" v="3019"/>
          <ac:spMkLst>
            <pc:docMk/>
            <pc:sldMk cId="1134685236" sldId="276"/>
            <ac:spMk id="41" creationId="{DC5C2DFE-3B3F-E5A6-BFD3-F2A9D373D2F2}"/>
          </ac:spMkLst>
        </pc:spChg>
        <pc:spChg chg="mod">
          <ac:chgData name="Kadhi, Ayat" userId="2115ba5f-f93e-44f4-84b4-3ec87d5cd987" providerId="ADAL" clId="{319DD5A8-72A2-41E6-9FF3-D23C70731D37}" dt="2024-04-18T14:05:09.499" v="3019"/>
          <ac:spMkLst>
            <pc:docMk/>
            <pc:sldMk cId="1134685236" sldId="276"/>
            <ac:spMk id="42" creationId="{F859D337-E918-01EB-EB05-703EABABCA5F}"/>
          </ac:spMkLst>
        </pc:spChg>
        <pc:spChg chg="mod">
          <ac:chgData name="Kadhi, Ayat" userId="2115ba5f-f93e-44f4-84b4-3ec87d5cd987" providerId="ADAL" clId="{319DD5A8-72A2-41E6-9FF3-D23C70731D37}" dt="2024-04-18T14:05:09.499" v="3019"/>
          <ac:spMkLst>
            <pc:docMk/>
            <pc:sldMk cId="1134685236" sldId="276"/>
            <ac:spMk id="43" creationId="{E0C18A1B-5CBA-2A82-AC09-B19294A93156}"/>
          </ac:spMkLst>
        </pc:spChg>
        <pc:spChg chg="mod">
          <ac:chgData name="Kadhi, Ayat" userId="2115ba5f-f93e-44f4-84b4-3ec87d5cd987" providerId="ADAL" clId="{319DD5A8-72A2-41E6-9FF3-D23C70731D37}" dt="2024-04-18T14:05:09.499" v="3019"/>
          <ac:spMkLst>
            <pc:docMk/>
            <pc:sldMk cId="1134685236" sldId="276"/>
            <ac:spMk id="44" creationId="{DF048B72-7CF7-5686-0F35-CDF3A1CD121F}"/>
          </ac:spMkLst>
        </pc:spChg>
        <pc:spChg chg="mod">
          <ac:chgData name="Kadhi, Ayat" userId="2115ba5f-f93e-44f4-84b4-3ec87d5cd987" providerId="ADAL" clId="{319DD5A8-72A2-41E6-9FF3-D23C70731D37}" dt="2024-04-18T14:05:09.499" v="3019"/>
          <ac:spMkLst>
            <pc:docMk/>
            <pc:sldMk cId="1134685236" sldId="276"/>
            <ac:spMk id="45" creationId="{3071B40A-BD92-6945-CE76-C50F01C3F018}"/>
          </ac:spMkLst>
        </pc:spChg>
        <pc:spChg chg="mod">
          <ac:chgData name="Kadhi, Ayat" userId="2115ba5f-f93e-44f4-84b4-3ec87d5cd987" providerId="ADAL" clId="{319DD5A8-72A2-41E6-9FF3-D23C70731D37}" dt="2024-04-18T14:05:09.499" v="3019"/>
          <ac:spMkLst>
            <pc:docMk/>
            <pc:sldMk cId="1134685236" sldId="276"/>
            <ac:spMk id="46" creationId="{4223FFB6-863E-1484-D622-9E2EFAB525EB}"/>
          </ac:spMkLst>
        </pc:spChg>
        <pc:spChg chg="mod">
          <ac:chgData name="Kadhi, Ayat" userId="2115ba5f-f93e-44f4-84b4-3ec87d5cd987" providerId="ADAL" clId="{319DD5A8-72A2-41E6-9FF3-D23C70731D37}" dt="2024-04-18T14:05:09.499" v="3019"/>
          <ac:spMkLst>
            <pc:docMk/>
            <pc:sldMk cId="1134685236" sldId="276"/>
            <ac:spMk id="47" creationId="{ABD26DF9-6852-9A86-7039-1DE41B6E160A}"/>
          </ac:spMkLst>
        </pc:spChg>
        <pc:spChg chg="mod">
          <ac:chgData name="Kadhi, Ayat" userId="2115ba5f-f93e-44f4-84b4-3ec87d5cd987" providerId="ADAL" clId="{319DD5A8-72A2-41E6-9FF3-D23C70731D37}" dt="2024-04-18T14:05:09.499" v="3019"/>
          <ac:spMkLst>
            <pc:docMk/>
            <pc:sldMk cId="1134685236" sldId="276"/>
            <ac:spMk id="48" creationId="{0D61F77F-ABB7-5D21-C23E-730D3D3ADA63}"/>
          </ac:spMkLst>
        </pc:spChg>
        <pc:spChg chg="mod">
          <ac:chgData name="Kadhi, Ayat" userId="2115ba5f-f93e-44f4-84b4-3ec87d5cd987" providerId="ADAL" clId="{319DD5A8-72A2-41E6-9FF3-D23C70731D37}" dt="2024-04-18T14:05:09.499" v="3019"/>
          <ac:spMkLst>
            <pc:docMk/>
            <pc:sldMk cId="1134685236" sldId="276"/>
            <ac:spMk id="49" creationId="{60C1D6F2-94EF-CE52-D541-E4D0C991EF2C}"/>
          </ac:spMkLst>
        </pc:spChg>
        <pc:spChg chg="mod">
          <ac:chgData name="Kadhi, Ayat" userId="2115ba5f-f93e-44f4-84b4-3ec87d5cd987" providerId="ADAL" clId="{319DD5A8-72A2-41E6-9FF3-D23C70731D37}" dt="2024-04-18T14:05:09.499" v="3019"/>
          <ac:spMkLst>
            <pc:docMk/>
            <pc:sldMk cId="1134685236" sldId="276"/>
            <ac:spMk id="50" creationId="{DA7B3ACF-741F-5D8E-52AC-D792843F5EFF}"/>
          </ac:spMkLst>
        </pc:spChg>
        <pc:spChg chg="mod">
          <ac:chgData name="Kadhi, Ayat" userId="2115ba5f-f93e-44f4-84b4-3ec87d5cd987" providerId="ADAL" clId="{319DD5A8-72A2-41E6-9FF3-D23C70731D37}" dt="2024-04-18T14:05:09.499" v="3019"/>
          <ac:spMkLst>
            <pc:docMk/>
            <pc:sldMk cId="1134685236" sldId="276"/>
            <ac:spMk id="51" creationId="{4BD2969A-1CC8-6203-83C8-A680513677A6}"/>
          </ac:spMkLst>
        </pc:spChg>
        <pc:spChg chg="mod">
          <ac:chgData name="Kadhi, Ayat" userId="2115ba5f-f93e-44f4-84b4-3ec87d5cd987" providerId="ADAL" clId="{319DD5A8-72A2-41E6-9FF3-D23C70731D37}" dt="2024-04-18T14:05:09.499" v="3019"/>
          <ac:spMkLst>
            <pc:docMk/>
            <pc:sldMk cId="1134685236" sldId="276"/>
            <ac:spMk id="52" creationId="{8E9E90BE-281D-DF2C-0783-87340AF83D74}"/>
          </ac:spMkLst>
        </pc:spChg>
        <pc:spChg chg="mod">
          <ac:chgData name="Kadhi, Ayat" userId="2115ba5f-f93e-44f4-84b4-3ec87d5cd987" providerId="ADAL" clId="{319DD5A8-72A2-41E6-9FF3-D23C70731D37}" dt="2024-04-18T14:05:09.499" v="3019"/>
          <ac:spMkLst>
            <pc:docMk/>
            <pc:sldMk cId="1134685236" sldId="276"/>
            <ac:spMk id="53" creationId="{B61C8F1C-99A8-FAD2-C7DB-7129A4AB2708}"/>
          </ac:spMkLst>
        </pc:spChg>
        <pc:spChg chg="mod">
          <ac:chgData name="Kadhi, Ayat" userId="2115ba5f-f93e-44f4-84b4-3ec87d5cd987" providerId="ADAL" clId="{319DD5A8-72A2-41E6-9FF3-D23C70731D37}" dt="2024-04-18T14:05:09.499" v="3019"/>
          <ac:spMkLst>
            <pc:docMk/>
            <pc:sldMk cId="1134685236" sldId="276"/>
            <ac:spMk id="54" creationId="{D728A301-C952-4992-F204-74C9D4E3B47C}"/>
          </ac:spMkLst>
        </pc:spChg>
        <pc:spChg chg="mod">
          <ac:chgData name="Kadhi, Ayat" userId="2115ba5f-f93e-44f4-84b4-3ec87d5cd987" providerId="ADAL" clId="{319DD5A8-72A2-41E6-9FF3-D23C70731D37}" dt="2024-04-18T14:05:09.499" v="3019"/>
          <ac:spMkLst>
            <pc:docMk/>
            <pc:sldMk cId="1134685236" sldId="276"/>
            <ac:spMk id="55" creationId="{493EF4C0-645E-AECC-F0B9-CE31E3B272AC}"/>
          </ac:spMkLst>
        </pc:spChg>
        <pc:spChg chg="mod">
          <ac:chgData name="Kadhi, Ayat" userId="2115ba5f-f93e-44f4-84b4-3ec87d5cd987" providerId="ADAL" clId="{319DD5A8-72A2-41E6-9FF3-D23C70731D37}" dt="2024-04-18T14:05:09.499" v="3019"/>
          <ac:spMkLst>
            <pc:docMk/>
            <pc:sldMk cId="1134685236" sldId="276"/>
            <ac:spMk id="56" creationId="{CEE39552-CC6F-C160-F67F-6BDE326D7021}"/>
          </ac:spMkLst>
        </pc:spChg>
        <pc:spChg chg="mod">
          <ac:chgData name="Kadhi, Ayat" userId="2115ba5f-f93e-44f4-84b4-3ec87d5cd987" providerId="ADAL" clId="{319DD5A8-72A2-41E6-9FF3-D23C70731D37}" dt="2024-04-18T14:05:09.499" v="3019"/>
          <ac:spMkLst>
            <pc:docMk/>
            <pc:sldMk cId="1134685236" sldId="276"/>
            <ac:spMk id="57" creationId="{F8FF4B50-A8F6-013B-8CB9-681E5D7C45F9}"/>
          </ac:spMkLst>
        </pc:spChg>
        <pc:spChg chg="mod">
          <ac:chgData name="Kadhi, Ayat" userId="2115ba5f-f93e-44f4-84b4-3ec87d5cd987" providerId="ADAL" clId="{319DD5A8-72A2-41E6-9FF3-D23C70731D37}" dt="2024-04-18T14:05:09.499" v="3019"/>
          <ac:spMkLst>
            <pc:docMk/>
            <pc:sldMk cId="1134685236" sldId="276"/>
            <ac:spMk id="58" creationId="{83488636-7D8B-CD95-6855-06F29658234C}"/>
          </ac:spMkLst>
        </pc:spChg>
        <pc:spChg chg="mod">
          <ac:chgData name="Kadhi, Ayat" userId="2115ba5f-f93e-44f4-84b4-3ec87d5cd987" providerId="ADAL" clId="{319DD5A8-72A2-41E6-9FF3-D23C70731D37}" dt="2024-04-18T14:05:09.499" v="3019"/>
          <ac:spMkLst>
            <pc:docMk/>
            <pc:sldMk cId="1134685236" sldId="276"/>
            <ac:spMk id="59" creationId="{82B2C10B-69CD-79D0-A930-368F0A8A1386}"/>
          </ac:spMkLst>
        </pc:spChg>
        <pc:spChg chg="mod">
          <ac:chgData name="Kadhi, Ayat" userId="2115ba5f-f93e-44f4-84b4-3ec87d5cd987" providerId="ADAL" clId="{319DD5A8-72A2-41E6-9FF3-D23C70731D37}" dt="2024-04-18T14:05:09.499" v="3019"/>
          <ac:spMkLst>
            <pc:docMk/>
            <pc:sldMk cId="1134685236" sldId="276"/>
            <ac:spMk id="61" creationId="{F694AB5C-0365-A909-DE22-51CA23FA8C70}"/>
          </ac:spMkLst>
        </pc:spChg>
        <pc:spChg chg="mod">
          <ac:chgData name="Kadhi, Ayat" userId="2115ba5f-f93e-44f4-84b4-3ec87d5cd987" providerId="ADAL" clId="{319DD5A8-72A2-41E6-9FF3-D23C70731D37}" dt="2024-04-18T14:05:09.499" v="3019"/>
          <ac:spMkLst>
            <pc:docMk/>
            <pc:sldMk cId="1134685236" sldId="276"/>
            <ac:spMk id="62" creationId="{E211DB69-B456-A3E0-FBAB-1AAE7ACA4757}"/>
          </ac:spMkLst>
        </pc:spChg>
        <pc:spChg chg="mod">
          <ac:chgData name="Kadhi, Ayat" userId="2115ba5f-f93e-44f4-84b4-3ec87d5cd987" providerId="ADAL" clId="{319DD5A8-72A2-41E6-9FF3-D23C70731D37}" dt="2024-04-18T14:05:09.499" v="3019"/>
          <ac:spMkLst>
            <pc:docMk/>
            <pc:sldMk cId="1134685236" sldId="276"/>
            <ac:spMk id="63" creationId="{E2621162-0EEA-7B3A-65B7-DF185BCD2496}"/>
          </ac:spMkLst>
        </pc:spChg>
        <pc:spChg chg="mod">
          <ac:chgData name="Kadhi, Ayat" userId="2115ba5f-f93e-44f4-84b4-3ec87d5cd987" providerId="ADAL" clId="{319DD5A8-72A2-41E6-9FF3-D23C70731D37}" dt="2024-04-18T14:05:09.499" v="3019"/>
          <ac:spMkLst>
            <pc:docMk/>
            <pc:sldMk cId="1134685236" sldId="276"/>
            <ac:spMk id="64" creationId="{26B70C52-21E5-33BD-81D1-6D420F7A677B}"/>
          </ac:spMkLst>
        </pc:spChg>
        <pc:spChg chg="mod">
          <ac:chgData name="Kadhi, Ayat" userId="2115ba5f-f93e-44f4-84b4-3ec87d5cd987" providerId="ADAL" clId="{319DD5A8-72A2-41E6-9FF3-D23C70731D37}" dt="2024-04-18T14:05:09.499" v="3019"/>
          <ac:spMkLst>
            <pc:docMk/>
            <pc:sldMk cId="1134685236" sldId="276"/>
            <ac:spMk id="65" creationId="{C5C606E5-4B48-6523-69E6-DAAA559CD488}"/>
          </ac:spMkLst>
        </pc:spChg>
        <pc:spChg chg="mod">
          <ac:chgData name="Kadhi, Ayat" userId="2115ba5f-f93e-44f4-84b4-3ec87d5cd987" providerId="ADAL" clId="{319DD5A8-72A2-41E6-9FF3-D23C70731D37}" dt="2024-04-18T14:05:09.499" v="3019"/>
          <ac:spMkLst>
            <pc:docMk/>
            <pc:sldMk cId="1134685236" sldId="276"/>
            <ac:spMk id="66" creationId="{A1892A80-9D59-51C1-2CE8-028F94EC5E4B}"/>
          </ac:spMkLst>
        </pc:spChg>
        <pc:spChg chg="mod">
          <ac:chgData name="Kadhi, Ayat" userId="2115ba5f-f93e-44f4-84b4-3ec87d5cd987" providerId="ADAL" clId="{319DD5A8-72A2-41E6-9FF3-D23C70731D37}" dt="2024-04-18T14:05:09.499" v="3019"/>
          <ac:spMkLst>
            <pc:docMk/>
            <pc:sldMk cId="1134685236" sldId="276"/>
            <ac:spMk id="67" creationId="{A209D972-0C45-1BE4-B841-47E1F486DB55}"/>
          </ac:spMkLst>
        </pc:spChg>
        <pc:spChg chg="mod">
          <ac:chgData name="Kadhi, Ayat" userId="2115ba5f-f93e-44f4-84b4-3ec87d5cd987" providerId="ADAL" clId="{319DD5A8-72A2-41E6-9FF3-D23C70731D37}" dt="2024-04-18T14:05:09.499" v="3019"/>
          <ac:spMkLst>
            <pc:docMk/>
            <pc:sldMk cId="1134685236" sldId="276"/>
            <ac:spMk id="68" creationId="{BD1E2D09-1635-43EF-A985-848A71E95040}"/>
          </ac:spMkLst>
        </pc:spChg>
        <pc:spChg chg="mod">
          <ac:chgData name="Kadhi, Ayat" userId="2115ba5f-f93e-44f4-84b4-3ec87d5cd987" providerId="ADAL" clId="{319DD5A8-72A2-41E6-9FF3-D23C70731D37}" dt="2024-04-18T14:05:09.499" v="3019"/>
          <ac:spMkLst>
            <pc:docMk/>
            <pc:sldMk cId="1134685236" sldId="276"/>
            <ac:spMk id="69" creationId="{A71D9FEE-AC69-17D1-B9BF-F10C35F7DEF5}"/>
          </ac:spMkLst>
        </pc:spChg>
        <pc:spChg chg="mod">
          <ac:chgData name="Kadhi, Ayat" userId="2115ba5f-f93e-44f4-84b4-3ec87d5cd987" providerId="ADAL" clId="{319DD5A8-72A2-41E6-9FF3-D23C70731D37}" dt="2024-04-18T14:05:09.499" v="3019"/>
          <ac:spMkLst>
            <pc:docMk/>
            <pc:sldMk cId="1134685236" sldId="276"/>
            <ac:spMk id="70" creationId="{441DBA79-116B-42B1-F60D-CD294D3A8D64}"/>
          </ac:spMkLst>
        </pc:spChg>
        <pc:spChg chg="mod">
          <ac:chgData name="Kadhi, Ayat" userId="2115ba5f-f93e-44f4-84b4-3ec87d5cd987" providerId="ADAL" clId="{319DD5A8-72A2-41E6-9FF3-D23C70731D37}" dt="2024-04-18T14:05:09.499" v="3019"/>
          <ac:spMkLst>
            <pc:docMk/>
            <pc:sldMk cId="1134685236" sldId="276"/>
            <ac:spMk id="71" creationId="{253079D7-4D71-C7BE-10DC-B398D1877A74}"/>
          </ac:spMkLst>
        </pc:spChg>
        <pc:spChg chg="mod">
          <ac:chgData name="Kadhi, Ayat" userId="2115ba5f-f93e-44f4-84b4-3ec87d5cd987" providerId="ADAL" clId="{319DD5A8-72A2-41E6-9FF3-D23C70731D37}" dt="2024-04-18T14:05:09.499" v="3019"/>
          <ac:spMkLst>
            <pc:docMk/>
            <pc:sldMk cId="1134685236" sldId="276"/>
            <ac:spMk id="72" creationId="{D322DC61-FEE9-318C-7316-D5DB3B89F52E}"/>
          </ac:spMkLst>
        </pc:spChg>
        <pc:spChg chg="mod">
          <ac:chgData name="Kadhi, Ayat" userId="2115ba5f-f93e-44f4-84b4-3ec87d5cd987" providerId="ADAL" clId="{319DD5A8-72A2-41E6-9FF3-D23C70731D37}" dt="2024-04-18T14:05:09.499" v="3019"/>
          <ac:spMkLst>
            <pc:docMk/>
            <pc:sldMk cId="1134685236" sldId="276"/>
            <ac:spMk id="73" creationId="{AD358BC2-2FF4-5722-89AC-477ACA22971E}"/>
          </ac:spMkLst>
        </pc:spChg>
        <pc:spChg chg="mod">
          <ac:chgData name="Kadhi, Ayat" userId="2115ba5f-f93e-44f4-84b4-3ec87d5cd987" providerId="ADAL" clId="{319DD5A8-72A2-41E6-9FF3-D23C70731D37}" dt="2024-04-18T14:05:09.499" v="3019"/>
          <ac:spMkLst>
            <pc:docMk/>
            <pc:sldMk cId="1134685236" sldId="276"/>
            <ac:spMk id="74" creationId="{56982FE0-287D-1FE8-0E42-0A6778ED9D8D}"/>
          </ac:spMkLst>
        </pc:spChg>
        <pc:spChg chg="mod">
          <ac:chgData name="Kadhi, Ayat" userId="2115ba5f-f93e-44f4-84b4-3ec87d5cd987" providerId="ADAL" clId="{319DD5A8-72A2-41E6-9FF3-D23C70731D37}" dt="2024-04-18T14:05:09.499" v="3019"/>
          <ac:spMkLst>
            <pc:docMk/>
            <pc:sldMk cId="1134685236" sldId="276"/>
            <ac:spMk id="75" creationId="{3FDB8933-996E-2840-74F6-CBAA13A95A77}"/>
          </ac:spMkLst>
        </pc:spChg>
        <pc:spChg chg="mod">
          <ac:chgData name="Kadhi, Ayat" userId="2115ba5f-f93e-44f4-84b4-3ec87d5cd987" providerId="ADAL" clId="{319DD5A8-72A2-41E6-9FF3-D23C70731D37}" dt="2024-04-18T14:05:09.499" v="3019"/>
          <ac:spMkLst>
            <pc:docMk/>
            <pc:sldMk cId="1134685236" sldId="276"/>
            <ac:spMk id="76" creationId="{E3E4EB21-15C0-4A3D-2EEC-7CF8FCE58AF3}"/>
          </ac:spMkLst>
        </pc:spChg>
        <pc:spChg chg="mod">
          <ac:chgData name="Kadhi, Ayat" userId="2115ba5f-f93e-44f4-84b4-3ec87d5cd987" providerId="ADAL" clId="{319DD5A8-72A2-41E6-9FF3-D23C70731D37}" dt="2024-04-18T14:05:09.499" v="3019"/>
          <ac:spMkLst>
            <pc:docMk/>
            <pc:sldMk cId="1134685236" sldId="276"/>
            <ac:spMk id="77" creationId="{BD5720FD-04F0-E939-B704-423C95D9AC47}"/>
          </ac:spMkLst>
        </pc:spChg>
        <pc:spChg chg="mod">
          <ac:chgData name="Kadhi, Ayat" userId="2115ba5f-f93e-44f4-84b4-3ec87d5cd987" providerId="ADAL" clId="{319DD5A8-72A2-41E6-9FF3-D23C70731D37}" dt="2024-04-18T14:05:09.499" v="3019"/>
          <ac:spMkLst>
            <pc:docMk/>
            <pc:sldMk cId="1134685236" sldId="276"/>
            <ac:spMk id="78" creationId="{1F35AB5F-62EF-D8DB-AF08-F1A30C776C25}"/>
          </ac:spMkLst>
        </pc:spChg>
        <pc:spChg chg="mod">
          <ac:chgData name="Kadhi, Ayat" userId="2115ba5f-f93e-44f4-84b4-3ec87d5cd987" providerId="ADAL" clId="{319DD5A8-72A2-41E6-9FF3-D23C70731D37}" dt="2024-04-18T14:05:09.499" v="3019"/>
          <ac:spMkLst>
            <pc:docMk/>
            <pc:sldMk cId="1134685236" sldId="276"/>
            <ac:spMk id="79" creationId="{2EFF3FC0-5791-EAEA-20F9-91923723C00C}"/>
          </ac:spMkLst>
        </pc:spChg>
        <pc:spChg chg="mod">
          <ac:chgData name="Kadhi, Ayat" userId="2115ba5f-f93e-44f4-84b4-3ec87d5cd987" providerId="ADAL" clId="{319DD5A8-72A2-41E6-9FF3-D23C70731D37}" dt="2024-04-18T14:05:09.499" v="3019"/>
          <ac:spMkLst>
            <pc:docMk/>
            <pc:sldMk cId="1134685236" sldId="276"/>
            <ac:spMk id="80" creationId="{4B5FAB8F-4815-B261-9FE2-E38E8401612F}"/>
          </ac:spMkLst>
        </pc:spChg>
        <pc:spChg chg="mod">
          <ac:chgData name="Kadhi, Ayat" userId="2115ba5f-f93e-44f4-84b4-3ec87d5cd987" providerId="ADAL" clId="{319DD5A8-72A2-41E6-9FF3-D23C70731D37}" dt="2024-04-18T14:05:09.499" v="3019"/>
          <ac:spMkLst>
            <pc:docMk/>
            <pc:sldMk cId="1134685236" sldId="276"/>
            <ac:spMk id="81" creationId="{4BC76064-58FC-CDCB-D38A-9C06AAFE27ED}"/>
          </ac:spMkLst>
        </pc:spChg>
        <pc:spChg chg="mod">
          <ac:chgData name="Kadhi, Ayat" userId="2115ba5f-f93e-44f4-84b4-3ec87d5cd987" providerId="ADAL" clId="{319DD5A8-72A2-41E6-9FF3-D23C70731D37}" dt="2024-04-18T14:05:09.499" v="3019"/>
          <ac:spMkLst>
            <pc:docMk/>
            <pc:sldMk cId="1134685236" sldId="276"/>
            <ac:spMk id="82" creationId="{2197AAFB-BB39-84F8-E97F-B6BB63B95E3E}"/>
          </ac:spMkLst>
        </pc:spChg>
        <pc:spChg chg="mod">
          <ac:chgData name="Kadhi, Ayat" userId="2115ba5f-f93e-44f4-84b4-3ec87d5cd987" providerId="ADAL" clId="{319DD5A8-72A2-41E6-9FF3-D23C70731D37}" dt="2024-04-18T14:05:09.499" v="3019"/>
          <ac:spMkLst>
            <pc:docMk/>
            <pc:sldMk cId="1134685236" sldId="276"/>
            <ac:spMk id="83" creationId="{2F1EC49D-A159-BB17-B251-30C70789201A}"/>
          </ac:spMkLst>
        </pc:spChg>
        <pc:spChg chg="mod">
          <ac:chgData name="Kadhi, Ayat" userId="2115ba5f-f93e-44f4-84b4-3ec87d5cd987" providerId="ADAL" clId="{319DD5A8-72A2-41E6-9FF3-D23C70731D37}" dt="2024-04-18T14:05:09.499" v="3019"/>
          <ac:spMkLst>
            <pc:docMk/>
            <pc:sldMk cId="1134685236" sldId="276"/>
            <ac:spMk id="84" creationId="{7A38FC6C-C518-C352-5D0C-8851890E020D}"/>
          </ac:spMkLst>
        </pc:spChg>
        <pc:spChg chg="mod">
          <ac:chgData name="Kadhi, Ayat" userId="2115ba5f-f93e-44f4-84b4-3ec87d5cd987" providerId="ADAL" clId="{319DD5A8-72A2-41E6-9FF3-D23C70731D37}" dt="2024-04-18T14:05:09.499" v="3019"/>
          <ac:spMkLst>
            <pc:docMk/>
            <pc:sldMk cId="1134685236" sldId="276"/>
            <ac:spMk id="85" creationId="{4B0CD9B6-861F-CF84-6334-A9C9F807AE6D}"/>
          </ac:spMkLst>
        </pc:spChg>
        <pc:spChg chg="mod">
          <ac:chgData name="Kadhi, Ayat" userId="2115ba5f-f93e-44f4-84b4-3ec87d5cd987" providerId="ADAL" clId="{319DD5A8-72A2-41E6-9FF3-D23C70731D37}" dt="2024-04-18T14:05:09.499" v="3019"/>
          <ac:spMkLst>
            <pc:docMk/>
            <pc:sldMk cId="1134685236" sldId="276"/>
            <ac:spMk id="86" creationId="{18FDE852-783D-BFF2-C880-C842CA5BD094}"/>
          </ac:spMkLst>
        </pc:spChg>
        <pc:spChg chg="mod">
          <ac:chgData name="Kadhi, Ayat" userId="2115ba5f-f93e-44f4-84b4-3ec87d5cd987" providerId="ADAL" clId="{319DD5A8-72A2-41E6-9FF3-D23C70731D37}" dt="2024-04-18T14:05:09.499" v="3019"/>
          <ac:spMkLst>
            <pc:docMk/>
            <pc:sldMk cId="1134685236" sldId="276"/>
            <ac:spMk id="87" creationId="{9EF8E12F-CA05-49A9-2461-19896D3B4161}"/>
          </ac:spMkLst>
        </pc:spChg>
        <pc:spChg chg="mod">
          <ac:chgData name="Kadhi, Ayat" userId="2115ba5f-f93e-44f4-84b4-3ec87d5cd987" providerId="ADAL" clId="{319DD5A8-72A2-41E6-9FF3-D23C70731D37}" dt="2024-04-18T14:05:09.499" v="3019"/>
          <ac:spMkLst>
            <pc:docMk/>
            <pc:sldMk cId="1134685236" sldId="276"/>
            <ac:spMk id="88" creationId="{03D1F900-3871-CF5B-79EB-29FA4EB6B67C}"/>
          </ac:spMkLst>
        </pc:spChg>
        <pc:spChg chg="mod">
          <ac:chgData name="Kadhi, Ayat" userId="2115ba5f-f93e-44f4-84b4-3ec87d5cd987" providerId="ADAL" clId="{319DD5A8-72A2-41E6-9FF3-D23C70731D37}" dt="2024-04-18T14:05:09.499" v="3019"/>
          <ac:spMkLst>
            <pc:docMk/>
            <pc:sldMk cId="1134685236" sldId="276"/>
            <ac:spMk id="89" creationId="{7DF04529-DEEF-CD64-1837-0AC433C76E20}"/>
          </ac:spMkLst>
        </pc:spChg>
        <pc:spChg chg="mod">
          <ac:chgData name="Kadhi, Ayat" userId="2115ba5f-f93e-44f4-84b4-3ec87d5cd987" providerId="ADAL" clId="{319DD5A8-72A2-41E6-9FF3-D23C70731D37}" dt="2024-04-18T14:05:09.499" v="3019"/>
          <ac:spMkLst>
            <pc:docMk/>
            <pc:sldMk cId="1134685236" sldId="276"/>
            <ac:spMk id="90" creationId="{E140BC7B-0739-422F-983A-D9EB91E7605A}"/>
          </ac:spMkLst>
        </pc:spChg>
        <pc:spChg chg="mod">
          <ac:chgData name="Kadhi, Ayat" userId="2115ba5f-f93e-44f4-84b4-3ec87d5cd987" providerId="ADAL" clId="{319DD5A8-72A2-41E6-9FF3-D23C70731D37}" dt="2024-04-18T14:05:09.499" v="3019"/>
          <ac:spMkLst>
            <pc:docMk/>
            <pc:sldMk cId="1134685236" sldId="276"/>
            <ac:spMk id="91" creationId="{A68E6258-7291-4C85-0D76-B9F51569CBF4}"/>
          </ac:spMkLst>
        </pc:spChg>
        <pc:spChg chg="mod">
          <ac:chgData name="Kadhi, Ayat" userId="2115ba5f-f93e-44f4-84b4-3ec87d5cd987" providerId="ADAL" clId="{319DD5A8-72A2-41E6-9FF3-D23C70731D37}" dt="2024-04-18T14:05:09.499" v="3019"/>
          <ac:spMkLst>
            <pc:docMk/>
            <pc:sldMk cId="1134685236" sldId="276"/>
            <ac:spMk id="92" creationId="{8A131609-7526-A1B7-9CDD-BD38AEE10AF8}"/>
          </ac:spMkLst>
        </pc:spChg>
        <pc:spChg chg="mod">
          <ac:chgData name="Kadhi, Ayat" userId="2115ba5f-f93e-44f4-84b4-3ec87d5cd987" providerId="ADAL" clId="{319DD5A8-72A2-41E6-9FF3-D23C70731D37}" dt="2024-04-18T14:05:11.002" v="3021"/>
          <ac:spMkLst>
            <pc:docMk/>
            <pc:sldMk cId="1134685236" sldId="276"/>
            <ac:spMk id="94" creationId="{56F6BB5F-973A-308D-4A61-1099FAFE2581}"/>
          </ac:spMkLst>
        </pc:spChg>
        <pc:spChg chg="mod">
          <ac:chgData name="Kadhi, Ayat" userId="2115ba5f-f93e-44f4-84b4-3ec87d5cd987" providerId="ADAL" clId="{319DD5A8-72A2-41E6-9FF3-D23C70731D37}" dt="2024-04-18T14:05:11.002" v="3021"/>
          <ac:spMkLst>
            <pc:docMk/>
            <pc:sldMk cId="1134685236" sldId="276"/>
            <ac:spMk id="95" creationId="{FEBD8288-FFB6-7346-D6AC-C417155F50D2}"/>
          </ac:spMkLst>
        </pc:spChg>
        <pc:spChg chg="mod">
          <ac:chgData name="Kadhi, Ayat" userId="2115ba5f-f93e-44f4-84b4-3ec87d5cd987" providerId="ADAL" clId="{319DD5A8-72A2-41E6-9FF3-D23C70731D37}" dt="2024-04-18T14:05:11.002" v="3021"/>
          <ac:spMkLst>
            <pc:docMk/>
            <pc:sldMk cId="1134685236" sldId="276"/>
            <ac:spMk id="96" creationId="{2DE06ADE-E6B6-FB72-9E2B-4CA27515D2F6}"/>
          </ac:spMkLst>
        </pc:spChg>
        <pc:spChg chg="mod">
          <ac:chgData name="Kadhi, Ayat" userId="2115ba5f-f93e-44f4-84b4-3ec87d5cd987" providerId="ADAL" clId="{319DD5A8-72A2-41E6-9FF3-D23C70731D37}" dt="2024-04-18T14:05:11.002" v="3021"/>
          <ac:spMkLst>
            <pc:docMk/>
            <pc:sldMk cId="1134685236" sldId="276"/>
            <ac:spMk id="97" creationId="{407EAB04-F1DD-623C-60BA-0A14434D3BDE}"/>
          </ac:spMkLst>
        </pc:spChg>
        <pc:spChg chg="mod">
          <ac:chgData name="Kadhi, Ayat" userId="2115ba5f-f93e-44f4-84b4-3ec87d5cd987" providerId="ADAL" clId="{319DD5A8-72A2-41E6-9FF3-D23C70731D37}" dt="2024-04-18T14:05:11.002" v="3021"/>
          <ac:spMkLst>
            <pc:docMk/>
            <pc:sldMk cId="1134685236" sldId="276"/>
            <ac:spMk id="98" creationId="{4B775886-33D9-38FA-367F-A03DED2846C9}"/>
          </ac:spMkLst>
        </pc:spChg>
        <pc:spChg chg="mod">
          <ac:chgData name="Kadhi, Ayat" userId="2115ba5f-f93e-44f4-84b4-3ec87d5cd987" providerId="ADAL" clId="{319DD5A8-72A2-41E6-9FF3-D23C70731D37}" dt="2024-04-18T14:05:11.002" v="3021"/>
          <ac:spMkLst>
            <pc:docMk/>
            <pc:sldMk cId="1134685236" sldId="276"/>
            <ac:spMk id="99" creationId="{568F0ACE-DFE8-D3AC-4E5E-272A9815D178}"/>
          </ac:spMkLst>
        </pc:spChg>
        <pc:spChg chg="mod">
          <ac:chgData name="Kadhi, Ayat" userId="2115ba5f-f93e-44f4-84b4-3ec87d5cd987" providerId="ADAL" clId="{319DD5A8-72A2-41E6-9FF3-D23C70731D37}" dt="2024-04-18T14:05:11.002" v="3021"/>
          <ac:spMkLst>
            <pc:docMk/>
            <pc:sldMk cId="1134685236" sldId="276"/>
            <ac:spMk id="100" creationId="{0A51A454-3E28-DC47-4232-C929BFBC726A}"/>
          </ac:spMkLst>
        </pc:spChg>
        <pc:spChg chg="mod">
          <ac:chgData name="Kadhi, Ayat" userId="2115ba5f-f93e-44f4-84b4-3ec87d5cd987" providerId="ADAL" clId="{319DD5A8-72A2-41E6-9FF3-D23C70731D37}" dt="2024-04-18T14:05:11.002" v="3021"/>
          <ac:spMkLst>
            <pc:docMk/>
            <pc:sldMk cId="1134685236" sldId="276"/>
            <ac:spMk id="101" creationId="{EC45BF1F-1AF5-EB40-7C2A-8A3A6310C2C9}"/>
          </ac:spMkLst>
        </pc:spChg>
        <pc:spChg chg="mod">
          <ac:chgData name="Kadhi, Ayat" userId="2115ba5f-f93e-44f4-84b4-3ec87d5cd987" providerId="ADAL" clId="{319DD5A8-72A2-41E6-9FF3-D23C70731D37}" dt="2024-04-18T14:05:11.002" v="3021"/>
          <ac:spMkLst>
            <pc:docMk/>
            <pc:sldMk cId="1134685236" sldId="276"/>
            <ac:spMk id="102" creationId="{F7B97786-AE21-2ABD-9B60-FE5A2D19AEAF}"/>
          </ac:spMkLst>
        </pc:spChg>
        <pc:spChg chg="mod">
          <ac:chgData name="Kadhi, Ayat" userId="2115ba5f-f93e-44f4-84b4-3ec87d5cd987" providerId="ADAL" clId="{319DD5A8-72A2-41E6-9FF3-D23C70731D37}" dt="2024-04-18T14:05:11.002" v="3021"/>
          <ac:spMkLst>
            <pc:docMk/>
            <pc:sldMk cId="1134685236" sldId="276"/>
            <ac:spMk id="103" creationId="{31DE4BD6-23A0-075E-EBD0-DA5C93DA7ED0}"/>
          </ac:spMkLst>
        </pc:spChg>
        <pc:spChg chg="mod">
          <ac:chgData name="Kadhi, Ayat" userId="2115ba5f-f93e-44f4-84b4-3ec87d5cd987" providerId="ADAL" clId="{319DD5A8-72A2-41E6-9FF3-D23C70731D37}" dt="2024-04-18T14:05:11.002" v="3021"/>
          <ac:spMkLst>
            <pc:docMk/>
            <pc:sldMk cId="1134685236" sldId="276"/>
            <ac:spMk id="104" creationId="{B5EC8E66-6B22-3A5A-1F0C-9AD6B261BFF6}"/>
          </ac:spMkLst>
        </pc:spChg>
        <pc:spChg chg="mod">
          <ac:chgData name="Kadhi, Ayat" userId="2115ba5f-f93e-44f4-84b4-3ec87d5cd987" providerId="ADAL" clId="{319DD5A8-72A2-41E6-9FF3-D23C70731D37}" dt="2024-04-18T14:05:11.002" v="3021"/>
          <ac:spMkLst>
            <pc:docMk/>
            <pc:sldMk cId="1134685236" sldId="276"/>
            <ac:spMk id="105" creationId="{4BD924A8-CC1C-F7DD-558C-CCB44AE86CD4}"/>
          </ac:spMkLst>
        </pc:spChg>
        <pc:spChg chg="mod">
          <ac:chgData name="Kadhi, Ayat" userId="2115ba5f-f93e-44f4-84b4-3ec87d5cd987" providerId="ADAL" clId="{319DD5A8-72A2-41E6-9FF3-D23C70731D37}" dt="2024-04-18T14:05:11.002" v="3021"/>
          <ac:spMkLst>
            <pc:docMk/>
            <pc:sldMk cId="1134685236" sldId="276"/>
            <ac:spMk id="106" creationId="{739B43B4-2A76-D5A6-3D94-2835C561CE57}"/>
          </ac:spMkLst>
        </pc:spChg>
        <pc:spChg chg="mod">
          <ac:chgData name="Kadhi, Ayat" userId="2115ba5f-f93e-44f4-84b4-3ec87d5cd987" providerId="ADAL" clId="{319DD5A8-72A2-41E6-9FF3-D23C70731D37}" dt="2024-04-18T14:05:11.002" v="3021"/>
          <ac:spMkLst>
            <pc:docMk/>
            <pc:sldMk cId="1134685236" sldId="276"/>
            <ac:spMk id="107" creationId="{3F375A2B-69E4-A385-6134-9850E1E9A5D4}"/>
          </ac:spMkLst>
        </pc:spChg>
        <pc:spChg chg="mod">
          <ac:chgData name="Kadhi, Ayat" userId="2115ba5f-f93e-44f4-84b4-3ec87d5cd987" providerId="ADAL" clId="{319DD5A8-72A2-41E6-9FF3-D23C70731D37}" dt="2024-04-18T14:05:11.002" v="3021"/>
          <ac:spMkLst>
            <pc:docMk/>
            <pc:sldMk cId="1134685236" sldId="276"/>
            <ac:spMk id="108" creationId="{E6617553-2B2D-8432-BF21-C8C2F591E633}"/>
          </ac:spMkLst>
        </pc:spChg>
        <pc:spChg chg="mod">
          <ac:chgData name="Kadhi, Ayat" userId="2115ba5f-f93e-44f4-84b4-3ec87d5cd987" providerId="ADAL" clId="{319DD5A8-72A2-41E6-9FF3-D23C70731D37}" dt="2024-04-18T14:05:11.002" v="3021"/>
          <ac:spMkLst>
            <pc:docMk/>
            <pc:sldMk cId="1134685236" sldId="276"/>
            <ac:spMk id="109" creationId="{DE0BD70B-9C87-FE99-D534-5C688E7EE8BA}"/>
          </ac:spMkLst>
        </pc:spChg>
        <pc:spChg chg="mod">
          <ac:chgData name="Kadhi, Ayat" userId="2115ba5f-f93e-44f4-84b4-3ec87d5cd987" providerId="ADAL" clId="{319DD5A8-72A2-41E6-9FF3-D23C70731D37}" dt="2024-04-18T14:05:11.002" v="3021"/>
          <ac:spMkLst>
            <pc:docMk/>
            <pc:sldMk cId="1134685236" sldId="276"/>
            <ac:spMk id="110" creationId="{134BF39F-5D7B-EAA3-330E-A54195E615E9}"/>
          </ac:spMkLst>
        </pc:spChg>
        <pc:spChg chg="mod">
          <ac:chgData name="Kadhi, Ayat" userId="2115ba5f-f93e-44f4-84b4-3ec87d5cd987" providerId="ADAL" clId="{319DD5A8-72A2-41E6-9FF3-D23C70731D37}" dt="2024-04-18T14:05:11.002" v="3021"/>
          <ac:spMkLst>
            <pc:docMk/>
            <pc:sldMk cId="1134685236" sldId="276"/>
            <ac:spMk id="111" creationId="{3CC04025-4FEA-0FB0-1DF3-3DC3D6F8DFAA}"/>
          </ac:spMkLst>
        </pc:spChg>
        <pc:spChg chg="mod">
          <ac:chgData name="Kadhi, Ayat" userId="2115ba5f-f93e-44f4-84b4-3ec87d5cd987" providerId="ADAL" clId="{319DD5A8-72A2-41E6-9FF3-D23C70731D37}" dt="2024-04-18T14:05:11.002" v="3021"/>
          <ac:spMkLst>
            <pc:docMk/>
            <pc:sldMk cId="1134685236" sldId="276"/>
            <ac:spMk id="112" creationId="{B4B8291B-0D2D-30A4-F1C8-EA8F07AC8476}"/>
          </ac:spMkLst>
        </pc:spChg>
        <pc:spChg chg="mod">
          <ac:chgData name="Kadhi, Ayat" userId="2115ba5f-f93e-44f4-84b4-3ec87d5cd987" providerId="ADAL" clId="{319DD5A8-72A2-41E6-9FF3-D23C70731D37}" dt="2024-04-18T14:05:11.002" v="3021"/>
          <ac:spMkLst>
            <pc:docMk/>
            <pc:sldMk cId="1134685236" sldId="276"/>
            <ac:spMk id="113" creationId="{EAA72C64-F19F-2A76-7D87-B83F0BE88DD7}"/>
          </ac:spMkLst>
        </pc:spChg>
        <pc:spChg chg="mod">
          <ac:chgData name="Kadhi, Ayat" userId="2115ba5f-f93e-44f4-84b4-3ec87d5cd987" providerId="ADAL" clId="{319DD5A8-72A2-41E6-9FF3-D23C70731D37}" dt="2024-04-18T14:05:11.002" v="3021"/>
          <ac:spMkLst>
            <pc:docMk/>
            <pc:sldMk cId="1134685236" sldId="276"/>
            <ac:spMk id="114" creationId="{46D2EF73-19F0-C193-B8C5-95112C172A02}"/>
          </ac:spMkLst>
        </pc:spChg>
        <pc:spChg chg="mod">
          <ac:chgData name="Kadhi, Ayat" userId="2115ba5f-f93e-44f4-84b4-3ec87d5cd987" providerId="ADAL" clId="{319DD5A8-72A2-41E6-9FF3-D23C70731D37}" dt="2024-04-18T14:05:11.002" v="3021"/>
          <ac:spMkLst>
            <pc:docMk/>
            <pc:sldMk cId="1134685236" sldId="276"/>
            <ac:spMk id="115" creationId="{6E4FE636-39B5-4C23-AC8A-8FABBD85EF4A}"/>
          </ac:spMkLst>
        </pc:spChg>
        <pc:spChg chg="mod">
          <ac:chgData name="Kadhi, Ayat" userId="2115ba5f-f93e-44f4-84b4-3ec87d5cd987" providerId="ADAL" clId="{319DD5A8-72A2-41E6-9FF3-D23C70731D37}" dt="2024-04-18T14:05:11.002" v="3021"/>
          <ac:spMkLst>
            <pc:docMk/>
            <pc:sldMk cId="1134685236" sldId="276"/>
            <ac:spMk id="116" creationId="{69D6E621-1469-22A6-D66B-B57661F7BFAA}"/>
          </ac:spMkLst>
        </pc:spChg>
        <pc:spChg chg="mod">
          <ac:chgData name="Kadhi, Ayat" userId="2115ba5f-f93e-44f4-84b4-3ec87d5cd987" providerId="ADAL" clId="{319DD5A8-72A2-41E6-9FF3-D23C70731D37}" dt="2024-04-18T14:05:11.002" v="3021"/>
          <ac:spMkLst>
            <pc:docMk/>
            <pc:sldMk cId="1134685236" sldId="276"/>
            <ac:spMk id="117" creationId="{08A06366-DF00-CEB7-4DEE-B826C56B2FD8}"/>
          </ac:spMkLst>
        </pc:spChg>
        <pc:spChg chg="mod">
          <ac:chgData name="Kadhi, Ayat" userId="2115ba5f-f93e-44f4-84b4-3ec87d5cd987" providerId="ADAL" clId="{319DD5A8-72A2-41E6-9FF3-D23C70731D37}" dt="2024-04-18T14:05:11.002" v="3021"/>
          <ac:spMkLst>
            <pc:docMk/>
            <pc:sldMk cId="1134685236" sldId="276"/>
            <ac:spMk id="118" creationId="{FB5CA9B7-6029-F369-AF4E-5E192E61E788}"/>
          </ac:spMkLst>
        </pc:spChg>
        <pc:spChg chg="mod">
          <ac:chgData name="Kadhi, Ayat" userId="2115ba5f-f93e-44f4-84b4-3ec87d5cd987" providerId="ADAL" clId="{319DD5A8-72A2-41E6-9FF3-D23C70731D37}" dt="2024-04-18T14:05:11.002" v="3021"/>
          <ac:spMkLst>
            <pc:docMk/>
            <pc:sldMk cId="1134685236" sldId="276"/>
            <ac:spMk id="119" creationId="{73389AF7-2638-46B0-ED92-99903C7FD60B}"/>
          </ac:spMkLst>
        </pc:spChg>
        <pc:spChg chg="mod">
          <ac:chgData name="Kadhi, Ayat" userId="2115ba5f-f93e-44f4-84b4-3ec87d5cd987" providerId="ADAL" clId="{319DD5A8-72A2-41E6-9FF3-D23C70731D37}" dt="2024-04-18T14:05:11.002" v="3021"/>
          <ac:spMkLst>
            <pc:docMk/>
            <pc:sldMk cId="1134685236" sldId="276"/>
            <ac:spMk id="120" creationId="{2871D936-7857-3D49-C4B0-0E9ED55E0A84}"/>
          </ac:spMkLst>
        </pc:spChg>
        <pc:spChg chg="mod">
          <ac:chgData name="Kadhi, Ayat" userId="2115ba5f-f93e-44f4-84b4-3ec87d5cd987" providerId="ADAL" clId="{319DD5A8-72A2-41E6-9FF3-D23C70731D37}" dt="2024-04-18T14:05:11.002" v="3021"/>
          <ac:spMkLst>
            <pc:docMk/>
            <pc:sldMk cId="1134685236" sldId="276"/>
            <ac:spMk id="121" creationId="{23AA2845-CD2B-8173-64BF-653F767A039C}"/>
          </ac:spMkLst>
        </pc:spChg>
        <pc:spChg chg="mod">
          <ac:chgData name="Kadhi, Ayat" userId="2115ba5f-f93e-44f4-84b4-3ec87d5cd987" providerId="ADAL" clId="{319DD5A8-72A2-41E6-9FF3-D23C70731D37}" dt="2024-04-18T14:05:11.002" v="3021"/>
          <ac:spMkLst>
            <pc:docMk/>
            <pc:sldMk cId="1134685236" sldId="276"/>
            <ac:spMk id="122" creationId="{9095F3C3-387D-528D-7C40-2377AFC41285}"/>
          </ac:spMkLst>
        </pc:spChg>
        <pc:spChg chg="mod">
          <ac:chgData name="Kadhi, Ayat" userId="2115ba5f-f93e-44f4-84b4-3ec87d5cd987" providerId="ADAL" clId="{319DD5A8-72A2-41E6-9FF3-D23C70731D37}" dt="2024-04-18T14:05:11.002" v="3021"/>
          <ac:spMkLst>
            <pc:docMk/>
            <pc:sldMk cId="1134685236" sldId="276"/>
            <ac:spMk id="123" creationId="{7315F858-452F-9745-12EC-D93D6C33A38F}"/>
          </ac:spMkLst>
        </pc:spChg>
        <pc:spChg chg="mod">
          <ac:chgData name="Kadhi, Ayat" userId="2115ba5f-f93e-44f4-84b4-3ec87d5cd987" providerId="ADAL" clId="{319DD5A8-72A2-41E6-9FF3-D23C70731D37}" dt="2024-04-18T14:05:11.002" v="3021"/>
          <ac:spMkLst>
            <pc:docMk/>
            <pc:sldMk cId="1134685236" sldId="276"/>
            <ac:spMk id="124" creationId="{C85E198E-C419-0C68-5619-AD59D3716BC2}"/>
          </ac:spMkLst>
        </pc:spChg>
        <pc:spChg chg="mod">
          <ac:chgData name="Kadhi, Ayat" userId="2115ba5f-f93e-44f4-84b4-3ec87d5cd987" providerId="ADAL" clId="{319DD5A8-72A2-41E6-9FF3-D23C70731D37}" dt="2024-04-18T14:05:11.002" v="3021"/>
          <ac:spMkLst>
            <pc:docMk/>
            <pc:sldMk cId="1134685236" sldId="276"/>
            <ac:spMk id="125" creationId="{8B56FE33-C338-3F1B-9517-C9F3E37B70DD}"/>
          </ac:spMkLst>
        </pc:spChg>
        <pc:spChg chg="mod">
          <ac:chgData name="Kadhi, Ayat" userId="2115ba5f-f93e-44f4-84b4-3ec87d5cd987" providerId="ADAL" clId="{319DD5A8-72A2-41E6-9FF3-D23C70731D37}" dt="2024-04-18T14:05:11.002" v="3021"/>
          <ac:spMkLst>
            <pc:docMk/>
            <pc:sldMk cId="1134685236" sldId="276"/>
            <ac:spMk id="126" creationId="{84CDD3B4-D526-E2D5-1DB3-FFCB3D97E120}"/>
          </ac:spMkLst>
        </pc:spChg>
        <pc:spChg chg="mod">
          <ac:chgData name="Kadhi, Ayat" userId="2115ba5f-f93e-44f4-84b4-3ec87d5cd987" providerId="ADAL" clId="{319DD5A8-72A2-41E6-9FF3-D23C70731D37}" dt="2024-04-18T14:05:11.002" v="3021"/>
          <ac:spMkLst>
            <pc:docMk/>
            <pc:sldMk cId="1134685236" sldId="276"/>
            <ac:spMk id="127" creationId="{BEF94DDD-B368-90AE-92FC-77FFBF7D29A1}"/>
          </ac:spMkLst>
        </pc:spChg>
        <pc:spChg chg="mod">
          <ac:chgData name="Kadhi, Ayat" userId="2115ba5f-f93e-44f4-84b4-3ec87d5cd987" providerId="ADAL" clId="{319DD5A8-72A2-41E6-9FF3-D23C70731D37}" dt="2024-04-18T14:05:11.002" v="3021"/>
          <ac:spMkLst>
            <pc:docMk/>
            <pc:sldMk cId="1134685236" sldId="276"/>
            <ac:spMk id="128" creationId="{778E5A2B-D617-699F-1958-1F398027783B}"/>
          </ac:spMkLst>
        </pc:spChg>
        <pc:spChg chg="mod">
          <ac:chgData name="Kadhi, Ayat" userId="2115ba5f-f93e-44f4-84b4-3ec87d5cd987" providerId="ADAL" clId="{319DD5A8-72A2-41E6-9FF3-D23C70731D37}" dt="2024-04-18T14:05:11.002" v="3021"/>
          <ac:spMkLst>
            <pc:docMk/>
            <pc:sldMk cId="1134685236" sldId="276"/>
            <ac:spMk id="129" creationId="{8BC391A6-4ED8-9E02-6CDD-3CE79FC53742}"/>
          </ac:spMkLst>
        </pc:spChg>
        <pc:spChg chg="mod">
          <ac:chgData name="Kadhi, Ayat" userId="2115ba5f-f93e-44f4-84b4-3ec87d5cd987" providerId="ADAL" clId="{319DD5A8-72A2-41E6-9FF3-D23C70731D37}" dt="2024-04-18T14:05:11.002" v="3021"/>
          <ac:spMkLst>
            <pc:docMk/>
            <pc:sldMk cId="1134685236" sldId="276"/>
            <ac:spMk id="130" creationId="{DB110769-60A7-9A86-6E37-A857C314FCF7}"/>
          </ac:spMkLst>
        </pc:spChg>
        <pc:spChg chg="mod">
          <ac:chgData name="Kadhi, Ayat" userId="2115ba5f-f93e-44f4-84b4-3ec87d5cd987" providerId="ADAL" clId="{319DD5A8-72A2-41E6-9FF3-D23C70731D37}" dt="2024-04-18T14:05:11.002" v="3021"/>
          <ac:spMkLst>
            <pc:docMk/>
            <pc:sldMk cId="1134685236" sldId="276"/>
            <ac:spMk id="131" creationId="{2CDBD9BF-42CE-2314-4F1F-3A567AFD48C4}"/>
          </ac:spMkLst>
        </pc:spChg>
        <pc:spChg chg="mod">
          <ac:chgData name="Kadhi, Ayat" userId="2115ba5f-f93e-44f4-84b4-3ec87d5cd987" providerId="ADAL" clId="{319DD5A8-72A2-41E6-9FF3-D23C70731D37}" dt="2024-04-18T14:05:11.002" v="3021"/>
          <ac:spMkLst>
            <pc:docMk/>
            <pc:sldMk cId="1134685236" sldId="276"/>
            <ac:spMk id="132" creationId="{2273665C-0B23-2841-50B7-38B669548A3A}"/>
          </ac:spMkLst>
        </pc:spChg>
        <pc:spChg chg="mod">
          <ac:chgData name="Kadhi, Ayat" userId="2115ba5f-f93e-44f4-84b4-3ec87d5cd987" providerId="ADAL" clId="{319DD5A8-72A2-41E6-9FF3-D23C70731D37}" dt="2024-04-18T14:05:11.002" v="3021"/>
          <ac:spMkLst>
            <pc:docMk/>
            <pc:sldMk cId="1134685236" sldId="276"/>
            <ac:spMk id="133" creationId="{FEBC547B-2E68-EDB0-0372-3BF60A35E038}"/>
          </ac:spMkLst>
        </pc:spChg>
        <pc:spChg chg="mod">
          <ac:chgData name="Kadhi, Ayat" userId="2115ba5f-f93e-44f4-84b4-3ec87d5cd987" providerId="ADAL" clId="{319DD5A8-72A2-41E6-9FF3-D23C70731D37}" dt="2024-04-18T14:05:11.002" v="3021"/>
          <ac:spMkLst>
            <pc:docMk/>
            <pc:sldMk cId="1134685236" sldId="276"/>
            <ac:spMk id="134" creationId="{9E2FEABE-2590-CC3A-8ADC-F817A7BD2460}"/>
          </ac:spMkLst>
        </pc:spChg>
        <pc:spChg chg="mod">
          <ac:chgData name="Kadhi, Ayat" userId="2115ba5f-f93e-44f4-84b4-3ec87d5cd987" providerId="ADAL" clId="{319DD5A8-72A2-41E6-9FF3-D23C70731D37}" dt="2024-04-18T14:05:11.002" v="3021"/>
          <ac:spMkLst>
            <pc:docMk/>
            <pc:sldMk cId="1134685236" sldId="276"/>
            <ac:spMk id="135" creationId="{B6D52D7D-B74F-C559-CAFF-69686BE51682}"/>
          </ac:spMkLst>
        </pc:spChg>
        <pc:spChg chg="mod">
          <ac:chgData name="Kadhi, Ayat" userId="2115ba5f-f93e-44f4-84b4-3ec87d5cd987" providerId="ADAL" clId="{319DD5A8-72A2-41E6-9FF3-D23C70731D37}" dt="2024-04-18T14:05:11.002" v="3021"/>
          <ac:spMkLst>
            <pc:docMk/>
            <pc:sldMk cId="1134685236" sldId="276"/>
            <ac:spMk id="136" creationId="{773EFA9D-18EC-297A-A758-C03EE2102699}"/>
          </ac:spMkLst>
        </pc:spChg>
        <pc:spChg chg="mod">
          <ac:chgData name="Kadhi, Ayat" userId="2115ba5f-f93e-44f4-84b4-3ec87d5cd987" providerId="ADAL" clId="{319DD5A8-72A2-41E6-9FF3-D23C70731D37}" dt="2024-04-18T14:05:11.002" v="3021"/>
          <ac:spMkLst>
            <pc:docMk/>
            <pc:sldMk cId="1134685236" sldId="276"/>
            <ac:spMk id="137" creationId="{1B8299E7-8E54-2ADA-50C8-651CA99DECD5}"/>
          </ac:spMkLst>
        </pc:spChg>
        <pc:spChg chg="mod">
          <ac:chgData name="Kadhi, Ayat" userId="2115ba5f-f93e-44f4-84b4-3ec87d5cd987" providerId="ADAL" clId="{319DD5A8-72A2-41E6-9FF3-D23C70731D37}" dt="2024-04-18T14:05:11.002" v="3021"/>
          <ac:spMkLst>
            <pc:docMk/>
            <pc:sldMk cId="1134685236" sldId="276"/>
            <ac:spMk id="138" creationId="{0782FE77-B7A3-0FB9-3DFB-98F07DD16755}"/>
          </ac:spMkLst>
        </pc:spChg>
        <pc:spChg chg="mod">
          <ac:chgData name="Kadhi, Ayat" userId="2115ba5f-f93e-44f4-84b4-3ec87d5cd987" providerId="ADAL" clId="{319DD5A8-72A2-41E6-9FF3-D23C70731D37}" dt="2024-04-18T14:05:11.002" v="3021"/>
          <ac:spMkLst>
            <pc:docMk/>
            <pc:sldMk cId="1134685236" sldId="276"/>
            <ac:spMk id="139" creationId="{36AFAB93-22E7-F800-603C-465C9FB53584}"/>
          </ac:spMkLst>
        </pc:spChg>
        <pc:spChg chg="mod">
          <ac:chgData name="Kadhi, Ayat" userId="2115ba5f-f93e-44f4-84b4-3ec87d5cd987" providerId="ADAL" clId="{319DD5A8-72A2-41E6-9FF3-D23C70731D37}" dt="2024-04-18T14:05:11.002" v="3021"/>
          <ac:spMkLst>
            <pc:docMk/>
            <pc:sldMk cId="1134685236" sldId="276"/>
            <ac:spMk id="140" creationId="{07560CE7-08B2-3F38-58F2-484D8CAD1B7A}"/>
          </ac:spMkLst>
        </pc:spChg>
        <pc:spChg chg="mod">
          <ac:chgData name="Kadhi, Ayat" userId="2115ba5f-f93e-44f4-84b4-3ec87d5cd987" providerId="ADAL" clId="{319DD5A8-72A2-41E6-9FF3-D23C70731D37}" dt="2024-04-18T14:05:11.002" v="3021"/>
          <ac:spMkLst>
            <pc:docMk/>
            <pc:sldMk cId="1134685236" sldId="276"/>
            <ac:spMk id="141" creationId="{0DD6A69E-9359-3EE9-EFA3-0050601A9200}"/>
          </ac:spMkLst>
        </pc:spChg>
        <pc:spChg chg="mod">
          <ac:chgData name="Kadhi, Ayat" userId="2115ba5f-f93e-44f4-84b4-3ec87d5cd987" providerId="ADAL" clId="{319DD5A8-72A2-41E6-9FF3-D23C70731D37}" dt="2024-04-18T14:05:11.002" v="3021"/>
          <ac:spMkLst>
            <pc:docMk/>
            <pc:sldMk cId="1134685236" sldId="276"/>
            <ac:spMk id="142" creationId="{173844A9-BB1B-BF64-2165-4040D15126E3}"/>
          </ac:spMkLst>
        </pc:spChg>
        <pc:spChg chg="mod">
          <ac:chgData name="Kadhi, Ayat" userId="2115ba5f-f93e-44f4-84b4-3ec87d5cd987" providerId="ADAL" clId="{319DD5A8-72A2-41E6-9FF3-D23C70731D37}" dt="2024-04-18T14:05:11.002" v="3021"/>
          <ac:spMkLst>
            <pc:docMk/>
            <pc:sldMk cId="1134685236" sldId="276"/>
            <ac:spMk id="143" creationId="{4FED0040-B84D-A0E2-0CE1-90C5513AFF87}"/>
          </ac:spMkLst>
        </pc:spChg>
        <pc:spChg chg="mod">
          <ac:chgData name="Kadhi, Ayat" userId="2115ba5f-f93e-44f4-84b4-3ec87d5cd987" providerId="ADAL" clId="{319DD5A8-72A2-41E6-9FF3-D23C70731D37}" dt="2024-04-18T14:05:11.002" v="3021"/>
          <ac:spMkLst>
            <pc:docMk/>
            <pc:sldMk cId="1134685236" sldId="276"/>
            <ac:spMk id="145" creationId="{60FBD4CF-C57A-547F-68D9-3EA12C0DBFBC}"/>
          </ac:spMkLst>
        </pc:spChg>
        <pc:spChg chg="mod">
          <ac:chgData name="Kadhi, Ayat" userId="2115ba5f-f93e-44f4-84b4-3ec87d5cd987" providerId="ADAL" clId="{319DD5A8-72A2-41E6-9FF3-D23C70731D37}" dt="2024-04-18T14:05:11.002" v="3021"/>
          <ac:spMkLst>
            <pc:docMk/>
            <pc:sldMk cId="1134685236" sldId="276"/>
            <ac:spMk id="146" creationId="{446406B6-FD03-A3FA-10DA-4277CB760100}"/>
          </ac:spMkLst>
        </pc:spChg>
        <pc:spChg chg="mod">
          <ac:chgData name="Kadhi, Ayat" userId="2115ba5f-f93e-44f4-84b4-3ec87d5cd987" providerId="ADAL" clId="{319DD5A8-72A2-41E6-9FF3-D23C70731D37}" dt="2024-04-18T14:05:11.002" v="3021"/>
          <ac:spMkLst>
            <pc:docMk/>
            <pc:sldMk cId="1134685236" sldId="276"/>
            <ac:spMk id="147" creationId="{A282289A-CD31-1150-B6F3-D3D8B8C9C6AC}"/>
          </ac:spMkLst>
        </pc:spChg>
        <pc:spChg chg="mod">
          <ac:chgData name="Kadhi, Ayat" userId="2115ba5f-f93e-44f4-84b4-3ec87d5cd987" providerId="ADAL" clId="{319DD5A8-72A2-41E6-9FF3-D23C70731D37}" dt="2024-04-18T14:05:11.002" v="3021"/>
          <ac:spMkLst>
            <pc:docMk/>
            <pc:sldMk cId="1134685236" sldId="276"/>
            <ac:spMk id="148" creationId="{4A032ADE-1CFE-8B5F-738B-EE6DE138CFF2}"/>
          </ac:spMkLst>
        </pc:spChg>
        <pc:spChg chg="mod">
          <ac:chgData name="Kadhi, Ayat" userId="2115ba5f-f93e-44f4-84b4-3ec87d5cd987" providerId="ADAL" clId="{319DD5A8-72A2-41E6-9FF3-D23C70731D37}" dt="2024-04-18T14:05:11.002" v="3021"/>
          <ac:spMkLst>
            <pc:docMk/>
            <pc:sldMk cId="1134685236" sldId="276"/>
            <ac:spMk id="149" creationId="{43AD30E6-ED87-1D54-04A7-A14D0FC52D71}"/>
          </ac:spMkLst>
        </pc:spChg>
        <pc:spChg chg="mod">
          <ac:chgData name="Kadhi, Ayat" userId="2115ba5f-f93e-44f4-84b4-3ec87d5cd987" providerId="ADAL" clId="{319DD5A8-72A2-41E6-9FF3-D23C70731D37}" dt="2024-04-18T14:05:11.002" v="3021"/>
          <ac:spMkLst>
            <pc:docMk/>
            <pc:sldMk cId="1134685236" sldId="276"/>
            <ac:spMk id="150" creationId="{FA0ED185-8137-51EF-20E8-E34D299E1101}"/>
          </ac:spMkLst>
        </pc:spChg>
        <pc:spChg chg="mod">
          <ac:chgData name="Kadhi, Ayat" userId="2115ba5f-f93e-44f4-84b4-3ec87d5cd987" providerId="ADAL" clId="{319DD5A8-72A2-41E6-9FF3-D23C70731D37}" dt="2024-04-18T14:05:11.002" v="3021"/>
          <ac:spMkLst>
            <pc:docMk/>
            <pc:sldMk cId="1134685236" sldId="276"/>
            <ac:spMk id="151" creationId="{9308D7C8-820C-767E-2EF4-2ECCF651F61E}"/>
          </ac:spMkLst>
        </pc:spChg>
        <pc:spChg chg="mod">
          <ac:chgData name="Kadhi, Ayat" userId="2115ba5f-f93e-44f4-84b4-3ec87d5cd987" providerId="ADAL" clId="{319DD5A8-72A2-41E6-9FF3-D23C70731D37}" dt="2024-04-18T14:05:11.002" v="3021"/>
          <ac:spMkLst>
            <pc:docMk/>
            <pc:sldMk cId="1134685236" sldId="276"/>
            <ac:spMk id="152" creationId="{1A555523-6139-3D57-05F1-D22F26CEB3D0}"/>
          </ac:spMkLst>
        </pc:spChg>
        <pc:spChg chg="mod">
          <ac:chgData name="Kadhi, Ayat" userId="2115ba5f-f93e-44f4-84b4-3ec87d5cd987" providerId="ADAL" clId="{319DD5A8-72A2-41E6-9FF3-D23C70731D37}" dt="2024-04-18T14:05:11.002" v="3021"/>
          <ac:spMkLst>
            <pc:docMk/>
            <pc:sldMk cId="1134685236" sldId="276"/>
            <ac:spMk id="153" creationId="{620163EC-A9E4-4CBE-2178-62E5CB9C02A0}"/>
          </ac:spMkLst>
        </pc:spChg>
        <pc:spChg chg="mod">
          <ac:chgData name="Kadhi, Ayat" userId="2115ba5f-f93e-44f4-84b4-3ec87d5cd987" providerId="ADAL" clId="{319DD5A8-72A2-41E6-9FF3-D23C70731D37}" dt="2024-04-18T14:05:11.002" v="3021"/>
          <ac:spMkLst>
            <pc:docMk/>
            <pc:sldMk cId="1134685236" sldId="276"/>
            <ac:spMk id="154" creationId="{50B07A2A-87E3-6211-FA65-0C6D423426CD}"/>
          </ac:spMkLst>
        </pc:spChg>
        <pc:spChg chg="mod">
          <ac:chgData name="Kadhi, Ayat" userId="2115ba5f-f93e-44f4-84b4-3ec87d5cd987" providerId="ADAL" clId="{319DD5A8-72A2-41E6-9FF3-D23C70731D37}" dt="2024-04-18T14:05:11.002" v="3021"/>
          <ac:spMkLst>
            <pc:docMk/>
            <pc:sldMk cId="1134685236" sldId="276"/>
            <ac:spMk id="155" creationId="{7F5C9CCF-CEC8-D4AC-9D02-113D15112A8E}"/>
          </ac:spMkLst>
        </pc:spChg>
        <pc:spChg chg="mod">
          <ac:chgData name="Kadhi, Ayat" userId="2115ba5f-f93e-44f4-84b4-3ec87d5cd987" providerId="ADAL" clId="{319DD5A8-72A2-41E6-9FF3-D23C70731D37}" dt="2024-04-18T14:05:11.002" v="3021"/>
          <ac:spMkLst>
            <pc:docMk/>
            <pc:sldMk cId="1134685236" sldId="276"/>
            <ac:spMk id="156" creationId="{3D8D131E-853B-54D9-2912-00DE8EA83913}"/>
          </ac:spMkLst>
        </pc:spChg>
        <pc:spChg chg="mod">
          <ac:chgData name="Kadhi, Ayat" userId="2115ba5f-f93e-44f4-84b4-3ec87d5cd987" providerId="ADAL" clId="{319DD5A8-72A2-41E6-9FF3-D23C70731D37}" dt="2024-04-18T14:05:11.002" v="3021"/>
          <ac:spMkLst>
            <pc:docMk/>
            <pc:sldMk cId="1134685236" sldId="276"/>
            <ac:spMk id="157" creationId="{17620F46-19C0-4E95-3C6C-27B0D3301071}"/>
          </ac:spMkLst>
        </pc:spChg>
        <pc:spChg chg="mod">
          <ac:chgData name="Kadhi, Ayat" userId="2115ba5f-f93e-44f4-84b4-3ec87d5cd987" providerId="ADAL" clId="{319DD5A8-72A2-41E6-9FF3-D23C70731D37}" dt="2024-04-18T14:05:11.002" v="3021"/>
          <ac:spMkLst>
            <pc:docMk/>
            <pc:sldMk cId="1134685236" sldId="276"/>
            <ac:spMk id="158" creationId="{501D4AA4-395B-7CDE-52EA-43533AA38C6B}"/>
          </ac:spMkLst>
        </pc:spChg>
        <pc:spChg chg="mod">
          <ac:chgData name="Kadhi, Ayat" userId="2115ba5f-f93e-44f4-84b4-3ec87d5cd987" providerId="ADAL" clId="{319DD5A8-72A2-41E6-9FF3-D23C70731D37}" dt="2024-04-18T14:05:11.002" v="3021"/>
          <ac:spMkLst>
            <pc:docMk/>
            <pc:sldMk cId="1134685236" sldId="276"/>
            <ac:spMk id="159" creationId="{A93D03F5-37E8-884D-1762-F2EF678CD92F}"/>
          </ac:spMkLst>
        </pc:spChg>
        <pc:spChg chg="mod">
          <ac:chgData name="Kadhi, Ayat" userId="2115ba5f-f93e-44f4-84b4-3ec87d5cd987" providerId="ADAL" clId="{319DD5A8-72A2-41E6-9FF3-D23C70731D37}" dt="2024-04-18T14:05:11.002" v="3021"/>
          <ac:spMkLst>
            <pc:docMk/>
            <pc:sldMk cId="1134685236" sldId="276"/>
            <ac:spMk id="160" creationId="{5F89E8D8-AAD6-13FD-FC7A-3DBABE856D27}"/>
          </ac:spMkLst>
        </pc:spChg>
        <pc:spChg chg="mod">
          <ac:chgData name="Kadhi, Ayat" userId="2115ba5f-f93e-44f4-84b4-3ec87d5cd987" providerId="ADAL" clId="{319DD5A8-72A2-41E6-9FF3-D23C70731D37}" dt="2024-04-18T14:05:11.002" v="3021"/>
          <ac:spMkLst>
            <pc:docMk/>
            <pc:sldMk cId="1134685236" sldId="276"/>
            <ac:spMk id="161" creationId="{1740189A-D136-7B32-4B39-D0C576A2011C}"/>
          </ac:spMkLst>
        </pc:spChg>
        <pc:spChg chg="mod">
          <ac:chgData name="Kadhi, Ayat" userId="2115ba5f-f93e-44f4-84b4-3ec87d5cd987" providerId="ADAL" clId="{319DD5A8-72A2-41E6-9FF3-D23C70731D37}" dt="2024-04-18T14:05:11.002" v="3021"/>
          <ac:spMkLst>
            <pc:docMk/>
            <pc:sldMk cId="1134685236" sldId="276"/>
            <ac:spMk id="162" creationId="{05640F09-64DC-30E8-2287-CE6F7DA81F66}"/>
          </ac:spMkLst>
        </pc:spChg>
        <pc:spChg chg="mod">
          <ac:chgData name="Kadhi, Ayat" userId="2115ba5f-f93e-44f4-84b4-3ec87d5cd987" providerId="ADAL" clId="{319DD5A8-72A2-41E6-9FF3-D23C70731D37}" dt="2024-04-18T14:05:11.002" v="3021"/>
          <ac:spMkLst>
            <pc:docMk/>
            <pc:sldMk cId="1134685236" sldId="276"/>
            <ac:spMk id="163" creationId="{9A41A9DA-159C-E0DC-3AD2-2C346193FDD6}"/>
          </ac:spMkLst>
        </pc:spChg>
        <pc:spChg chg="mod">
          <ac:chgData name="Kadhi, Ayat" userId="2115ba5f-f93e-44f4-84b4-3ec87d5cd987" providerId="ADAL" clId="{319DD5A8-72A2-41E6-9FF3-D23C70731D37}" dt="2024-04-18T14:05:11.002" v="3021"/>
          <ac:spMkLst>
            <pc:docMk/>
            <pc:sldMk cId="1134685236" sldId="276"/>
            <ac:spMk id="164" creationId="{4C69C0D4-5741-863D-7523-65AB6E760EB8}"/>
          </ac:spMkLst>
        </pc:spChg>
        <pc:spChg chg="mod">
          <ac:chgData name="Kadhi, Ayat" userId="2115ba5f-f93e-44f4-84b4-3ec87d5cd987" providerId="ADAL" clId="{319DD5A8-72A2-41E6-9FF3-D23C70731D37}" dt="2024-04-18T14:05:11.002" v="3021"/>
          <ac:spMkLst>
            <pc:docMk/>
            <pc:sldMk cId="1134685236" sldId="276"/>
            <ac:spMk id="165" creationId="{9458499A-4E24-DC29-8F95-5C8F1D476FD4}"/>
          </ac:spMkLst>
        </pc:spChg>
        <pc:spChg chg="mod">
          <ac:chgData name="Kadhi, Ayat" userId="2115ba5f-f93e-44f4-84b4-3ec87d5cd987" providerId="ADAL" clId="{319DD5A8-72A2-41E6-9FF3-D23C70731D37}" dt="2024-04-18T14:05:11.002" v="3021"/>
          <ac:spMkLst>
            <pc:docMk/>
            <pc:sldMk cId="1134685236" sldId="276"/>
            <ac:spMk id="166" creationId="{A72AB979-5DAE-C267-F4E7-505972AC0CCB}"/>
          </ac:spMkLst>
        </pc:spChg>
        <pc:spChg chg="mod">
          <ac:chgData name="Kadhi, Ayat" userId="2115ba5f-f93e-44f4-84b4-3ec87d5cd987" providerId="ADAL" clId="{319DD5A8-72A2-41E6-9FF3-D23C70731D37}" dt="2024-04-18T14:05:11.002" v="3021"/>
          <ac:spMkLst>
            <pc:docMk/>
            <pc:sldMk cId="1134685236" sldId="276"/>
            <ac:spMk id="167" creationId="{ABF744B3-407F-C6BF-BE6A-0A483E972760}"/>
          </ac:spMkLst>
        </pc:spChg>
        <pc:spChg chg="mod">
          <ac:chgData name="Kadhi, Ayat" userId="2115ba5f-f93e-44f4-84b4-3ec87d5cd987" providerId="ADAL" clId="{319DD5A8-72A2-41E6-9FF3-D23C70731D37}" dt="2024-04-18T14:05:11.002" v="3021"/>
          <ac:spMkLst>
            <pc:docMk/>
            <pc:sldMk cId="1134685236" sldId="276"/>
            <ac:spMk id="168" creationId="{6864FFE4-4DA1-71FC-5837-F44AC50FBE1F}"/>
          </ac:spMkLst>
        </pc:spChg>
        <pc:spChg chg="mod">
          <ac:chgData name="Kadhi, Ayat" userId="2115ba5f-f93e-44f4-84b4-3ec87d5cd987" providerId="ADAL" clId="{319DD5A8-72A2-41E6-9FF3-D23C70731D37}" dt="2024-04-18T14:05:11.002" v="3021"/>
          <ac:spMkLst>
            <pc:docMk/>
            <pc:sldMk cId="1134685236" sldId="276"/>
            <ac:spMk id="169" creationId="{64776D97-B491-B252-66A2-9F2AFEB76760}"/>
          </ac:spMkLst>
        </pc:spChg>
        <pc:spChg chg="mod">
          <ac:chgData name="Kadhi, Ayat" userId="2115ba5f-f93e-44f4-84b4-3ec87d5cd987" providerId="ADAL" clId="{319DD5A8-72A2-41E6-9FF3-D23C70731D37}" dt="2024-04-18T14:05:11.002" v="3021"/>
          <ac:spMkLst>
            <pc:docMk/>
            <pc:sldMk cId="1134685236" sldId="276"/>
            <ac:spMk id="170" creationId="{D3DC756E-3F32-6848-9244-213D13CB5E4A}"/>
          </ac:spMkLst>
        </pc:spChg>
        <pc:spChg chg="mod">
          <ac:chgData name="Kadhi, Ayat" userId="2115ba5f-f93e-44f4-84b4-3ec87d5cd987" providerId="ADAL" clId="{319DD5A8-72A2-41E6-9FF3-D23C70731D37}" dt="2024-04-18T14:05:11.002" v="3021"/>
          <ac:spMkLst>
            <pc:docMk/>
            <pc:sldMk cId="1134685236" sldId="276"/>
            <ac:spMk id="171" creationId="{3E15CBDA-8C74-F354-57EC-DE7D3096943E}"/>
          </ac:spMkLst>
        </pc:spChg>
        <pc:spChg chg="mod">
          <ac:chgData name="Kadhi, Ayat" userId="2115ba5f-f93e-44f4-84b4-3ec87d5cd987" providerId="ADAL" clId="{319DD5A8-72A2-41E6-9FF3-D23C70731D37}" dt="2024-04-18T14:05:11.002" v="3021"/>
          <ac:spMkLst>
            <pc:docMk/>
            <pc:sldMk cId="1134685236" sldId="276"/>
            <ac:spMk id="172" creationId="{10259AF9-4919-EE33-6C9A-1D643DD9BEB7}"/>
          </ac:spMkLst>
        </pc:spChg>
        <pc:spChg chg="mod">
          <ac:chgData name="Kadhi, Ayat" userId="2115ba5f-f93e-44f4-84b4-3ec87d5cd987" providerId="ADAL" clId="{319DD5A8-72A2-41E6-9FF3-D23C70731D37}" dt="2024-04-18T14:05:11.002" v="3021"/>
          <ac:spMkLst>
            <pc:docMk/>
            <pc:sldMk cId="1134685236" sldId="276"/>
            <ac:spMk id="173" creationId="{66CADE91-C2E1-0191-9C53-9DC162969218}"/>
          </ac:spMkLst>
        </pc:spChg>
        <pc:spChg chg="mod">
          <ac:chgData name="Kadhi, Ayat" userId="2115ba5f-f93e-44f4-84b4-3ec87d5cd987" providerId="ADAL" clId="{319DD5A8-72A2-41E6-9FF3-D23C70731D37}" dt="2024-04-18T14:05:11.002" v="3021"/>
          <ac:spMkLst>
            <pc:docMk/>
            <pc:sldMk cId="1134685236" sldId="276"/>
            <ac:spMk id="174" creationId="{B6DFC40F-8B88-411F-4081-E2C60F47B78F}"/>
          </ac:spMkLst>
        </pc:spChg>
        <pc:spChg chg="mod">
          <ac:chgData name="Kadhi, Ayat" userId="2115ba5f-f93e-44f4-84b4-3ec87d5cd987" providerId="ADAL" clId="{319DD5A8-72A2-41E6-9FF3-D23C70731D37}" dt="2024-04-18T14:05:11.002" v="3021"/>
          <ac:spMkLst>
            <pc:docMk/>
            <pc:sldMk cId="1134685236" sldId="276"/>
            <ac:spMk id="175" creationId="{971A9E76-A5E4-BF36-E3D3-8CF9EAE337B2}"/>
          </ac:spMkLst>
        </pc:spChg>
        <pc:spChg chg="mod">
          <ac:chgData name="Kadhi, Ayat" userId="2115ba5f-f93e-44f4-84b4-3ec87d5cd987" providerId="ADAL" clId="{319DD5A8-72A2-41E6-9FF3-D23C70731D37}" dt="2024-04-18T14:05:11.002" v="3021"/>
          <ac:spMkLst>
            <pc:docMk/>
            <pc:sldMk cId="1134685236" sldId="276"/>
            <ac:spMk id="176" creationId="{F482D8E2-8C0F-9152-262F-D0838143B802}"/>
          </ac:spMkLst>
        </pc:spChg>
        <pc:spChg chg="add mod">
          <ac:chgData name="Kadhi, Ayat" userId="2115ba5f-f93e-44f4-84b4-3ec87d5cd987" providerId="ADAL" clId="{319DD5A8-72A2-41E6-9FF3-D23C70731D37}" dt="2024-04-18T14:06:40.250" v="3030" actId="164"/>
          <ac:spMkLst>
            <pc:docMk/>
            <pc:sldMk cId="1134685236" sldId="276"/>
            <ac:spMk id="178" creationId="{B7D26BA8-4F12-161B-DA5D-4D0BB18E330D}"/>
          </ac:spMkLst>
        </pc:spChg>
        <pc:spChg chg="add mod">
          <ac:chgData name="Kadhi, Ayat" userId="2115ba5f-f93e-44f4-84b4-3ec87d5cd987" providerId="ADAL" clId="{319DD5A8-72A2-41E6-9FF3-D23C70731D37}" dt="2024-04-18T14:06:40.250" v="3030" actId="164"/>
          <ac:spMkLst>
            <pc:docMk/>
            <pc:sldMk cId="1134685236" sldId="276"/>
            <ac:spMk id="179" creationId="{F5DC3076-EAFE-4228-9C42-44420A1E1425}"/>
          </ac:spMkLst>
        </pc:spChg>
        <pc:spChg chg="mod">
          <ac:chgData name="Kadhi, Ayat" userId="2115ba5f-f93e-44f4-84b4-3ec87d5cd987" providerId="ADAL" clId="{319DD5A8-72A2-41E6-9FF3-D23C70731D37}" dt="2024-04-18T14:06:36.804" v="3029"/>
          <ac:spMkLst>
            <pc:docMk/>
            <pc:sldMk cId="1134685236" sldId="276"/>
            <ac:spMk id="181" creationId="{CAF44B4B-E62D-28A3-D368-7165E214080E}"/>
          </ac:spMkLst>
        </pc:spChg>
        <pc:spChg chg="mod">
          <ac:chgData name="Kadhi, Ayat" userId="2115ba5f-f93e-44f4-84b4-3ec87d5cd987" providerId="ADAL" clId="{319DD5A8-72A2-41E6-9FF3-D23C70731D37}" dt="2024-04-18T14:06:36.804" v="3029"/>
          <ac:spMkLst>
            <pc:docMk/>
            <pc:sldMk cId="1134685236" sldId="276"/>
            <ac:spMk id="182" creationId="{D9CF0953-B690-48B0-8582-907BDD45FD58}"/>
          </ac:spMkLst>
        </pc:spChg>
        <pc:spChg chg="mod">
          <ac:chgData name="Kadhi, Ayat" userId="2115ba5f-f93e-44f4-84b4-3ec87d5cd987" providerId="ADAL" clId="{319DD5A8-72A2-41E6-9FF3-D23C70731D37}" dt="2024-04-18T14:06:36.804" v="3029"/>
          <ac:spMkLst>
            <pc:docMk/>
            <pc:sldMk cId="1134685236" sldId="276"/>
            <ac:spMk id="184" creationId="{6EB903D2-AA8F-5EA4-D977-F9150E9B7794}"/>
          </ac:spMkLst>
        </pc:spChg>
        <pc:spChg chg="mod">
          <ac:chgData name="Kadhi, Ayat" userId="2115ba5f-f93e-44f4-84b4-3ec87d5cd987" providerId="ADAL" clId="{319DD5A8-72A2-41E6-9FF3-D23C70731D37}" dt="2024-04-18T14:06:36.804" v="3029"/>
          <ac:spMkLst>
            <pc:docMk/>
            <pc:sldMk cId="1134685236" sldId="276"/>
            <ac:spMk id="185" creationId="{F5F14711-57B5-D080-524A-144DE18A812B}"/>
          </ac:spMkLst>
        </pc:spChg>
        <pc:spChg chg="mod">
          <ac:chgData name="Kadhi, Ayat" userId="2115ba5f-f93e-44f4-84b4-3ec87d5cd987" providerId="ADAL" clId="{319DD5A8-72A2-41E6-9FF3-D23C70731D37}" dt="2024-04-18T14:06:36.804" v="3029"/>
          <ac:spMkLst>
            <pc:docMk/>
            <pc:sldMk cId="1134685236" sldId="276"/>
            <ac:spMk id="186" creationId="{9CD5D657-49A5-DB2E-70CA-130C6B1FD309}"/>
          </ac:spMkLst>
        </pc:spChg>
        <pc:spChg chg="mod">
          <ac:chgData name="Kadhi, Ayat" userId="2115ba5f-f93e-44f4-84b4-3ec87d5cd987" providerId="ADAL" clId="{319DD5A8-72A2-41E6-9FF3-D23C70731D37}" dt="2024-04-18T14:06:36.804" v="3029"/>
          <ac:spMkLst>
            <pc:docMk/>
            <pc:sldMk cId="1134685236" sldId="276"/>
            <ac:spMk id="187" creationId="{5A627F2C-173C-C478-4373-99C08F21D256}"/>
          </ac:spMkLst>
        </pc:spChg>
        <pc:spChg chg="mod">
          <ac:chgData name="Kadhi, Ayat" userId="2115ba5f-f93e-44f4-84b4-3ec87d5cd987" providerId="ADAL" clId="{319DD5A8-72A2-41E6-9FF3-D23C70731D37}" dt="2024-04-18T14:06:36.804" v="3029"/>
          <ac:spMkLst>
            <pc:docMk/>
            <pc:sldMk cId="1134685236" sldId="276"/>
            <ac:spMk id="188" creationId="{48A625D8-C244-F974-C869-31BDE1FE04C5}"/>
          </ac:spMkLst>
        </pc:spChg>
        <pc:spChg chg="add mod">
          <ac:chgData name="Kadhi, Ayat" userId="2115ba5f-f93e-44f4-84b4-3ec87d5cd987" providerId="ADAL" clId="{319DD5A8-72A2-41E6-9FF3-D23C70731D37}" dt="2024-04-18T14:06:40.250" v="3030" actId="164"/>
          <ac:spMkLst>
            <pc:docMk/>
            <pc:sldMk cId="1134685236" sldId="276"/>
            <ac:spMk id="189" creationId="{8368263F-1596-7F59-129D-20B493E6AE9D}"/>
          </ac:spMkLst>
        </pc:spChg>
        <pc:spChg chg="mod">
          <ac:chgData name="Kadhi, Ayat" userId="2115ba5f-f93e-44f4-84b4-3ec87d5cd987" providerId="ADAL" clId="{319DD5A8-72A2-41E6-9FF3-D23C70731D37}" dt="2024-04-18T14:06:36.804" v="3029"/>
          <ac:spMkLst>
            <pc:docMk/>
            <pc:sldMk cId="1134685236" sldId="276"/>
            <ac:spMk id="191" creationId="{A14785D1-ADE0-3AEE-AF4E-EA1629DAB7D7}"/>
          </ac:spMkLst>
        </pc:spChg>
        <pc:spChg chg="mod">
          <ac:chgData name="Kadhi, Ayat" userId="2115ba5f-f93e-44f4-84b4-3ec87d5cd987" providerId="ADAL" clId="{319DD5A8-72A2-41E6-9FF3-D23C70731D37}" dt="2024-04-18T14:06:36.804" v="3029"/>
          <ac:spMkLst>
            <pc:docMk/>
            <pc:sldMk cId="1134685236" sldId="276"/>
            <ac:spMk id="192" creationId="{8FFA37F6-B32C-F46F-040F-C8F0F2BCAB3F}"/>
          </ac:spMkLst>
        </pc:spChg>
        <pc:spChg chg="mod">
          <ac:chgData name="Kadhi, Ayat" userId="2115ba5f-f93e-44f4-84b4-3ec87d5cd987" providerId="ADAL" clId="{319DD5A8-72A2-41E6-9FF3-D23C70731D37}" dt="2024-04-18T14:06:36.804" v="3029"/>
          <ac:spMkLst>
            <pc:docMk/>
            <pc:sldMk cId="1134685236" sldId="276"/>
            <ac:spMk id="193" creationId="{0C229921-2487-9E47-41FB-4750F484E174}"/>
          </ac:spMkLst>
        </pc:spChg>
        <pc:spChg chg="mod">
          <ac:chgData name="Kadhi, Ayat" userId="2115ba5f-f93e-44f4-84b4-3ec87d5cd987" providerId="ADAL" clId="{319DD5A8-72A2-41E6-9FF3-D23C70731D37}" dt="2024-04-18T14:06:36.804" v="3029"/>
          <ac:spMkLst>
            <pc:docMk/>
            <pc:sldMk cId="1134685236" sldId="276"/>
            <ac:spMk id="194" creationId="{877BF6D1-61F8-2444-2A3A-0525C9FD2D16}"/>
          </ac:spMkLst>
        </pc:spChg>
        <pc:spChg chg="mod">
          <ac:chgData name="Kadhi, Ayat" userId="2115ba5f-f93e-44f4-84b4-3ec87d5cd987" providerId="ADAL" clId="{319DD5A8-72A2-41E6-9FF3-D23C70731D37}" dt="2024-04-18T14:06:36.804" v="3029"/>
          <ac:spMkLst>
            <pc:docMk/>
            <pc:sldMk cId="1134685236" sldId="276"/>
            <ac:spMk id="195" creationId="{2A7141A5-9BDF-5848-1D4E-52DF0E84847F}"/>
          </ac:spMkLst>
        </pc:spChg>
        <pc:spChg chg="mod">
          <ac:chgData name="Kadhi, Ayat" userId="2115ba5f-f93e-44f4-84b4-3ec87d5cd987" providerId="ADAL" clId="{319DD5A8-72A2-41E6-9FF3-D23C70731D37}" dt="2024-04-18T14:06:36.804" v="3029"/>
          <ac:spMkLst>
            <pc:docMk/>
            <pc:sldMk cId="1134685236" sldId="276"/>
            <ac:spMk id="196" creationId="{37D58DB8-CE8E-C3A7-2651-819B96F5865B}"/>
          </ac:spMkLst>
        </pc:spChg>
        <pc:spChg chg="mod">
          <ac:chgData name="Kadhi, Ayat" userId="2115ba5f-f93e-44f4-84b4-3ec87d5cd987" providerId="ADAL" clId="{319DD5A8-72A2-41E6-9FF3-D23C70731D37}" dt="2024-04-18T14:06:36.804" v="3029"/>
          <ac:spMkLst>
            <pc:docMk/>
            <pc:sldMk cId="1134685236" sldId="276"/>
            <ac:spMk id="197" creationId="{F4EF0432-3CFC-41E6-055B-198D161BE1B2}"/>
          </ac:spMkLst>
        </pc:spChg>
        <pc:spChg chg="mod">
          <ac:chgData name="Kadhi, Ayat" userId="2115ba5f-f93e-44f4-84b4-3ec87d5cd987" providerId="ADAL" clId="{319DD5A8-72A2-41E6-9FF3-D23C70731D37}" dt="2024-04-18T14:06:36.804" v="3029"/>
          <ac:spMkLst>
            <pc:docMk/>
            <pc:sldMk cId="1134685236" sldId="276"/>
            <ac:spMk id="198" creationId="{4DBFB1C3-3A3F-1944-982A-A0EE57EFF23B}"/>
          </ac:spMkLst>
        </pc:spChg>
        <pc:spChg chg="mod">
          <ac:chgData name="Kadhi, Ayat" userId="2115ba5f-f93e-44f4-84b4-3ec87d5cd987" providerId="ADAL" clId="{319DD5A8-72A2-41E6-9FF3-D23C70731D37}" dt="2024-04-18T14:06:36.804" v="3029"/>
          <ac:spMkLst>
            <pc:docMk/>
            <pc:sldMk cId="1134685236" sldId="276"/>
            <ac:spMk id="199" creationId="{CF7042C1-63DA-408B-493D-87D490CD3E44}"/>
          </ac:spMkLst>
        </pc:spChg>
        <pc:spChg chg="mod">
          <ac:chgData name="Kadhi, Ayat" userId="2115ba5f-f93e-44f4-84b4-3ec87d5cd987" providerId="ADAL" clId="{319DD5A8-72A2-41E6-9FF3-D23C70731D37}" dt="2024-04-18T14:06:36.804" v="3029"/>
          <ac:spMkLst>
            <pc:docMk/>
            <pc:sldMk cId="1134685236" sldId="276"/>
            <ac:spMk id="200" creationId="{A6D48B32-2AF6-EC01-5ABC-5F90C333A556}"/>
          </ac:spMkLst>
        </pc:spChg>
        <pc:spChg chg="mod">
          <ac:chgData name="Kadhi, Ayat" userId="2115ba5f-f93e-44f4-84b4-3ec87d5cd987" providerId="ADAL" clId="{319DD5A8-72A2-41E6-9FF3-D23C70731D37}" dt="2024-04-18T14:06:36.804" v="3029"/>
          <ac:spMkLst>
            <pc:docMk/>
            <pc:sldMk cId="1134685236" sldId="276"/>
            <ac:spMk id="201" creationId="{24E66773-AC90-C680-3809-D7B2772740AA}"/>
          </ac:spMkLst>
        </pc:spChg>
        <pc:spChg chg="mod">
          <ac:chgData name="Kadhi, Ayat" userId="2115ba5f-f93e-44f4-84b4-3ec87d5cd987" providerId="ADAL" clId="{319DD5A8-72A2-41E6-9FF3-D23C70731D37}" dt="2024-04-18T14:06:36.804" v="3029"/>
          <ac:spMkLst>
            <pc:docMk/>
            <pc:sldMk cId="1134685236" sldId="276"/>
            <ac:spMk id="202" creationId="{71D12FB4-9D86-82E2-A9D3-B4348A5DE9F9}"/>
          </ac:spMkLst>
        </pc:spChg>
        <pc:spChg chg="mod">
          <ac:chgData name="Kadhi, Ayat" userId="2115ba5f-f93e-44f4-84b4-3ec87d5cd987" providerId="ADAL" clId="{319DD5A8-72A2-41E6-9FF3-D23C70731D37}" dt="2024-04-18T14:06:36.804" v="3029"/>
          <ac:spMkLst>
            <pc:docMk/>
            <pc:sldMk cId="1134685236" sldId="276"/>
            <ac:spMk id="203" creationId="{C12600C2-2657-54A4-874E-FCBA8A2B5FBA}"/>
          </ac:spMkLst>
        </pc:spChg>
        <pc:spChg chg="mod">
          <ac:chgData name="Kadhi, Ayat" userId="2115ba5f-f93e-44f4-84b4-3ec87d5cd987" providerId="ADAL" clId="{319DD5A8-72A2-41E6-9FF3-D23C70731D37}" dt="2024-04-18T14:06:36.804" v="3029"/>
          <ac:spMkLst>
            <pc:docMk/>
            <pc:sldMk cId="1134685236" sldId="276"/>
            <ac:spMk id="204" creationId="{10D1EBA9-F484-5FF0-2CCC-5461BFDE32B1}"/>
          </ac:spMkLst>
        </pc:spChg>
        <pc:spChg chg="mod">
          <ac:chgData name="Kadhi, Ayat" userId="2115ba5f-f93e-44f4-84b4-3ec87d5cd987" providerId="ADAL" clId="{319DD5A8-72A2-41E6-9FF3-D23C70731D37}" dt="2024-04-18T14:06:36.804" v="3029"/>
          <ac:spMkLst>
            <pc:docMk/>
            <pc:sldMk cId="1134685236" sldId="276"/>
            <ac:spMk id="205" creationId="{9FAA9D21-1E05-4A31-5E1A-9DB853EF19DA}"/>
          </ac:spMkLst>
        </pc:spChg>
        <pc:spChg chg="mod">
          <ac:chgData name="Kadhi, Ayat" userId="2115ba5f-f93e-44f4-84b4-3ec87d5cd987" providerId="ADAL" clId="{319DD5A8-72A2-41E6-9FF3-D23C70731D37}" dt="2024-04-18T14:06:36.804" v="3029"/>
          <ac:spMkLst>
            <pc:docMk/>
            <pc:sldMk cId="1134685236" sldId="276"/>
            <ac:spMk id="206" creationId="{D7D38215-572C-66EC-CAC4-CD646398105C}"/>
          </ac:spMkLst>
        </pc:spChg>
        <pc:spChg chg="mod">
          <ac:chgData name="Kadhi, Ayat" userId="2115ba5f-f93e-44f4-84b4-3ec87d5cd987" providerId="ADAL" clId="{319DD5A8-72A2-41E6-9FF3-D23C70731D37}" dt="2024-04-18T14:06:36.804" v="3029"/>
          <ac:spMkLst>
            <pc:docMk/>
            <pc:sldMk cId="1134685236" sldId="276"/>
            <ac:spMk id="207" creationId="{6D9FFBE6-91E7-BB0C-F301-77FBC9236B2D}"/>
          </ac:spMkLst>
        </pc:spChg>
        <pc:spChg chg="mod">
          <ac:chgData name="Kadhi, Ayat" userId="2115ba5f-f93e-44f4-84b4-3ec87d5cd987" providerId="ADAL" clId="{319DD5A8-72A2-41E6-9FF3-D23C70731D37}" dt="2024-04-18T14:06:36.804" v="3029"/>
          <ac:spMkLst>
            <pc:docMk/>
            <pc:sldMk cId="1134685236" sldId="276"/>
            <ac:spMk id="208" creationId="{C8D7E026-1464-47D8-BB71-8E61067F32B7}"/>
          </ac:spMkLst>
        </pc:spChg>
        <pc:spChg chg="mod">
          <ac:chgData name="Kadhi, Ayat" userId="2115ba5f-f93e-44f4-84b4-3ec87d5cd987" providerId="ADAL" clId="{319DD5A8-72A2-41E6-9FF3-D23C70731D37}" dt="2024-04-18T14:06:36.804" v="3029"/>
          <ac:spMkLst>
            <pc:docMk/>
            <pc:sldMk cId="1134685236" sldId="276"/>
            <ac:spMk id="209" creationId="{59022E9B-BB8C-CD89-7089-440AAD95D155}"/>
          </ac:spMkLst>
        </pc:spChg>
        <pc:spChg chg="mod">
          <ac:chgData name="Kadhi, Ayat" userId="2115ba5f-f93e-44f4-84b4-3ec87d5cd987" providerId="ADAL" clId="{319DD5A8-72A2-41E6-9FF3-D23C70731D37}" dt="2024-04-18T14:06:36.804" v="3029"/>
          <ac:spMkLst>
            <pc:docMk/>
            <pc:sldMk cId="1134685236" sldId="276"/>
            <ac:spMk id="210" creationId="{4CA821A0-FF0E-49ED-408F-FCABD69E132E}"/>
          </ac:spMkLst>
        </pc:spChg>
        <pc:spChg chg="mod">
          <ac:chgData name="Kadhi, Ayat" userId="2115ba5f-f93e-44f4-84b4-3ec87d5cd987" providerId="ADAL" clId="{319DD5A8-72A2-41E6-9FF3-D23C70731D37}" dt="2024-04-18T14:06:36.804" v="3029"/>
          <ac:spMkLst>
            <pc:docMk/>
            <pc:sldMk cId="1134685236" sldId="276"/>
            <ac:spMk id="211" creationId="{C7674FAA-90B9-CCA7-12D0-81D1A0B9041C}"/>
          </ac:spMkLst>
        </pc:spChg>
        <pc:spChg chg="mod">
          <ac:chgData name="Kadhi, Ayat" userId="2115ba5f-f93e-44f4-84b4-3ec87d5cd987" providerId="ADAL" clId="{319DD5A8-72A2-41E6-9FF3-D23C70731D37}" dt="2024-04-18T14:06:36.804" v="3029"/>
          <ac:spMkLst>
            <pc:docMk/>
            <pc:sldMk cId="1134685236" sldId="276"/>
            <ac:spMk id="212" creationId="{C0859C48-16AA-BCB7-EA56-572DE0744DAC}"/>
          </ac:spMkLst>
        </pc:spChg>
        <pc:spChg chg="mod">
          <ac:chgData name="Kadhi, Ayat" userId="2115ba5f-f93e-44f4-84b4-3ec87d5cd987" providerId="ADAL" clId="{319DD5A8-72A2-41E6-9FF3-D23C70731D37}" dt="2024-04-18T14:06:36.804" v="3029"/>
          <ac:spMkLst>
            <pc:docMk/>
            <pc:sldMk cId="1134685236" sldId="276"/>
            <ac:spMk id="213" creationId="{41237F49-DACA-9B63-4B8E-5BC03BA474B8}"/>
          </ac:spMkLst>
        </pc:spChg>
        <pc:spChg chg="mod">
          <ac:chgData name="Kadhi, Ayat" userId="2115ba5f-f93e-44f4-84b4-3ec87d5cd987" providerId="ADAL" clId="{319DD5A8-72A2-41E6-9FF3-D23C70731D37}" dt="2024-04-18T14:06:36.804" v="3029"/>
          <ac:spMkLst>
            <pc:docMk/>
            <pc:sldMk cId="1134685236" sldId="276"/>
            <ac:spMk id="214" creationId="{211E14E1-8044-3984-9C39-6EF1630B9E1A}"/>
          </ac:spMkLst>
        </pc:spChg>
        <pc:spChg chg="mod">
          <ac:chgData name="Kadhi, Ayat" userId="2115ba5f-f93e-44f4-84b4-3ec87d5cd987" providerId="ADAL" clId="{319DD5A8-72A2-41E6-9FF3-D23C70731D37}" dt="2024-04-18T14:06:36.804" v="3029"/>
          <ac:spMkLst>
            <pc:docMk/>
            <pc:sldMk cId="1134685236" sldId="276"/>
            <ac:spMk id="215" creationId="{982F531A-F49C-8A66-3B01-474DF69D2FFF}"/>
          </ac:spMkLst>
        </pc:spChg>
        <pc:spChg chg="mod">
          <ac:chgData name="Kadhi, Ayat" userId="2115ba5f-f93e-44f4-84b4-3ec87d5cd987" providerId="ADAL" clId="{319DD5A8-72A2-41E6-9FF3-D23C70731D37}" dt="2024-04-18T14:06:36.804" v="3029"/>
          <ac:spMkLst>
            <pc:docMk/>
            <pc:sldMk cId="1134685236" sldId="276"/>
            <ac:spMk id="216" creationId="{292CCFFA-6F4F-3E1A-E3EC-FF6ABB3BC7AC}"/>
          </ac:spMkLst>
        </pc:spChg>
        <pc:spChg chg="mod">
          <ac:chgData name="Kadhi, Ayat" userId="2115ba5f-f93e-44f4-84b4-3ec87d5cd987" providerId="ADAL" clId="{319DD5A8-72A2-41E6-9FF3-D23C70731D37}" dt="2024-04-18T14:06:36.804" v="3029"/>
          <ac:spMkLst>
            <pc:docMk/>
            <pc:sldMk cId="1134685236" sldId="276"/>
            <ac:spMk id="217" creationId="{6561CDA9-04C8-4046-85CC-F42E15EB26CD}"/>
          </ac:spMkLst>
        </pc:spChg>
        <pc:spChg chg="mod">
          <ac:chgData name="Kadhi, Ayat" userId="2115ba5f-f93e-44f4-84b4-3ec87d5cd987" providerId="ADAL" clId="{319DD5A8-72A2-41E6-9FF3-D23C70731D37}" dt="2024-04-18T14:06:36.804" v="3029"/>
          <ac:spMkLst>
            <pc:docMk/>
            <pc:sldMk cId="1134685236" sldId="276"/>
            <ac:spMk id="218" creationId="{DD07EE36-4B4F-FB45-FC82-302CAB21C7D6}"/>
          </ac:spMkLst>
        </pc:spChg>
        <pc:spChg chg="mod">
          <ac:chgData name="Kadhi, Ayat" userId="2115ba5f-f93e-44f4-84b4-3ec87d5cd987" providerId="ADAL" clId="{319DD5A8-72A2-41E6-9FF3-D23C70731D37}" dt="2024-04-18T14:06:36.804" v="3029"/>
          <ac:spMkLst>
            <pc:docMk/>
            <pc:sldMk cId="1134685236" sldId="276"/>
            <ac:spMk id="219" creationId="{2EE7C287-CD72-ACBE-C312-6BD58BC8A420}"/>
          </ac:spMkLst>
        </pc:spChg>
        <pc:spChg chg="mod">
          <ac:chgData name="Kadhi, Ayat" userId="2115ba5f-f93e-44f4-84b4-3ec87d5cd987" providerId="ADAL" clId="{319DD5A8-72A2-41E6-9FF3-D23C70731D37}" dt="2024-04-18T14:06:36.804" v="3029"/>
          <ac:spMkLst>
            <pc:docMk/>
            <pc:sldMk cId="1134685236" sldId="276"/>
            <ac:spMk id="220" creationId="{70834F32-5F28-FDAF-64D1-7F06CD6E5215}"/>
          </ac:spMkLst>
        </pc:spChg>
        <pc:spChg chg="mod">
          <ac:chgData name="Kadhi, Ayat" userId="2115ba5f-f93e-44f4-84b4-3ec87d5cd987" providerId="ADAL" clId="{319DD5A8-72A2-41E6-9FF3-D23C70731D37}" dt="2024-04-18T14:06:36.804" v="3029"/>
          <ac:spMkLst>
            <pc:docMk/>
            <pc:sldMk cId="1134685236" sldId="276"/>
            <ac:spMk id="221" creationId="{9E4E1963-F650-18C6-9F1D-A27611716991}"/>
          </ac:spMkLst>
        </pc:spChg>
        <pc:spChg chg="mod">
          <ac:chgData name="Kadhi, Ayat" userId="2115ba5f-f93e-44f4-84b4-3ec87d5cd987" providerId="ADAL" clId="{319DD5A8-72A2-41E6-9FF3-D23C70731D37}" dt="2024-04-18T14:06:36.804" v="3029"/>
          <ac:spMkLst>
            <pc:docMk/>
            <pc:sldMk cId="1134685236" sldId="276"/>
            <ac:spMk id="222" creationId="{BDD5D5B2-48FF-E6C2-4772-3C515C36FC0D}"/>
          </ac:spMkLst>
        </pc:spChg>
        <pc:spChg chg="mod">
          <ac:chgData name="Kadhi, Ayat" userId="2115ba5f-f93e-44f4-84b4-3ec87d5cd987" providerId="ADAL" clId="{319DD5A8-72A2-41E6-9FF3-D23C70731D37}" dt="2024-04-18T14:06:36.804" v="3029"/>
          <ac:spMkLst>
            <pc:docMk/>
            <pc:sldMk cId="1134685236" sldId="276"/>
            <ac:spMk id="223" creationId="{71B1B5FD-9745-8CCD-B6FC-130635AD9222}"/>
          </ac:spMkLst>
        </pc:spChg>
        <pc:spChg chg="mod">
          <ac:chgData name="Kadhi, Ayat" userId="2115ba5f-f93e-44f4-84b4-3ec87d5cd987" providerId="ADAL" clId="{319DD5A8-72A2-41E6-9FF3-D23C70731D37}" dt="2024-04-18T14:06:36.804" v="3029"/>
          <ac:spMkLst>
            <pc:docMk/>
            <pc:sldMk cId="1134685236" sldId="276"/>
            <ac:spMk id="224" creationId="{93463F71-9439-EDD8-5B21-62513420C466}"/>
          </ac:spMkLst>
        </pc:spChg>
        <pc:spChg chg="mod">
          <ac:chgData name="Kadhi, Ayat" userId="2115ba5f-f93e-44f4-84b4-3ec87d5cd987" providerId="ADAL" clId="{319DD5A8-72A2-41E6-9FF3-D23C70731D37}" dt="2024-04-18T14:06:36.804" v="3029"/>
          <ac:spMkLst>
            <pc:docMk/>
            <pc:sldMk cId="1134685236" sldId="276"/>
            <ac:spMk id="225" creationId="{C0F73113-3C15-4A85-D523-FB3659F8C0BE}"/>
          </ac:spMkLst>
        </pc:spChg>
        <pc:spChg chg="mod">
          <ac:chgData name="Kadhi, Ayat" userId="2115ba5f-f93e-44f4-84b4-3ec87d5cd987" providerId="ADAL" clId="{319DD5A8-72A2-41E6-9FF3-D23C70731D37}" dt="2024-04-18T14:06:36.804" v="3029"/>
          <ac:spMkLst>
            <pc:docMk/>
            <pc:sldMk cId="1134685236" sldId="276"/>
            <ac:spMk id="226" creationId="{D7DB3664-D23A-DC39-0D15-E8EAEAED421A}"/>
          </ac:spMkLst>
        </pc:spChg>
        <pc:spChg chg="mod">
          <ac:chgData name="Kadhi, Ayat" userId="2115ba5f-f93e-44f4-84b4-3ec87d5cd987" providerId="ADAL" clId="{319DD5A8-72A2-41E6-9FF3-D23C70731D37}" dt="2024-04-18T14:06:36.804" v="3029"/>
          <ac:spMkLst>
            <pc:docMk/>
            <pc:sldMk cId="1134685236" sldId="276"/>
            <ac:spMk id="227" creationId="{8E1B63A7-9AF3-6E85-1985-512724790864}"/>
          </ac:spMkLst>
        </pc:spChg>
        <pc:spChg chg="mod">
          <ac:chgData name="Kadhi, Ayat" userId="2115ba5f-f93e-44f4-84b4-3ec87d5cd987" providerId="ADAL" clId="{319DD5A8-72A2-41E6-9FF3-D23C70731D37}" dt="2024-04-18T14:06:36.804" v="3029"/>
          <ac:spMkLst>
            <pc:docMk/>
            <pc:sldMk cId="1134685236" sldId="276"/>
            <ac:spMk id="228" creationId="{E02BE42A-CC48-CF07-6634-22035C1EFB11}"/>
          </ac:spMkLst>
        </pc:spChg>
        <pc:spChg chg="mod">
          <ac:chgData name="Kadhi, Ayat" userId="2115ba5f-f93e-44f4-84b4-3ec87d5cd987" providerId="ADAL" clId="{319DD5A8-72A2-41E6-9FF3-D23C70731D37}" dt="2024-04-18T14:06:36.804" v="3029"/>
          <ac:spMkLst>
            <pc:docMk/>
            <pc:sldMk cId="1134685236" sldId="276"/>
            <ac:spMk id="229" creationId="{020A7E93-120C-6BF5-8B65-09BD6C6C8106}"/>
          </ac:spMkLst>
        </pc:spChg>
        <pc:spChg chg="mod">
          <ac:chgData name="Kadhi, Ayat" userId="2115ba5f-f93e-44f4-84b4-3ec87d5cd987" providerId="ADAL" clId="{319DD5A8-72A2-41E6-9FF3-D23C70731D37}" dt="2024-04-18T14:06:36.804" v="3029"/>
          <ac:spMkLst>
            <pc:docMk/>
            <pc:sldMk cId="1134685236" sldId="276"/>
            <ac:spMk id="230" creationId="{FBB0D7D5-F9A7-EE33-5FF0-5CD053A005EE}"/>
          </ac:spMkLst>
        </pc:spChg>
        <pc:spChg chg="mod">
          <ac:chgData name="Kadhi, Ayat" userId="2115ba5f-f93e-44f4-84b4-3ec87d5cd987" providerId="ADAL" clId="{319DD5A8-72A2-41E6-9FF3-D23C70731D37}" dt="2024-04-18T14:06:36.804" v="3029"/>
          <ac:spMkLst>
            <pc:docMk/>
            <pc:sldMk cId="1134685236" sldId="276"/>
            <ac:spMk id="231" creationId="{6CFCD698-20E0-F3E4-4B29-519B1D77A164}"/>
          </ac:spMkLst>
        </pc:spChg>
        <pc:spChg chg="mod">
          <ac:chgData name="Kadhi, Ayat" userId="2115ba5f-f93e-44f4-84b4-3ec87d5cd987" providerId="ADAL" clId="{319DD5A8-72A2-41E6-9FF3-D23C70731D37}" dt="2024-04-18T14:06:36.804" v="3029"/>
          <ac:spMkLst>
            <pc:docMk/>
            <pc:sldMk cId="1134685236" sldId="276"/>
            <ac:spMk id="232" creationId="{62A105A2-1234-CB58-8371-2CC29D2AA8A5}"/>
          </ac:spMkLst>
        </pc:spChg>
        <pc:spChg chg="mod">
          <ac:chgData name="Kadhi, Ayat" userId="2115ba5f-f93e-44f4-84b4-3ec87d5cd987" providerId="ADAL" clId="{319DD5A8-72A2-41E6-9FF3-D23C70731D37}" dt="2024-04-18T14:06:36.804" v="3029"/>
          <ac:spMkLst>
            <pc:docMk/>
            <pc:sldMk cId="1134685236" sldId="276"/>
            <ac:spMk id="233" creationId="{1BF2D596-BD06-90CF-1F49-AE38EEB031B5}"/>
          </ac:spMkLst>
        </pc:spChg>
        <pc:spChg chg="mod">
          <ac:chgData name="Kadhi, Ayat" userId="2115ba5f-f93e-44f4-84b4-3ec87d5cd987" providerId="ADAL" clId="{319DD5A8-72A2-41E6-9FF3-D23C70731D37}" dt="2024-04-18T14:06:36.804" v="3029"/>
          <ac:spMkLst>
            <pc:docMk/>
            <pc:sldMk cId="1134685236" sldId="276"/>
            <ac:spMk id="234" creationId="{9055A76D-AF21-3658-A621-76A0232D8F0E}"/>
          </ac:spMkLst>
        </pc:spChg>
        <pc:spChg chg="mod">
          <ac:chgData name="Kadhi, Ayat" userId="2115ba5f-f93e-44f4-84b4-3ec87d5cd987" providerId="ADAL" clId="{319DD5A8-72A2-41E6-9FF3-D23C70731D37}" dt="2024-04-18T14:06:36.804" v="3029"/>
          <ac:spMkLst>
            <pc:docMk/>
            <pc:sldMk cId="1134685236" sldId="276"/>
            <ac:spMk id="235" creationId="{4D0D8BE7-FBD4-B8D9-0D7E-8A0F653FED3D}"/>
          </ac:spMkLst>
        </pc:spChg>
        <pc:spChg chg="mod">
          <ac:chgData name="Kadhi, Ayat" userId="2115ba5f-f93e-44f4-84b4-3ec87d5cd987" providerId="ADAL" clId="{319DD5A8-72A2-41E6-9FF3-D23C70731D37}" dt="2024-04-18T14:06:36.804" v="3029"/>
          <ac:spMkLst>
            <pc:docMk/>
            <pc:sldMk cId="1134685236" sldId="276"/>
            <ac:spMk id="236" creationId="{E03A61E0-FF79-5D9C-BCF7-155E373D513D}"/>
          </ac:spMkLst>
        </pc:spChg>
        <pc:spChg chg="mod">
          <ac:chgData name="Kadhi, Ayat" userId="2115ba5f-f93e-44f4-84b4-3ec87d5cd987" providerId="ADAL" clId="{319DD5A8-72A2-41E6-9FF3-D23C70731D37}" dt="2024-04-18T14:06:36.804" v="3029"/>
          <ac:spMkLst>
            <pc:docMk/>
            <pc:sldMk cId="1134685236" sldId="276"/>
            <ac:spMk id="237" creationId="{3BFC45BD-005B-E891-D34E-9B6D04710CEF}"/>
          </ac:spMkLst>
        </pc:spChg>
        <pc:spChg chg="mod">
          <ac:chgData name="Kadhi, Ayat" userId="2115ba5f-f93e-44f4-84b4-3ec87d5cd987" providerId="ADAL" clId="{319DD5A8-72A2-41E6-9FF3-D23C70731D37}" dt="2024-04-18T14:06:36.804" v="3029"/>
          <ac:spMkLst>
            <pc:docMk/>
            <pc:sldMk cId="1134685236" sldId="276"/>
            <ac:spMk id="238" creationId="{27C4598C-1C34-A1ED-F7F1-9E6B1F15F83E}"/>
          </ac:spMkLst>
        </pc:spChg>
        <pc:spChg chg="mod">
          <ac:chgData name="Kadhi, Ayat" userId="2115ba5f-f93e-44f4-84b4-3ec87d5cd987" providerId="ADAL" clId="{319DD5A8-72A2-41E6-9FF3-D23C70731D37}" dt="2024-04-18T14:06:36.804" v="3029"/>
          <ac:spMkLst>
            <pc:docMk/>
            <pc:sldMk cId="1134685236" sldId="276"/>
            <ac:spMk id="239" creationId="{361A4C18-5AAA-BDBE-B9D7-6709E6A65F5C}"/>
          </ac:spMkLst>
        </pc:spChg>
        <pc:spChg chg="mod">
          <ac:chgData name="Kadhi, Ayat" userId="2115ba5f-f93e-44f4-84b4-3ec87d5cd987" providerId="ADAL" clId="{319DD5A8-72A2-41E6-9FF3-D23C70731D37}" dt="2024-04-18T14:06:36.804" v="3029"/>
          <ac:spMkLst>
            <pc:docMk/>
            <pc:sldMk cId="1134685236" sldId="276"/>
            <ac:spMk id="240" creationId="{68107F3A-F3A1-9A1E-AD62-635B3870C4BD}"/>
          </ac:spMkLst>
        </pc:spChg>
        <pc:spChg chg="mod">
          <ac:chgData name="Kadhi, Ayat" userId="2115ba5f-f93e-44f4-84b4-3ec87d5cd987" providerId="ADAL" clId="{319DD5A8-72A2-41E6-9FF3-D23C70731D37}" dt="2024-04-18T14:06:36.804" v="3029"/>
          <ac:spMkLst>
            <pc:docMk/>
            <pc:sldMk cId="1134685236" sldId="276"/>
            <ac:spMk id="241" creationId="{FF43D322-372C-436B-5C81-48B8337D4B4B}"/>
          </ac:spMkLst>
        </pc:spChg>
        <pc:spChg chg="mod">
          <ac:chgData name="Kadhi, Ayat" userId="2115ba5f-f93e-44f4-84b4-3ec87d5cd987" providerId="ADAL" clId="{319DD5A8-72A2-41E6-9FF3-D23C70731D37}" dt="2024-04-18T14:06:36.804" v="3029"/>
          <ac:spMkLst>
            <pc:docMk/>
            <pc:sldMk cId="1134685236" sldId="276"/>
            <ac:spMk id="242" creationId="{07FE92D7-EFB5-AD23-6933-8FB3C66FA13F}"/>
          </ac:spMkLst>
        </pc:spChg>
        <pc:spChg chg="mod">
          <ac:chgData name="Kadhi, Ayat" userId="2115ba5f-f93e-44f4-84b4-3ec87d5cd987" providerId="ADAL" clId="{319DD5A8-72A2-41E6-9FF3-D23C70731D37}" dt="2024-04-18T14:06:36.804" v="3029"/>
          <ac:spMkLst>
            <pc:docMk/>
            <pc:sldMk cId="1134685236" sldId="276"/>
            <ac:spMk id="243" creationId="{06FB0AC6-1C8C-B1C4-D477-34FEBF7A0F46}"/>
          </ac:spMkLst>
        </pc:spChg>
        <pc:spChg chg="mod">
          <ac:chgData name="Kadhi, Ayat" userId="2115ba5f-f93e-44f4-84b4-3ec87d5cd987" providerId="ADAL" clId="{319DD5A8-72A2-41E6-9FF3-D23C70731D37}" dt="2024-04-18T14:06:36.804" v="3029"/>
          <ac:spMkLst>
            <pc:docMk/>
            <pc:sldMk cId="1134685236" sldId="276"/>
            <ac:spMk id="244" creationId="{E724E791-96DE-DD8A-852D-5297834A36C5}"/>
          </ac:spMkLst>
        </pc:spChg>
        <pc:spChg chg="mod">
          <ac:chgData name="Kadhi, Ayat" userId="2115ba5f-f93e-44f4-84b4-3ec87d5cd987" providerId="ADAL" clId="{319DD5A8-72A2-41E6-9FF3-D23C70731D37}" dt="2024-04-18T14:06:36.804" v="3029"/>
          <ac:spMkLst>
            <pc:docMk/>
            <pc:sldMk cId="1134685236" sldId="276"/>
            <ac:spMk id="245" creationId="{3C1667B2-9340-31CB-BFF9-110199968CA9}"/>
          </ac:spMkLst>
        </pc:spChg>
        <pc:spChg chg="mod">
          <ac:chgData name="Kadhi, Ayat" userId="2115ba5f-f93e-44f4-84b4-3ec87d5cd987" providerId="ADAL" clId="{319DD5A8-72A2-41E6-9FF3-D23C70731D37}" dt="2024-04-18T14:06:36.804" v="3029"/>
          <ac:spMkLst>
            <pc:docMk/>
            <pc:sldMk cId="1134685236" sldId="276"/>
            <ac:spMk id="247" creationId="{DBEBEB88-68FE-0A16-80FC-E4E0117FA439}"/>
          </ac:spMkLst>
        </pc:spChg>
        <pc:spChg chg="mod">
          <ac:chgData name="Kadhi, Ayat" userId="2115ba5f-f93e-44f4-84b4-3ec87d5cd987" providerId="ADAL" clId="{319DD5A8-72A2-41E6-9FF3-D23C70731D37}" dt="2024-04-18T14:06:36.804" v="3029"/>
          <ac:spMkLst>
            <pc:docMk/>
            <pc:sldMk cId="1134685236" sldId="276"/>
            <ac:spMk id="248" creationId="{B92113EF-E995-19A8-3F05-802581B97EEC}"/>
          </ac:spMkLst>
        </pc:spChg>
        <pc:spChg chg="mod">
          <ac:chgData name="Kadhi, Ayat" userId="2115ba5f-f93e-44f4-84b4-3ec87d5cd987" providerId="ADAL" clId="{319DD5A8-72A2-41E6-9FF3-D23C70731D37}" dt="2024-04-18T14:06:36.804" v="3029"/>
          <ac:spMkLst>
            <pc:docMk/>
            <pc:sldMk cId="1134685236" sldId="276"/>
            <ac:spMk id="249" creationId="{CEF4D109-3308-AAAB-FD30-D31DE5A038EF}"/>
          </ac:spMkLst>
        </pc:spChg>
        <pc:spChg chg="mod">
          <ac:chgData name="Kadhi, Ayat" userId="2115ba5f-f93e-44f4-84b4-3ec87d5cd987" providerId="ADAL" clId="{319DD5A8-72A2-41E6-9FF3-D23C70731D37}" dt="2024-04-18T14:06:36.804" v="3029"/>
          <ac:spMkLst>
            <pc:docMk/>
            <pc:sldMk cId="1134685236" sldId="276"/>
            <ac:spMk id="250" creationId="{D1EA3F54-B0BB-A6FE-7227-444C1262F33F}"/>
          </ac:spMkLst>
        </pc:spChg>
        <pc:spChg chg="mod">
          <ac:chgData name="Kadhi, Ayat" userId="2115ba5f-f93e-44f4-84b4-3ec87d5cd987" providerId="ADAL" clId="{319DD5A8-72A2-41E6-9FF3-D23C70731D37}" dt="2024-04-18T14:06:36.804" v="3029"/>
          <ac:spMkLst>
            <pc:docMk/>
            <pc:sldMk cId="1134685236" sldId="276"/>
            <ac:spMk id="251" creationId="{52AD5DD8-A45A-77D0-92E7-06F44A3BD9E5}"/>
          </ac:spMkLst>
        </pc:spChg>
        <pc:spChg chg="mod">
          <ac:chgData name="Kadhi, Ayat" userId="2115ba5f-f93e-44f4-84b4-3ec87d5cd987" providerId="ADAL" clId="{319DD5A8-72A2-41E6-9FF3-D23C70731D37}" dt="2024-04-18T14:06:36.804" v="3029"/>
          <ac:spMkLst>
            <pc:docMk/>
            <pc:sldMk cId="1134685236" sldId="276"/>
            <ac:spMk id="252" creationId="{A6730307-2895-A906-C178-C8513A306381}"/>
          </ac:spMkLst>
        </pc:spChg>
        <pc:spChg chg="add mod">
          <ac:chgData name="Kadhi, Ayat" userId="2115ba5f-f93e-44f4-84b4-3ec87d5cd987" providerId="ADAL" clId="{319DD5A8-72A2-41E6-9FF3-D23C70731D37}" dt="2024-04-18T14:06:40.250" v="3030" actId="164"/>
          <ac:spMkLst>
            <pc:docMk/>
            <pc:sldMk cId="1134685236" sldId="276"/>
            <ac:spMk id="253" creationId="{284626C6-9CEF-BC6C-9A1D-91D3EE15E637}"/>
          </ac:spMkLst>
        </pc:spChg>
        <pc:spChg chg="add mod">
          <ac:chgData name="Kadhi, Ayat" userId="2115ba5f-f93e-44f4-84b4-3ec87d5cd987" providerId="ADAL" clId="{319DD5A8-72A2-41E6-9FF3-D23C70731D37}" dt="2024-04-18T14:06:40.250" v="3030" actId="164"/>
          <ac:spMkLst>
            <pc:docMk/>
            <pc:sldMk cId="1134685236" sldId="276"/>
            <ac:spMk id="256" creationId="{51D6CE01-3EAD-57F0-29D0-E4EFBD1AA8FD}"/>
          </ac:spMkLst>
        </pc:spChg>
        <pc:spChg chg="add mod">
          <ac:chgData name="Kadhi, Ayat" userId="2115ba5f-f93e-44f4-84b4-3ec87d5cd987" providerId="ADAL" clId="{319DD5A8-72A2-41E6-9FF3-D23C70731D37}" dt="2024-04-18T14:06:40.250" v="3030" actId="164"/>
          <ac:spMkLst>
            <pc:docMk/>
            <pc:sldMk cId="1134685236" sldId="276"/>
            <ac:spMk id="257" creationId="{9257E414-0CCC-B561-C6EA-ECD8EE8EA004}"/>
          </ac:spMkLst>
        </pc:spChg>
        <pc:spChg chg="add mod ord">
          <ac:chgData name="Kadhi, Ayat" userId="2115ba5f-f93e-44f4-84b4-3ec87d5cd987" providerId="ADAL" clId="{319DD5A8-72A2-41E6-9FF3-D23C70731D37}" dt="2024-04-18T14:10:40.353" v="3073" actId="14100"/>
          <ac:spMkLst>
            <pc:docMk/>
            <pc:sldMk cId="1134685236" sldId="276"/>
            <ac:spMk id="259" creationId="{F6FB3188-EC65-7748-FEDB-0D5BBE94B06F}"/>
          </ac:spMkLst>
        </pc:spChg>
        <pc:grpChg chg="add del mod">
          <ac:chgData name="Kadhi, Ayat" userId="2115ba5f-f93e-44f4-84b4-3ec87d5cd987" providerId="ADAL" clId="{319DD5A8-72A2-41E6-9FF3-D23C70731D37}" dt="2024-04-18T14:05:10.991" v="3020"/>
          <ac:grpSpMkLst>
            <pc:docMk/>
            <pc:sldMk cId="1134685236" sldId="276"/>
            <ac:grpSpMk id="8" creationId="{F7D74081-1134-96E5-C3E4-5FFDC477E02C}"/>
          </ac:grpSpMkLst>
        </pc:grpChg>
        <pc:grpChg chg="add del mod">
          <ac:chgData name="Kadhi, Ayat" userId="2115ba5f-f93e-44f4-84b4-3ec87d5cd987" providerId="ADAL" clId="{319DD5A8-72A2-41E6-9FF3-D23C70731D37}" dt="2024-04-18T14:05:10.991" v="3020"/>
          <ac:grpSpMkLst>
            <pc:docMk/>
            <pc:sldMk cId="1134685236" sldId="276"/>
            <ac:grpSpMk id="60" creationId="{701F4EAF-286C-5592-BDD6-D1617611CA70}"/>
          </ac:grpSpMkLst>
        </pc:grpChg>
        <pc:grpChg chg="add mod">
          <ac:chgData name="Kadhi, Ayat" userId="2115ba5f-f93e-44f4-84b4-3ec87d5cd987" providerId="ADAL" clId="{319DD5A8-72A2-41E6-9FF3-D23C70731D37}" dt="2024-04-18T14:07:06.653" v="3039" actId="1076"/>
          <ac:grpSpMkLst>
            <pc:docMk/>
            <pc:sldMk cId="1134685236" sldId="276"/>
            <ac:grpSpMk id="93" creationId="{6E398F8A-36BE-6732-EFB4-E2AC1A53AFC0}"/>
          </ac:grpSpMkLst>
        </pc:grpChg>
        <pc:grpChg chg="add mod">
          <ac:chgData name="Kadhi, Ayat" userId="2115ba5f-f93e-44f4-84b4-3ec87d5cd987" providerId="ADAL" clId="{319DD5A8-72A2-41E6-9FF3-D23C70731D37}" dt="2024-04-18T14:07:05.367" v="3038" actId="1076"/>
          <ac:grpSpMkLst>
            <pc:docMk/>
            <pc:sldMk cId="1134685236" sldId="276"/>
            <ac:grpSpMk id="144" creationId="{CC6F1C0F-E279-EC40-DB50-FD76E6BAE75F}"/>
          </ac:grpSpMkLst>
        </pc:grpChg>
        <pc:grpChg chg="add mod">
          <ac:chgData name="Kadhi, Ayat" userId="2115ba5f-f93e-44f4-84b4-3ec87d5cd987" providerId="ADAL" clId="{319DD5A8-72A2-41E6-9FF3-D23C70731D37}" dt="2024-04-18T14:06:40.250" v="3030" actId="164"/>
          <ac:grpSpMkLst>
            <pc:docMk/>
            <pc:sldMk cId="1134685236" sldId="276"/>
            <ac:grpSpMk id="180" creationId="{1BDB3B52-8838-9376-10A6-9FFE6CCF8187}"/>
          </ac:grpSpMkLst>
        </pc:grpChg>
        <pc:grpChg chg="mod">
          <ac:chgData name="Kadhi, Ayat" userId="2115ba5f-f93e-44f4-84b4-3ec87d5cd987" providerId="ADAL" clId="{319DD5A8-72A2-41E6-9FF3-D23C70731D37}" dt="2024-04-18T14:06:36.804" v="3029"/>
          <ac:grpSpMkLst>
            <pc:docMk/>
            <pc:sldMk cId="1134685236" sldId="276"/>
            <ac:grpSpMk id="183" creationId="{2562EEC8-08A4-BF20-02C0-0C85C21AA0C3}"/>
          </ac:grpSpMkLst>
        </pc:grpChg>
        <pc:grpChg chg="add mod">
          <ac:chgData name="Kadhi, Ayat" userId="2115ba5f-f93e-44f4-84b4-3ec87d5cd987" providerId="ADAL" clId="{319DD5A8-72A2-41E6-9FF3-D23C70731D37}" dt="2024-04-18T14:06:40.250" v="3030" actId="164"/>
          <ac:grpSpMkLst>
            <pc:docMk/>
            <pc:sldMk cId="1134685236" sldId="276"/>
            <ac:grpSpMk id="190" creationId="{99A7E63B-0611-D6A5-E053-9920D74D2348}"/>
          </ac:grpSpMkLst>
        </pc:grpChg>
        <pc:grpChg chg="add mod">
          <ac:chgData name="Kadhi, Ayat" userId="2115ba5f-f93e-44f4-84b4-3ec87d5cd987" providerId="ADAL" clId="{319DD5A8-72A2-41E6-9FF3-D23C70731D37}" dt="2024-04-18T14:06:40.250" v="3030" actId="164"/>
          <ac:grpSpMkLst>
            <pc:docMk/>
            <pc:sldMk cId="1134685236" sldId="276"/>
            <ac:grpSpMk id="246" creationId="{BA8C7B98-CCC2-F9E5-2301-D06045447810}"/>
          </ac:grpSpMkLst>
        </pc:grpChg>
        <pc:grpChg chg="add mod">
          <ac:chgData name="Kadhi, Ayat" userId="2115ba5f-f93e-44f4-84b4-3ec87d5cd987" providerId="ADAL" clId="{319DD5A8-72A2-41E6-9FF3-D23C70731D37}" dt="2024-04-18T14:11:23.436" v="3082" actId="1076"/>
          <ac:grpSpMkLst>
            <pc:docMk/>
            <pc:sldMk cId="1134685236" sldId="276"/>
            <ac:grpSpMk id="258" creationId="{56525AA4-DEFD-F45B-2CCC-115818CFC5BB}"/>
          </ac:grpSpMkLst>
        </pc:grpChg>
        <pc:picChg chg="add del mod">
          <ac:chgData name="Kadhi, Ayat" userId="2115ba5f-f93e-44f4-84b4-3ec87d5cd987" providerId="ADAL" clId="{319DD5A8-72A2-41E6-9FF3-D23C70731D37}" dt="2024-04-18T14:06:34.509" v="3028"/>
          <ac:picMkLst>
            <pc:docMk/>
            <pc:sldMk cId="1134685236" sldId="276"/>
            <ac:picMk id="177" creationId="{D36E67F0-901F-9F8B-E7B1-D7F051A8E53F}"/>
          </ac:picMkLst>
        </pc:picChg>
        <pc:cxnChg chg="add mod">
          <ac:chgData name="Kadhi, Ayat" userId="2115ba5f-f93e-44f4-84b4-3ec87d5cd987" providerId="ADAL" clId="{319DD5A8-72A2-41E6-9FF3-D23C70731D37}" dt="2024-04-18T14:06:40.250" v="3030" actId="164"/>
          <ac:cxnSpMkLst>
            <pc:docMk/>
            <pc:sldMk cId="1134685236" sldId="276"/>
            <ac:cxnSpMk id="254" creationId="{99AF637A-8AAA-A38D-BF1D-FD14B1461368}"/>
          </ac:cxnSpMkLst>
        </pc:cxnChg>
        <pc:cxnChg chg="add mod">
          <ac:chgData name="Kadhi, Ayat" userId="2115ba5f-f93e-44f4-84b4-3ec87d5cd987" providerId="ADAL" clId="{319DD5A8-72A2-41E6-9FF3-D23C70731D37}" dt="2024-04-18T14:06:40.250" v="3030" actId="164"/>
          <ac:cxnSpMkLst>
            <pc:docMk/>
            <pc:sldMk cId="1134685236" sldId="276"/>
            <ac:cxnSpMk id="255" creationId="{5A6F2B32-F46F-5721-BB56-9C36AC508BC1}"/>
          </ac:cxnSpMkLst>
        </pc:cxnChg>
      </pc:sldChg>
      <pc:sldChg chg="addSp delSp modSp add mod modAnim modNotesTx">
        <pc:chgData name="Kadhi, Ayat" userId="2115ba5f-f93e-44f4-84b4-3ec87d5cd987" providerId="ADAL" clId="{319DD5A8-72A2-41E6-9FF3-D23C70731D37}" dt="2024-04-18T14:39:08.865" v="3706"/>
        <pc:sldMkLst>
          <pc:docMk/>
          <pc:sldMk cId="1882286793" sldId="277"/>
        </pc:sldMkLst>
        <pc:spChg chg="add del mod">
          <ac:chgData name="Kadhi, Ayat" userId="2115ba5f-f93e-44f4-84b4-3ec87d5cd987" providerId="ADAL" clId="{319DD5A8-72A2-41E6-9FF3-D23C70731D37}" dt="2024-04-18T07:55:49.549" v="552"/>
          <ac:spMkLst>
            <pc:docMk/>
            <pc:sldMk cId="1882286793" sldId="277"/>
            <ac:spMk id="2" creationId="{5C5A4835-26D0-C44D-A9B5-0A42F07791DD}"/>
          </ac:spMkLst>
        </pc:spChg>
        <pc:spChg chg="add del mod">
          <ac:chgData name="Kadhi, Ayat" userId="2115ba5f-f93e-44f4-84b4-3ec87d5cd987" providerId="ADAL" clId="{319DD5A8-72A2-41E6-9FF3-D23C70731D37}" dt="2024-04-18T11:51:43.134" v="1194" actId="478"/>
          <ac:spMkLst>
            <pc:docMk/>
            <pc:sldMk cId="1882286793" sldId="277"/>
            <ac:spMk id="3" creationId="{DA990494-EEF4-4459-8D37-B273FA8D8F79}"/>
          </ac:spMkLst>
        </pc:spChg>
        <pc:spChg chg="add del mod">
          <ac:chgData name="Kadhi, Ayat" userId="2115ba5f-f93e-44f4-84b4-3ec87d5cd987" providerId="ADAL" clId="{319DD5A8-72A2-41E6-9FF3-D23C70731D37}" dt="2024-04-18T11:06:56.176" v="856" actId="478"/>
          <ac:spMkLst>
            <pc:docMk/>
            <pc:sldMk cId="1882286793" sldId="277"/>
            <ac:spMk id="4" creationId="{99495478-590A-DBE0-AC24-8A9F80B3A856}"/>
          </ac:spMkLst>
        </pc:spChg>
        <pc:spChg chg="add del mod">
          <ac:chgData name="Kadhi, Ayat" userId="2115ba5f-f93e-44f4-84b4-3ec87d5cd987" providerId="ADAL" clId="{319DD5A8-72A2-41E6-9FF3-D23C70731D37}" dt="2024-04-18T12:04:26.557" v="1438"/>
          <ac:spMkLst>
            <pc:docMk/>
            <pc:sldMk cId="1882286793" sldId="277"/>
            <ac:spMk id="5" creationId="{463999D7-BB7D-8804-4428-59BF9E9BE98B}"/>
          </ac:spMkLst>
        </pc:spChg>
        <pc:spChg chg="mod">
          <ac:chgData name="Kadhi, Ayat" userId="2115ba5f-f93e-44f4-84b4-3ec87d5cd987" providerId="ADAL" clId="{319DD5A8-72A2-41E6-9FF3-D23C70731D37}" dt="2024-04-18T12:38:26.483" v="1990" actId="2711"/>
          <ac:spMkLst>
            <pc:docMk/>
            <pc:sldMk cId="1882286793" sldId="277"/>
            <ac:spMk id="6" creationId="{3CA44432-2933-CA29-1156-5ACA9102F297}"/>
          </ac:spMkLst>
        </pc:spChg>
        <pc:spChg chg="add del mod">
          <ac:chgData name="Kadhi, Ayat" userId="2115ba5f-f93e-44f4-84b4-3ec87d5cd987" providerId="ADAL" clId="{319DD5A8-72A2-41E6-9FF3-D23C70731D37}" dt="2024-04-18T11:06:35.482" v="851" actId="478"/>
          <ac:spMkLst>
            <pc:docMk/>
            <pc:sldMk cId="1882286793" sldId="277"/>
            <ac:spMk id="8" creationId="{0CC9E648-2AC1-E2BA-BF79-03547E2618E3}"/>
          </ac:spMkLst>
        </pc:spChg>
        <pc:spChg chg="add del">
          <ac:chgData name="Kadhi, Ayat" userId="2115ba5f-f93e-44f4-84b4-3ec87d5cd987" providerId="ADAL" clId="{319DD5A8-72A2-41E6-9FF3-D23C70731D37}" dt="2024-04-18T11:52:07.495" v="1196" actId="22"/>
          <ac:spMkLst>
            <pc:docMk/>
            <pc:sldMk cId="1882286793" sldId="277"/>
            <ac:spMk id="10" creationId="{3505F6C2-BA64-EAD3-FCDE-5C80B024CE8D}"/>
          </ac:spMkLst>
        </pc:spChg>
        <pc:spChg chg="add del">
          <ac:chgData name="Kadhi, Ayat" userId="2115ba5f-f93e-44f4-84b4-3ec87d5cd987" providerId="ADAL" clId="{319DD5A8-72A2-41E6-9FF3-D23C70731D37}" dt="2024-04-18T11:52:08.631" v="1198" actId="22"/>
          <ac:spMkLst>
            <pc:docMk/>
            <pc:sldMk cId="1882286793" sldId="277"/>
            <ac:spMk id="12" creationId="{C30529E2-4F52-27BF-1EAB-05082A0DD950}"/>
          </ac:spMkLst>
        </pc:spChg>
        <pc:spChg chg="add del mod">
          <ac:chgData name="Kadhi, Ayat" userId="2115ba5f-f93e-44f4-84b4-3ec87d5cd987" providerId="ADAL" clId="{319DD5A8-72A2-41E6-9FF3-D23C70731D37}" dt="2024-04-18T12:05:44.107" v="1463" actId="478"/>
          <ac:spMkLst>
            <pc:docMk/>
            <pc:sldMk cId="1882286793" sldId="277"/>
            <ac:spMk id="14" creationId="{E68E5044-D714-23F3-E422-B4900D4F88F5}"/>
          </ac:spMkLst>
        </pc:spChg>
        <pc:spChg chg="mod">
          <ac:chgData name="Kadhi, Ayat" userId="2115ba5f-f93e-44f4-84b4-3ec87d5cd987" providerId="ADAL" clId="{319DD5A8-72A2-41E6-9FF3-D23C70731D37}" dt="2024-04-18T12:00:53.461" v="1374"/>
          <ac:spMkLst>
            <pc:docMk/>
            <pc:sldMk cId="1882286793" sldId="277"/>
            <ac:spMk id="16" creationId="{05D3815E-52EA-7679-6EDB-5E9BD3C6A2D4}"/>
          </ac:spMkLst>
        </pc:spChg>
        <pc:spChg chg="mod">
          <ac:chgData name="Kadhi, Ayat" userId="2115ba5f-f93e-44f4-84b4-3ec87d5cd987" providerId="ADAL" clId="{319DD5A8-72A2-41E6-9FF3-D23C70731D37}" dt="2024-04-18T12:00:53.461" v="1374"/>
          <ac:spMkLst>
            <pc:docMk/>
            <pc:sldMk cId="1882286793" sldId="277"/>
            <ac:spMk id="17" creationId="{206F881C-2065-F9A2-42B0-DF45CE09786F}"/>
          </ac:spMkLst>
        </pc:spChg>
        <pc:spChg chg="mod">
          <ac:chgData name="Kadhi, Ayat" userId="2115ba5f-f93e-44f4-84b4-3ec87d5cd987" providerId="ADAL" clId="{319DD5A8-72A2-41E6-9FF3-D23C70731D37}" dt="2024-04-18T12:00:53.461" v="1374"/>
          <ac:spMkLst>
            <pc:docMk/>
            <pc:sldMk cId="1882286793" sldId="277"/>
            <ac:spMk id="18" creationId="{73EFD924-DD9B-7CF3-0F86-C885EA8DD23F}"/>
          </ac:spMkLst>
        </pc:spChg>
        <pc:spChg chg="mod">
          <ac:chgData name="Kadhi, Ayat" userId="2115ba5f-f93e-44f4-84b4-3ec87d5cd987" providerId="ADAL" clId="{319DD5A8-72A2-41E6-9FF3-D23C70731D37}" dt="2024-04-18T12:00:53.461" v="1374"/>
          <ac:spMkLst>
            <pc:docMk/>
            <pc:sldMk cId="1882286793" sldId="277"/>
            <ac:spMk id="19" creationId="{454520CE-4B0E-6DE7-25FF-39791768A07C}"/>
          </ac:spMkLst>
        </pc:spChg>
        <pc:spChg chg="mod">
          <ac:chgData name="Kadhi, Ayat" userId="2115ba5f-f93e-44f4-84b4-3ec87d5cd987" providerId="ADAL" clId="{319DD5A8-72A2-41E6-9FF3-D23C70731D37}" dt="2024-04-18T12:00:53.461" v="1374"/>
          <ac:spMkLst>
            <pc:docMk/>
            <pc:sldMk cId="1882286793" sldId="277"/>
            <ac:spMk id="20" creationId="{1E5B0F2F-5D3B-FD76-130D-1D9C5D58E80A}"/>
          </ac:spMkLst>
        </pc:spChg>
        <pc:spChg chg="mod">
          <ac:chgData name="Kadhi, Ayat" userId="2115ba5f-f93e-44f4-84b4-3ec87d5cd987" providerId="ADAL" clId="{319DD5A8-72A2-41E6-9FF3-D23C70731D37}" dt="2024-04-18T12:00:53.461" v="1374"/>
          <ac:spMkLst>
            <pc:docMk/>
            <pc:sldMk cId="1882286793" sldId="277"/>
            <ac:spMk id="21" creationId="{44C73603-4C4F-CDA2-494E-60482B19E5CE}"/>
          </ac:spMkLst>
        </pc:spChg>
        <pc:spChg chg="mod">
          <ac:chgData name="Kadhi, Ayat" userId="2115ba5f-f93e-44f4-84b4-3ec87d5cd987" providerId="ADAL" clId="{319DD5A8-72A2-41E6-9FF3-D23C70731D37}" dt="2024-04-18T12:00:53.461" v="1374"/>
          <ac:spMkLst>
            <pc:docMk/>
            <pc:sldMk cId="1882286793" sldId="277"/>
            <ac:spMk id="22" creationId="{19C90A01-27EB-BD07-7D34-5A1877FF883A}"/>
          </ac:spMkLst>
        </pc:spChg>
        <pc:spChg chg="del mod">
          <ac:chgData name="Kadhi, Ayat" userId="2115ba5f-f93e-44f4-84b4-3ec87d5cd987" providerId="ADAL" clId="{319DD5A8-72A2-41E6-9FF3-D23C70731D37}" dt="2024-04-18T12:01:13.231" v="1378" actId="478"/>
          <ac:spMkLst>
            <pc:docMk/>
            <pc:sldMk cId="1882286793" sldId="277"/>
            <ac:spMk id="24" creationId="{A4C1E525-2167-820C-C35F-E37B9899D3FC}"/>
          </ac:spMkLst>
        </pc:spChg>
        <pc:spChg chg="mod">
          <ac:chgData name="Kadhi, Ayat" userId="2115ba5f-f93e-44f4-84b4-3ec87d5cd987" providerId="ADAL" clId="{319DD5A8-72A2-41E6-9FF3-D23C70731D37}" dt="2024-04-18T12:00:55.803" v="1376"/>
          <ac:spMkLst>
            <pc:docMk/>
            <pc:sldMk cId="1882286793" sldId="277"/>
            <ac:spMk id="25" creationId="{AF70BF8D-57E6-9CF5-2DB9-CB19207498F3}"/>
          </ac:spMkLst>
        </pc:spChg>
        <pc:spChg chg="mod">
          <ac:chgData name="Kadhi, Ayat" userId="2115ba5f-f93e-44f4-84b4-3ec87d5cd987" providerId="ADAL" clId="{319DD5A8-72A2-41E6-9FF3-D23C70731D37}" dt="2024-04-18T12:00:55.803" v="1376"/>
          <ac:spMkLst>
            <pc:docMk/>
            <pc:sldMk cId="1882286793" sldId="277"/>
            <ac:spMk id="26" creationId="{7CEFB724-7E9D-5F1C-F4CE-34D521C6E3BC}"/>
          </ac:spMkLst>
        </pc:spChg>
        <pc:spChg chg="mod">
          <ac:chgData name="Kadhi, Ayat" userId="2115ba5f-f93e-44f4-84b4-3ec87d5cd987" providerId="ADAL" clId="{319DD5A8-72A2-41E6-9FF3-D23C70731D37}" dt="2024-04-18T12:00:55.803" v="1376"/>
          <ac:spMkLst>
            <pc:docMk/>
            <pc:sldMk cId="1882286793" sldId="277"/>
            <ac:spMk id="27" creationId="{AFDFAF98-7C21-873C-80B2-303451DB2561}"/>
          </ac:spMkLst>
        </pc:spChg>
        <pc:spChg chg="mod">
          <ac:chgData name="Kadhi, Ayat" userId="2115ba5f-f93e-44f4-84b4-3ec87d5cd987" providerId="ADAL" clId="{319DD5A8-72A2-41E6-9FF3-D23C70731D37}" dt="2024-04-18T12:00:55.803" v="1376"/>
          <ac:spMkLst>
            <pc:docMk/>
            <pc:sldMk cId="1882286793" sldId="277"/>
            <ac:spMk id="28" creationId="{DB70AE20-99E6-8A37-8FEC-D35A09B8CA17}"/>
          </ac:spMkLst>
        </pc:spChg>
        <pc:spChg chg="mod">
          <ac:chgData name="Kadhi, Ayat" userId="2115ba5f-f93e-44f4-84b4-3ec87d5cd987" providerId="ADAL" clId="{319DD5A8-72A2-41E6-9FF3-D23C70731D37}" dt="2024-04-18T12:00:55.803" v="1376"/>
          <ac:spMkLst>
            <pc:docMk/>
            <pc:sldMk cId="1882286793" sldId="277"/>
            <ac:spMk id="29" creationId="{EE90B5CC-A698-A5F0-C51D-DF52844F3E5F}"/>
          </ac:spMkLst>
        </pc:spChg>
        <pc:spChg chg="mod">
          <ac:chgData name="Kadhi, Ayat" userId="2115ba5f-f93e-44f4-84b4-3ec87d5cd987" providerId="ADAL" clId="{319DD5A8-72A2-41E6-9FF3-D23C70731D37}" dt="2024-04-18T12:00:55.803" v="1376"/>
          <ac:spMkLst>
            <pc:docMk/>
            <pc:sldMk cId="1882286793" sldId="277"/>
            <ac:spMk id="30" creationId="{723748D0-4728-7564-859E-2AC50F69C324}"/>
          </ac:spMkLst>
        </pc:spChg>
        <pc:spChg chg="mod">
          <ac:chgData name="Kadhi, Ayat" userId="2115ba5f-f93e-44f4-84b4-3ec87d5cd987" providerId="ADAL" clId="{319DD5A8-72A2-41E6-9FF3-D23C70731D37}" dt="2024-04-18T12:01:16.059" v="1380"/>
          <ac:spMkLst>
            <pc:docMk/>
            <pc:sldMk cId="1882286793" sldId="277"/>
            <ac:spMk id="33" creationId="{3117952A-3D50-BDB4-F2E2-C16F1373F1D2}"/>
          </ac:spMkLst>
        </pc:spChg>
        <pc:spChg chg="mod">
          <ac:chgData name="Kadhi, Ayat" userId="2115ba5f-f93e-44f4-84b4-3ec87d5cd987" providerId="ADAL" clId="{319DD5A8-72A2-41E6-9FF3-D23C70731D37}" dt="2024-04-18T12:01:16.059" v="1380"/>
          <ac:spMkLst>
            <pc:docMk/>
            <pc:sldMk cId="1882286793" sldId="277"/>
            <ac:spMk id="34" creationId="{DC37E520-0FCC-D62B-FFE7-9C6C22EC3E85}"/>
          </ac:spMkLst>
        </pc:spChg>
        <pc:spChg chg="mod">
          <ac:chgData name="Kadhi, Ayat" userId="2115ba5f-f93e-44f4-84b4-3ec87d5cd987" providerId="ADAL" clId="{319DD5A8-72A2-41E6-9FF3-D23C70731D37}" dt="2024-04-18T12:01:16.059" v="1380"/>
          <ac:spMkLst>
            <pc:docMk/>
            <pc:sldMk cId="1882286793" sldId="277"/>
            <ac:spMk id="35" creationId="{F0F2531F-41FC-8095-1CA3-913B5EB45509}"/>
          </ac:spMkLst>
        </pc:spChg>
        <pc:spChg chg="mod">
          <ac:chgData name="Kadhi, Ayat" userId="2115ba5f-f93e-44f4-84b4-3ec87d5cd987" providerId="ADAL" clId="{319DD5A8-72A2-41E6-9FF3-D23C70731D37}" dt="2024-04-18T12:01:16.059" v="1380"/>
          <ac:spMkLst>
            <pc:docMk/>
            <pc:sldMk cId="1882286793" sldId="277"/>
            <ac:spMk id="36" creationId="{4BDC8BE5-D483-BD91-39EA-579ABD250A4D}"/>
          </ac:spMkLst>
        </pc:spChg>
        <pc:spChg chg="mod">
          <ac:chgData name="Kadhi, Ayat" userId="2115ba5f-f93e-44f4-84b4-3ec87d5cd987" providerId="ADAL" clId="{319DD5A8-72A2-41E6-9FF3-D23C70731D37}" dt="2024-04-18T12:01:16.059" v="1380"/>
          <ac:spMkLst>
            <pc:docMk/>
            <pc:sldMk cId="1882286793" sldId="277"/>
            <ac:spMk id="37" creationId="{8E32CA57-C23D-3139-9098-17BAF741299E}"/>
          </ac:spMkLst>
        </pc:spChg>
        <pc:spChg chg="mod">
          <ac:chgData name="Kadhi, Ayat" userId="2115ba5f-f93e-44f4-84b4-3ec87d5cd987" providerId="ADAL" clId="{319DD5A8-72A2-41E6-9FF3-D23C70731D37}" dt="2024-04-18T12:01:16.059" v="1380"/>
          <ac:spMkLst>
            <pc:docMk/>
            <pc:sldMk cId="1882286793" sldId="277"/>
            <ac:spMk id="38" creationId="{58E2EAB2-2D4E-5E4C-1743-EE197B3BA152}"/>
          </ac:spMkLst>
        </pc:spChg>
        <pc:spChg chg="mod">
          <ac:chgData name="Kadhi, Ayat" userId="2115ba5f-f93e-44f4-84b4-3ec87d5cd987" providerId="ADAL" clId="{319DD5A8-72A2-41E6-9FF3-D23C70731D37}" dt="2024-04-18T12:01:16.059" v="1380"/>
          <ac:spMkLst>
            <pc:docMk/>
            <pc:sldMk cId="1882286793" sldId="277"/>
            <ac:spMk id="39" creationId="{D66A3227-8CEC-74FF-209A-DF25A9C424F6}"/>
          </ac:spMkLst>
        </pc:spChg>
        <pc:spChg chg="mod">
          <ac:chgData name="Kadhi, Ayat" userId="2115ba5f-f93e-44f4-84b4-3ec87d5cd987" providerId="ADAL" clId="{319DD5A8-72A2-41E6-9FF3-D23C70731D37}" dt="2024-04-18T12:01:16.059" v="1380"/>
          <ac:spMkLst>
            <pc:docMk/>
            <pc:sldMk cId="1882286793" sldId="277"/>
            <ac:spMk id="40" creationId="{504C526A-7982-68F8-3F1D-5E997F69EAD4}"/>
          </ac:spMkLst>
        </pc:spChg>
        <pc:spChg chg="mod">
          <ac:chgData name="Kadhi, Ayat" userId="2115ba5f-f93e-44f4-84b4-3ec87d5cd987" providerId="ADAL" clId="{319DD5A8-72A2-41E6-9FF3-D23C70731D37}" dt="2024-04-18T12:01:16.059" v="1380"/>
          <ac:spMkLst>
            <pc:docMk/>
            <pc:sldMk cId="1882286793" sldId="277"/>
            <ac:spMk id="41" creationId="{E8A538B0-833F-2C69-CA36-D22E1B1F74DB}"/>
          </ac:spMkLst>
        </pc:spChg>
        <pc:spChg chg="mod">
          <ac:chgData name="Kadhi, Ayat" userId="2115ba5f-f93e-44f4-84b4-3ec87d5cd987" providerId="ADAL" clId="{319DD5A8-72A2-41E6-9FF3-D23C70731D37}" dt="2024-04-18T12:01:16.059" v="1380"/>
          <ac:spMkLst>
            <pc:docMk/>
            <pc:sldMk cId="1882286793" sldId="277"/>
            <ac:spMk id="42" creationId="{C6494717-ECF1-1ECF-E2CD-6200D1CD311D}"/>
          </ac:spMkLst>
        </pc:spChg>
        <pc:spChg chg="add del mod">
          <ac:chgData name="Kadhi, Ayat" userId="2115ba5f-f93e-44f4-84b4-3ec87d5cd987" providerId="ADAL" clId="{319DD5A8-72A2-41E6-9FF3-D23C70731D37}" dt="2024-04-18T12:01:17.874" v="1381"/>
          <ac:spMkLst>
            <pc:docMk/>
            <pc:sldMk cId="1882286793" sldId="277"/>
            <ac:spMk id="43" creationId="{AA29BB06-5D26-8D3F-82BE-8A1AD65ACE67}"/>
          </ac:spMkLst>
        </pc:spChg>
        <pc:spChg chg="mod">
          <ac:chgData name="Kadhi, Ayat" userId="2115ba5f-f93e-44f4-84b4-3ec87d5cd987" providerId="ADAL" clId="{319DD5A8-72A2-41E6-9FF3-D23C70731D37}" dt="2024-04-18T12:01:16.059" v="1380"/>
          <ac:spMkLst>
            <pc:docMk/>
            <pc:sldMk cId="1882286793" sldId="277"/>
            <ac:spMk id="45" creationId="{09F5B65C-4C57-E739-9A0D-FDA10D8F11EA}"/>
          </ac:spMkLst>
        </pc:spChg>
        <pc:spChg chg="mod">
          <ac:chgData name="Kadhi, Ayat" userId="2115ba5f-f93e-44f4-84b4-3ec87d5cd987" providerId="ADAL" clId="{319DD5A8-72A2-41E6-9FF3-D23C70731D37}" dt="2024-04-18T12:01:16.059" v="1380"/>
          <ac:spMkLst>
            <pc:docMk/>
            <pc:sldMk cId="1882286793" sldId="277"/>
            <ac:spMk id="46" creationId="{C110AC44-3368-8D3A-F287-615DF685C077}"/>
          </ac:spMkLst>
        </pc:spChg>
        <pc:spChg chg="mod">
          <ac:chgData name="Kadhi, Ayat" userId="2115ba5f-f93e-44f4-84b4-3ec87d5cd987" providerId="ADAL" clId="{319DD5A8-72A2-41E6-9FF3-D23C70731D37}" dt="2024-04-18T12:01:16.059" v="1380"/>
          <ac:spMkLst>
            <pc:docMk/>
            <pc:sldMk cId="1882286793" sldId="277"/>
            <ac:spMk id="47" creationId="{22A8BBF0-60A6-9930-130E-1FEAD5472D77}"/>
          </ac:spMkLst>
        </pc:spChg>
        <pc:spChg chg="mod">
          <ac:chgData name="Kadhi, Ayat" userId="2115ba5f-f93e-44f4-84b4-3ec87d5cd987" providerId="ADAL" clId="{319DD5A8-72A2-41E6-9FF3-D23C70731D37}" dt="2024-04-18T12:01:16.059" v="1380"/>
          <ac:spMkLst>
            <pc:docMk/>
            <pc:sldMk cId="1882286793" sldId="277"/>
            <ac:spMk id="48" creationId="{9D8D3ADB-C496-07C3-725A-CDE2254858FB}"/>
          </ac:spMkLst>
        </pc:spChg>
        <pc:spChg chg="mod">
          <ac:chgData name="Kadhi, Ayat" userId="2115ba5f-f93e-44f4-84b4-3ec87d5cd987" providerId="ADAL" clId="{319DD5A8-72A2-41E6-9FF3-D23C70731D37}" dt="2024-04-18T12:01:16.059" v="1380"/>
          <ac:spMkLst>
            <pc:docMk/>
            <pc:sldMk cId="1882286793" sldId="277"/>
            <ac:spMk id="49" creationId="{4FCBDD91-2B7E-B990-E2C7-16A2473A341F}"/>
          </ac:spMkLst>
        </pc:spChg>
        <pc:spChg chg="mod">
          <ac:chgData name="Kadhi, Ayat" userId="2115ba5f-f93e-44f4-84b4-3ec87d5cd987" providerId="ADAL" clId="{319DD5A8-72A2-41E6-9FF3-D23C70731D37}" dt="2024-04-18T12:01:16.059" v="1380"/>
          <ac:spMkLst>
            <pc:docMk/>
            <pc:sldMk cId="1882286793" sldId="277"/>
            <ac:spMk id="50" creationId="{A13490DC-FF2B-A201-78A0-5957A4CFFEE3}"/>
          </ac:spMkLst>
        </pc:spChg>
        <pc:spChg chg="mod">
          <ac:chgData name="Kadhi, Ayat" userId="2115ba5f-f93e-44f4-84b4-3ec87d5cd987" providerId="ADAL" clId="{319DD5A8-72A2-41E6-9FF3-D23C70731D37}" dt="2024-04-18T12:01:16.059" v="1380"/>
          <ac:spMkLst>
            <pc:docMk/>
            <pc:sldMk cId="1882286793" sldId="277"/>
            <ac:spMk id="51" creationId="{5A834C4C-928A-8857-FF61-AD0FB341359D}"/>
          </ac:spMkLst>
        </pc:spChg>
        <pc:spChg chg="mod">
          <ac:chgData name="Kadhi, Ayat" userId="2115ba5f-f93e-44f4-84b4-3ec87d5cd987" providerId="ADAL" clId="{319DD5A8-72A2-41E6-9FF3-D23C70731D37}" dt="2024-04-18T12:01:16.059" v="1380"/>
          <ac:spMkLst>
            <pc:docMk/>
            <pc:sldMk cId="1882286793" sldId="277"/>
            <ac:spMk id="53" creationId="{3589094F-8CF8-9403-96EE-2288A95AE221}"/>
          </ac:spMkLst>
        </pc:spChg>
        <pc:spChg chg="mod">
          <ac:chgData name="Kadhi, Ayat" userId="2115ba5f-f93e-44f4-84b4-3ec87d5cd987" providerId="ADAL" clId="{319DD5A8-72A2-41E6-9FF3-D23C70731D37}" dt="2024-04-18T12:01:16.059" v="1380"/>
          <ac:spMkLst>
            <pc:docMk/>
            <pc:sldMk cId="1882286793" sldId="277"/>
            <ac:spMk id="54" creationId="{149EE66C-8618-240C-8C10-120B6B5402DB}"/>
          </ac:spMkLst>
        </pc:spChg>
        <pc:spChg chg="mod">
          <ac:chgData name="Kadhi, Ayat" userId="2115ba5f-f93e-44f4-84b4-3ec87d5cd987" providerId="ADAL" clId="{319DD5A8-72A2-41E6-9FF3-D23C70731D37}" dt="2024-04-18T12:01:16.059" v="1380"/>
          <ac:spMkLst>
            <pc:docMk/>
            <pc:sldMk cId="1882286793" sldId="277"/>
            <ac:spMk id="55" creationId="{42713F90-CB9A-C7C9-45C7-DF91F9F1DD56}"/>
          </ac:spMkLst>
        </pc:spChg>
        <pc:spChg chg="mod">
          <ac:chgData name="Kadhi, Ayat" userId="2115ba5f-f93e-44f4-84b4-3ec87d5cd987" providerId="ADAL" clId="{319DD5A8-72A2-41E6-9FF3-D23C70731D37}" dt="2024-04-18T12:01:16.059" v="1380"/>
          <ac:spMkLst>
            <pc:docMk/>
            <pc:sldMk cId="1882286793" sldId="277"/>
            <ac:spMk id="56" creationId="{5F9725C3-3EA8-DEFA-2186-F26E74EA651F}"/>
          </ac:spMkLst>
        </pc:spChg>
        <pc:spChg chg="mod">
          <ac:chgData name="Kadhi, Ayat" userId="2115ba5f-f93e-44f4-84b4-3ec87d5cd987" providerId="ADAL" clId="{319DD5A8-72A2-41E6-9FF3-D23C70731D37}" dt="2024-04-18T12:01:16.059" v="1380"/>
          <ac:spMkLst>
            <pc:docMk/>
            <pc:sldMk cId="1882286793" sldId="277"/>
            <ac:spMk id="57" creationId="{62019522-AE24-9D0D-CF97-5F3111F6029E}"/>
          </ac:spMkLst>
        </pc:spChg>
        <pc:spChg chg="mod">
          <ac:chgData name="Kadhi, Ayat" userId="2115ba5f-f93e-44f4-84b4-3ec87d5cd987" providerId="ADAL" clId="{319DD5A8-72A2-41E6-9FF3-D23C70731D37}" dt="2024-04-18T12:01:16.059" v="1380"/>
          <ac:spMkLst>
            <pc:docMk/>
            <pc:sldMk cId="1882286793" sldId="277"/>
            <ac:spMk id="58" creationId="{AFDC44F1-2A7D-FA86-3C6C-A578C9EF23C9}"/>
          </ac:spMkLst>
        </pc:spChg>
        <pc:spChg chg="mod">
          <ac:chgData name="Kadhi, Ayat" userId="2115ba5f-f93e-44f4-84b4-3ec87d5cd987" providerId="ADAL" clId="{319DD5A8-72A2-41E6-9FF3-D23C70731D37}" dt="2024-04-18T12:01:16.059" v="1380"/>
          <ac:spMkLst>
            <pc:docMk/>
            <pc:sldMk cId="1882286793" sldId="277"/>
            <ac:spMk id="59" creationId="{6F05F979-CD13-B828-4718-AE2B5A7226EB}"/>
          </ac:spMkLst>
        </pc:spChg>
        <pc:spChg chg="mod">
          <ac:chgData name="Kadhi, Ayat" userId="2115ba5f-f93e-44f4-84b4-3ec87d5cd987" providerId="ADAL" clId="{319DD5A8-72A2-41E6-9FF3-D23C70731D37}" dt="2024-04-18T12:01:16.059" v="1380"/>
          <ac:spMkLst>
            <pc:docMk/>
            <pc:sldMk cId="1882286793" sldId="277"/>
            <ac:spMk id="60" creationId="{44F66622-FAA3-484C-CD22-F3CA0E4ECE97}"/>
          </ac:spMkLst>
        </pc:spChg>
        <pc:spChg chg="mod">
          <ac:chgData name="Kadhi, Ayat" userId="2115ba5f-f93e-44f4-84b4-3ec87d5cd987" providerId="ADAL" clId="{319DD5A8-72A2-41E6-9FF3-D23C70731D37}" dt="2024-04-18T12:01:16.059" v="1380"/>
          <ac:spMkLst>
            <pc:docMk/>
            <pc:sldMk cId="1882286793" sldId="277"/>
            <ac:spMk id="61" creationId="{5A5F6F4C-73D8-CCF9-B1BC-1DAEDCE4F962}"/>
          </ac:spMkLst>
        </pc:spChg>
        <pc:spChg chg="mod">
          <ac:chgData name="Kadhi, Ayat" userId="2115ba5f-f93e-44f4-84b4-3ec87d5cd987" providerId="ADAL" clId="{319DD5A8-72A2-41E6-9FF3-D23C70731D37}" dt="2024-04-18T12:01:16.059" v="1380"/>
          <ac:spMkLst>
            <pc:docMk/>
            <pc:sldMk cId="1882286793" sldId="277"/>
            <ac:spMk id="62" creationId="{C7F664CE-B8E0-C7D9-0D38-E1B4A265E526}"/>
          </ac:spMkLst>
        </pc:spChg>
        <pc:spChg chg="mod">
          <ac:chgData name="Kadhi, Ayat" userId="2115ba5f-f93e-44f4-84b4-3ec87d5cd987" providerId="ADAL" clId="{319DD5A8-72A2-41E6-9FF3-D23C70731D37}" dt="2024-04-18T12:01:16.059" v="1380"/>
          <ac:spMkLst>
            <pc:docMk/>
            <pc:sldMk cId="1882286793" sldId="277"/>
            <ac:spMk id="63" creationId="{77238354-4B6E-B98C-9CA1-85DBDD843A9F}"/>
          </ac:spMkLst>
        </pc:spChg>
        <pc:spChg chg="mod">
          <ac:chgData name="Kadhi, Ayat" userId="2115ba5f-f93e-44f4-84b4-3ec87d5cd987" providerId="ADAL" clId="{319DD5A8-72A2-41E6-9FF3-D23C70731D37}" dt="2024-04-18T12:01:16.059" v="1380"/>
          <ac:spMkLst>
            <pc:docMk/>
            <pc:sldMk cId="1882286793" sldId="277"/>
            <ac:spMk id="64" creationId="{08C8A580-0250-E018-F78B-A3E2AF260963}"/>
          </ac:spMkLst>
        </pc:spChg>
        <pc:spChg chg="mod">
          <ac:chgData name="Kadhi, Ayat" userId="2115ba5f-f93e-44f4-84b4-3ec87d5cd987" providerId="ADAL" clId="{319DD5A8-72A2-41E6-9FF3-D23C70731D37}" dt="2024-04-18T12:01:16.059" v="1380"/>
          <ac:spMkLst>
            <pc:docMk/>
            <pc:sldMk cId="1882286793" sldId="277"/>
            <ac:spMk id="66" creationId="{5301F06A-2307-7E2F-0784-2BFD9B5933C9}"/>
          </ac:spMkLst>
        </pc:spChg>
        <pc:spChg chg="mod">
          <ac:chgData name="Kadhi, Ayat" userId="2115ba5f-f93e-44f4-84b4-3ec87d5cd987" providerId="ADAL" clId="{319DD5A8-72A2-41E6-9FF3-D23C70731D37}" dt="2024-04-18T12:01:16.059" v="1380"/>
          <ac:spMkLst>
            <pc:docMk/>
            <pc:sldMk cId="1882286793" sldId="277"/>
            <ac:spMk id="67" creationId="{32F76044-6C4C-F07C-16B4-24AB2594A6A5}"/>
          </ac:spMkLst>
        </pc:spChg>
        <pc:spChg chg="mod">
          <ac:chgData name="Kadhi, Ayat" userId="2115ba5f-f93e-44f4-84b4-3ec87d5cd987" providerId="ADAL" clId="{319DD5A8-72A2-41E6-9FF3-D23C70731D37}" dt="2024-04-18T12:01:16.059" v="1380"/>
          <ac:spMkLst>
            <pc:docMk/>
            <pc:sldMk cId="1882286793" sldId="277"/>
            <ac:spMk id="68" creationId="{015B2D8E-34F9-7356-ECD2-0EFD3FD5ACCF}"/>
          </ac:spMkLst>
        </pc:spChg>
        <pc:spChg chg="mod">
          <ac:chgData name="Kadhi, Ayat" userId="2115ba5f-f93e-44f4-84b4-3ec87d5cd987" providerId="ADAL" clId="{319DD5A8-72A2-41E6-9FF3-D23C70731D37}" dt="2024-04-18T12:01:16.059" v="1380"/>
          <ac:spMkLst>
            <pc:docMk/>
            <pc:sldMk cId="1882286793" sldId="277"/>
            <ac:spMk id="69" creationId="{A9654184-AD00-FF9F-35B2-6ADDD388E4D7}"/>
          </ac:spMkLst>
        </pc:spChg>
        <pc:spChg chg="mod">
          <ac:chgData name="Kadhi, Ayat" userId="2115ba5f-f93e-44f4-84b4-3ec87d5cd987" providerId="ADAL" clId="{319DD5A8-72A2-41E6-9FF3-D23C70731D37}" dt="2024-04-18T12:01:16.059" v="1380"/>
          <ac:spMkLst>
            <pc:docMk/>
            <pc:sldMk cId="1882286793" sldId="277"/>
            <ac:spMk id="70" creationId="{94BA5C0B-F9C1-8360-AA1F-0972F9B79A39}"/>
          </ac:spMkLst>
        </pc:spChg>
        <pc:spChg chg="mod">
          <ac:chgData name="Kadhi, Ayat" userId="2115ba5f-f93e-44f4-84b4-3ec87d5cd987" providerId="ADAL" clId="{319DD5A8-72A2-41E6-9FF3-D23C70731D37}" dt="2024-04-18T12:01:16.059" v="1380"/>
          <ac:spMkLst>
            <pc:docMk/>
            <pc:sldMk cId="1882286793" sldId="277"/>
            <ac:spMk id="71" creationId="{D1964AAF-486A-C78A-48AE-FA58F7813E78}"/>
          </ac:spMkLst>
        </pc:spChg>
        <pc:spChg chg="mod">
          <ac:chgData name="Kadhi, Ayat" userId="2115ba5f-f93e-44f4-84b4-3ec87d5cd987" providerId="ADAL" clId="{319DD5A8-72A2-41E6-9FF3-D23C70731D37}" dt="2024-04-18T12:01:16.059" v="1380"/>
          <ac:spMkLst>
            <pc:docMk/>
            <pc:sldMk cId="1882286793" sldId="277"/>
            <ac:spMk id="72" creationId="{81FF4333-F65D-6900-8C3B-4215E135F065}"/>
          </ac:spMkLst>
        </pc:spChg>
        <pc:spChg chg="mod">
          <ac:chgData name="Kadhi, Ayat" userId="2115ba5f-f93e-44f4-84b4-3ec87d5cd987" providerId="ADAL" clId="{319DD5A8-72A2-41E6-9FF3-D23C70731D37}" dt="2024-04-18T12:01:16.059" v="1380"/>
          <ac:spMkLst>
            <pc:docMk/>
            <pc:sldMk cId="1882286793" sldId="277"/>
            <ac:spMk id="73" creationId="{3F56FA98-54F0-C5BF-7EEF-29390E342D4C}"/>
          </ac:spMkLst>
        </pc:spChg>
        <pc:spChg chg="mod">
          <ac:chgData name="Kadhi, Ayat" userId="2115ba5f-f93e-44f4-84b4-3ec87d5cd987" providerId="ADAL" clId="{319DD5A8-72A2-41E6-9FF3-D23C70731D37}" dt="2024-04-18T12:01:16.059" v="1380"/>
          <ac:spMkLst>
            <pc:docMk/>
            <pc:sldMk cId="1882286793" sldId="277"/>
            <ac:spMk id="74" creationId="{9CCE0F04-80E2-9F90-16B2-7D5BC9ED31DB}"/>
          </ac:spMkLst>
        </pc:spChg>
        <pc:spChg chg="mod">
          <ac:chgData name="Kadhi, Ayat" userId="2115ba5f-f93e-44f4-84b4-3ec87d5cd987" providerId="ADAL" clId="{319DD5A8-72A2-41E6-9FF3-D23C70731D37}" dt="2024-04-18T12:01:16.059" v="1380"/>
          <ac:spMkLst>
            <pc:docMk/>
            <pc:sldMk cId="1882286793" sldId="277"/>
            <ac:spMk id="75" creationId="{A73CC388-FD88-FA80-9DFA-05FD784D3A0D}"/>
          </ac:spMkLst>
        </pc:spChg>
        <pc:spChg chg="mod">
          <ac:chgData name="Kadhi, Ayat" userId="2115ba5f-f93e-44f4-84b4-3ec87d5cd987" providerId="ADAL" clId="{319DD5A8-72A2-41E6-9FF3-D23C70731D37}" dt="2024-04-18T12:01:16.059" v="1380"/>
          <ac:spMkLst>
            <pc:docMk/>
            <pc:sldMk cId="1882286793" sldId="277"/>
            <ac:spMk id="76" creationId="{B71BC72E-0CFC-8C27-E506-AB71971372EA}"/>
          </ac:spMkLst>
        </pc:spChg>
        <pc:spChg chg="mod">
          <ac:chgData name="Kadhi, Ayat" userId="2115ba5f-f93e-44f4-84b4-3ec87d5cd987" providerId="ADAL" clId="{319DD5A8-72A2-41E6-9FF3-D23C70731D37}" dt="2024-04-18T12:01:16.059" v="1380"/>
          <ac:spMkLst>
            <pc:docMk/>
            <pc:sldMk cId="1882286793" sldId="277"/>
            <ac:spMk id="77" creationId="{C422A749-7F7B-95F1-7E99-EE01679C23C5}"/>
          </ac:spMkLst>
        </pc:spChg>
        <pc:spChg chg="add del mod">
          <ac:chgData name="Kadhi, Ayat" userId="2115ba5f-f93e-44f4-84b4-3ec87d5cd987" providerId="ADAL" clId="{319DD5A8-72A2-41E6-9FF3-D23C70731D37}" dt="2024-04-18T12:01:17.874" v="1381"/>
          <ac:spMkLst>
            <pc:docMk/>
            <pc:sldMk cId="1882286793" sldId="277"/>
            <ac:spMk id="78" creationId="{A553DDBB-CE76-723A-3FE7-D3818380CAAD}"/>
          </ac:spMkLst>
        </pc:spChg>
        <pc:spChg chg="add del mod">
          <ac:chgData name="Kadhi, Ayat" userId="2115ba5f-f93e-44f4-84b4-3ec87d5cd987" providerId="ADAL" clId="{319DD5A8-72A2-41E6-9FF3-D23C70731D37}" dt="2024-04-18T12:01:17.874" v="1381"/>
          <ac:spMkLst>
            <pc:docMk/>
            <pc:sldMk cId="1882286793" sldId="277"/>
            <ac:spMk id="79" creationId="{5F4BE146-B915-788E-276D-9017109E23C8}"/>
          </ac:spMkLst>
        </pc:spChg>
        <pc:spChg chg="add del mod">
          <ac:chgData name="Kadhi, Ayat" userId="2115ba5f-f93e-44f4-84b4-3ec87d5cd987" providerId="ADAL" clId="{319DD5A8-72A2-41E6-9FF3-D23C70731D37}" dt="2024-04-18T12:01:17.874" v="1381"/>
          <ac:spMkLst>
            <pc:docMk/>
            <pc:sldMk cId="1882286793" sldId="277"/>
            <ac:spMk id="80" creationId="{514A3A9C-7652-271E-5D97-0B1D523159FC}"/>
          </ac:spMkLst>
        </pc:spChg>
        <pc:spChg chg="mod">
          <ac:chgData name="Kadhi, Ayat" userId="2115ba5f-f93e-44f4-84b4-3ec87d5cd987" providerId="ADAL" clId="{319DD5A8-72A2-41E6-9FF3-D23C70731D37}" dt="2024-04-18T12:01:16.059" v="1380"/>
          <ac:spMkLst>
            <pc:docMk/>
            <pc:sldMk cId="1882286793" sldId="277"/>
            <ac:spMk id="82" creationId="{5C891682-89A7-BA5D-D576-E5A3B38386C9}"/>
          </ac:spMkLst>
        </pc:spChg>
        <pc:spChg chg="mod">
          <ac:chgData name="Kadhi, Ayat" userId="2115ba5f-f93e-44f4-84b4-3ec87d5cd987" providerId="ADAL" clId="{319DD5A8-72A2-41E6-9FF3-D23C70731D37}" dt="2024-04-18T12:01:16.059" v="1380"/>
          <ac:spMkLst>
            <pc:docMk/>
            <pc:sldMk cId="1882286793" sldId="277"/>
            <ac:spMk id="83" creationId="{57FE50BD-9BF6-A239-DB9A-C48C7DE2D86C}"/>
          </ac:spMkLst>
        </pc:spChg>
        <pc:spChg chg="mod">
          <ac:chgData name="Kadhi, Ayat" userId="2115ba5f-f93e-44f4-84b4-3ec87d5cd987" providerId="ADAL" clId="{319DD5A8-72A2-41E6-9FF3-D23C70731D37}" dt="2024-04-18T12:01:16.059" v="1380"/>
          <ac:spMkLst>
            <pc:docMk/>
            <pc:sldMk cId="1882286793" sldId="277"/>
            <ac:spMk id="84" creationId="{EA3914BE-FE05-06B6-CEAF-D859F6CECC55}"/>
          </ac:spMkLst>
        </pc:spChg>
        <pc:spChg chg="mod">
          <ac:chgData name="Kadhi, Ayat" userId="2115ba5f-f93e-44f4-84b4-3ec87d5cd987" providerId="ADAL" clId="{319DD5A8-72A2-41E6-9FF3-D23C70731D37}" dt="2024-04-18T12:01:16.059" v="1380"/>
          <ac:spMkLst>
            <pc:docMk/>
            <pc:sldMk cId="1882286793" sldId="277"/>
            <ac:spMk id="85" creationId="{243FAE30-99C6-6FAA-F371-961EF87C2D9C}"/>
          </ac:spMkLst>
        </pc:spChg>
        <pc:spChg chg="mod">
          <ac:chgData name="Kadhi, Ayat" userId="2115ba5f-f93e-44f4-84b4-3ec87d5cd987" providerId="ADAL" clId="{319DD5A8-72A2-41E6-9FF3-D23C70731D37}" dt="2024-04-18T12:01:16.059" v="1380"/>
          <ac:spMkLst>
            <pc:docMk/>
            <pc:sldMk cId="1882286793" sldId="277"/>
            <ac:spMk id="86" creationId="{2D0D1599-5EF7-16DD-ED8F-EFCCDC4A6D49}"/>
          </ac:spMkLst>
        </pc:spChg>
        <pc:spChg chg="mod">
          <ac:chgData name="Kadhi, Ayat" userId="2115ba5f-f93e-44f4-84b4-3ec87d5cd987" providerId="ADAL" clId="{319DD5A8-72A2-41E6-9FF3-D23C70731D37}" dt="2024-04-18T12:01:16.059" v="1380"/>
          <ac:spMkLst>
            <pc:docMk/>
            <pc:sldMk cId="1882286793" sldId="277"/>
            <ac:spMk id="88" creationId="{B69A08BA-9987-1390-4B2E-73C35C47DEEE}"/>
          </ac:spMkLst>
        </pc:spChg>
        <pc:spChg chg="mod">
          <ac:chgData name="Kadhi, Ayat" userId="2115ba5f-f93e-44f4-84b4-3ec87d5cd987" providerId="ADAL" clId="{319DD5A8-72A2-41E6-9FF3-D23C70731D37}" dt="2024-04-18T12:01:16.059" v="1380"/>
          <ac:spMkLst>
            <pc:docMk/>
            <pc:sldMk cId="1882286793" sldId="277"/>
            <ac:spMk id="89" creationId="{C9D56114-570D-620E-369D-C4CA4EB13788}"/>
          </ac:spMkLst>
        </pc:spChg>
        <pc:spChg chg="mod">
          <ac:chgData name="Kadhi, Ayat" userId="2115ba5f-f93e-44f4-84b4-3ec87d5cd987" providerId="ADAL" clId="{319DD5A8-72A2-41E6-9FF3-D23C70731D37}" dt="2024-04-18T12:01:16.059" v="1380"/>
          <ac:spMkLst>
            <pc:docMk/>
            <pc:sldMk cId="1882286793" sldId="277"/>
            <ac:spMk id="90" creationId="{84ED3886-43D4-F9DE-8999-934CAEF0AAF7}"/>
          </ac:spMkLst>
        </pc:spChg>
        <pc:spChg chg="mod">
          <ac:chgData name="Kadhi, Ayat" userId="2115ba5f-f93e-44f4-84b4-3ec87d5cd987" providerId="ADAL" clId="{319DD5A8-72A2-41E6-9FF3-D23C70731D37}" dt="2024-04-18T12:01:16.059" v="1380"/>
          <ac:spMkLst>
            <pc:docMk/>
            <pc:sldMk cId="1882286793" sldId="277"/>
            <ac:spMk id="91" creationId="{9670537D-1C51-B489-8560-57D817F3F110}"/>
          </ac:spMkLst>
        </pc:spChg>
        <pc:spChg chg="mod">
          <ac:chgData name="Kadhi, Ayat" userId="2115ba5f-f93e-44f4-84b4-3ec87d5cd987" providerId="ADAL" clId="{319DD5A8-72A2-41E6-9FF3-D23C70731D37}" dt="2024-04-18T12:01:16.059" v="1380"/>
          <ac:spMkLst>
            <pc:docMk/>
            <pc:sldMk cId="1882286793" sldId="277"/>
            <ac:spMk id="92" creationId="{34CD9811-A6C4-27BC-C65C-44556FEA98BD}"/>
          </ac:spMkLst>
        </pc:spChg>
        <pc:spChg chg="add del mod">
          <ac:chgData name="Kadhi, Ayat" userId="2115ba5f-f93e-44f4-84b4-3ec87d5cd987" providerId="ADAL" clId="{319DD5A8-72A2-41E6-9FF3-D23C70731D37}" dt="2024-04-18T12:01:17.874" v="1381"/>
          <ac:spMkLst>
            <pc:docMk/>
            <pc:sldMk cId="1882286793" sldId="277"/>
            <ac:spMk id="93" creationId="{33ADFCD0-6925-92C1-390D-1CAA2626ABCE}"/>
          </ac:spMkLst>
        </pc:spChg>
        <pc:spChg chg="add del mod">
          <ac:chgData name="Kadhi, Ayat" userId="2115ba5f-f93e-44f4-84b4-3ec87d5cd987" providerId="ADAL" clId="{319DD5A8-72A2-41E6-9FF3-D23C70731D37}" dt="2024-04-18T12:01:17.874" v="1381"/>
          <ac:spMkLst>
            <pc:docMk/>
            <pc:sldMk cId="1882286793" sldId="277"/>
            <ac:spMk id="94" creationId="{40E91B82-4DC9-9D7C-DFA3-B1C865B6A5B8}"/>
          </ac:spMkLst>
        </pc:spChg>
        <pc:spChg chg="add del mod">
          <ac:chgData name="Kadhi, Ayat" userId="2115ba5f-f93e-44f4-84b4-3ec87d5cd987" providerId="ADAL" clId="{319DD5A8-72A2-41E6-9FF3-D23C70731D37}" dt="2024-04-18T12:01:17.874" v="1381"/>
          <ac:spMkLst>
            <pc:docMk/>
            <pc:sldMk cId="1882286793" sldId="277"/>
            <ac:spMk id="95" creationId="{5A5C6EF2-5B5B-03A6-F0D9-A93A808605FB}"/>
          </ac:spMkLst>
        </pc:spChg>
        <pc:spChg chg="add del mod">
          <ac:chgData name="Kadhi, Ayat" userId="2115ba5f-f93e-44f4-84b4-3ec87d5cd987" providerId="ADAL" clId="{319DD5A8-72A2-41E6-9FF3-D23C70731D37}" dt="2024-04-18T12:01:17.874" v="1381"/>
          <ac:spMkLst>
            <pc:docMk/>
            <pc:sldMk cId="1882286793" sldId="277"/>
            <ac:spMk id="96" creationId="{38917C1E-80E0-776B-86F3-CE2BBEB97763}"/>
          </ac:spMkLst>
        </pc:spChg>
        <pc:spChg chg="mod">
          <ac:chgData name="Kadhi, Ayat" userId="2115ba5f-f93e-44f4-84b4-3ec87d5cd987" providerId="ADAL" clId="{319DD5A8-72A2-41E6-9FF3-D23C70731D37}" dt="2024-04-18T12:01:16.059" v="1380"/>
          <ac:spMkLst>
            <pc:docMk/>
            <pc:sldMk cId="1882286793" sldId="277"/>
            <ac:spMk id="98" creationId="{881D679C-B6DB-1711-2D7D-A0BDADF5B943}"/>
          </ac:spMkLst>
        </pc:spChg>
        <pc:spChg chg="mod">
          <ac:chgData name="Kadhi, Ayat" userId="2115ba5f-f93e-44f4-84b4-3ec87d5cd987" providerId="ADAL" clId="{319DD5A8-72A2-41E6-9FF3-D23C70731D37}" dt="2024-04-18T12:01:16.059" v="1380"/>
          <ac:spMkLst>
            <pc:docMk/>
            <pc:sldMk cId="1882286793" sldId="277"/>
            <ac:spMk id="99" creationId="{46AAFF5C-B615-12CC-E3B0-B4D8E9958764}"/>
          </ac:spMkLst>
        </pc:spChg>
        <pc:spChg chg="mod">
          <ac:chgData name="Kadhi, Ayat" userId="2115ba5f-f93e-44f4-84b4-3ec87d5cd987" providerId="ADAL" clId="{319DD5A8-72A2-41E6-9FF3-D23C70731D37}" dt="2024-04-18T12:01:16.059" v="1380"/>
          <ac:spMkLst>
            <pc:docMk/>
            <pc:sldMk cId="1882286793" sldId="277"/>
            <ac:spMk id="100" creationId="{3713B20A-EAE6-604F-5743-1C6B3CCEAD02}"/>
          </ac:spMkLst>
        </pc:spChg>
        <pc:spChg chg="add del mod">
          <ac:chgData name="Kadhi, Ayat" userId="2115ba5f-f93e-44f4-84b4-3ec87d5cd987" providerId="ADAL" clId="{319DD5A8-72A2-41E6-9FF3-D23C70731D37}" dt="2024-04-18T12:01:17.874" v="1381"/>
          <ac:spMkLst>
            <pc:docMk/>
            <pc:sldMk cId="1882286793" sldId="277"/>
            <ac:spMk id="101" creationId="{9FEDBD99-00A2-C7F7-DA46-AF9C655AA47A}"/>
          </ac:spMkLst>
        </pc:spChg>
        <pc:spChg chg="mod">
          <ac:chgData name="Kadhi, Ayat" userId="2115ba5f-f93e-44f4-84b4-3ec87d5cd987" providerId="ADAL" clId="{319DD5A8-72A2-41E6-9FF3-D23C70731D37}" dt="2024-04-18T12:01:16.059" v="1380"/>
          <ac:spMkLst>
            <pc:docMk/>
            <pc:sldMk cId="1882286793" sldId="277"/>
            <ac:spMk id="103" creationId="{624FDDF1-68FB-8740-72DD-955083AD46DA}"/>
          </ac:spMkLst>
        </pc:spChg>
        <pc:spChg chg="mod">
          <ac:chgData name="Kadhi, Ayat" userId="2115ba5f-f93e-44f4-84b4-3ec87d5cd987" providerId="ADAL" clId="{319DD5A8-72A2-41E6-9FF3-D23C70731D37}" dt="2024-04-18T12:01:16.059" v="1380"/>
          <ac:spMkLst>
            <pc:docMk/>
            <pc:sldMk cId="1882286793" sldId="277"/>
            <ac:spMk id="104" creationId="{5835D9A9-9377-6CB8-98C6-F92F3AEC4A6F}"/>
          </ac:spMkLst>
        </pc:spChg>
        <pc:spChg chg="mod">
          <ac:chgData name="Kadhi, Ayat" userId="2115ba5f-f93e-44f4-84b4-3ec87d5cd987" providerId="ADAL" clId="{319DD5A8-72A2-41E6-9FF3-D23C70731D37}" dt="2024-04-18T12:01:16.059" v="1380"/>
          <ac:spMkLst>
            <pc:docMk/>
            <pc:sldMk cId="1882286793" sldId="277"/>
            <ac:spMk id="105" creationId="{37690C70-AB91-C47E-03A8-67C65DD4D752}"/>
          </ac:spMkLst>
        </pc:spChg>
        <pc:spChg chg="mod">
          <ac:chgData name="Kadhi, Ayat" userId="2115ba5f-f93e-44f4-84b4-3ec87d5cd987" providerId="ADAL" clId="{319DD5A8-72A2-41E6-9FF3-D23C70731D37}" dt="2024-04-18T12:01:16.059" v="1380"/>
          <ac:spMkLst>
            <pc:docMk/>
            <pc:sldMk cId="1882286793" sldId="277"/>
            <ac:spMk id="106" creationId="{C2AF81F6-E2A0-005E-87ED-047965F771E5}"/>
          </ac:spMkLst>
        </pc:spChg>
        <pc:spChg chg="mod">
          <ac:chgData name="Kadhi, Ayat" userId="2115ba5f-f93e-44f4-84b4-3ec87d5cd987" providerId="ADAL" clId="{319DD5A8-72A2-41E6-9FF3-D23C70731D37}" dt="2024-04-18T12:01:16.059" v="1380"/>
          <ac:spMkLst>
            <pc:docMk/>
            <pc:sldMk cId="1882286793" sldId="277"/>
            <ac:spMk id="107" creationId="{12542E88-5575-AE66-CCEA-9A236E2EC18B}"/>
          </ac:spMkLst>
        </pc:spChg>
        <pc:spChg chg="add del mod">
          <ac:chgData name="Kadhi, Ayat" userId="2115ba5f-f93e-44f4-84b4-3ec87d5cd987" providerId="ADAL" clId="{319DD5A8-72A2-41E6-9FF3-D23C70731D37}" dt="2024-04-18T12:01:17.874" v="1381"/>
          <ac:spMkLst>
            <pc:docMk/>
            <pc:sldMk cId="1882286793" sldId="277"/>
            <ac:spMk id="108" creationId="{17176C68-BBD8-CD11-BEC0-48104C6FFCF7}"/>
          </ac:spMkLst>
        </pc:spChg>
        <pc:spChg chg="add del mod">
          <ac:chgData name="Kadhi, Ayat" userId="2115ba5f-f93e-44f4-84b4-3ec87d5cd987" providerId="ADAL" clId="{319DD5A8-72A2-41E6-9FF3-D23C70731D37}" dt="2024-04-18T12:01:17.874" v="1381"/>
          <ac:spMkLst>
            <pc:docMk/>
            <pc:sldMk cId="1882286793" sldId="277"/>
            <ac:spMk id="109" creationId="{13C9A756-61DF-EDBB-2422-1E89E797C21F}"/>
          </ac:spMkLst>
        </pc:spChg>
        <pc:spChg chg="add del mod">
          <ac:chgData name="Kadhi, Ayat" userId="2115ba5f-f93e-44f4-84b4-3ec87d5cd987" providerId="ADAL" clId="{319DD5A8-72A2-41E6-9FF3-D23C70731D37}" dt="2024-04-18T12:01:17.874" v="1381"/>
          <ac:spMkLst>
            <pc:docMk/>
            <pc:sldMk cId="1882286793" sldId="277"/>
            <ac:spMk id="110" creationId="{2F5B2485-6A1E-D774-83FF-855298180B6E}"/>
          </ac:spMkLst>
        </pc:spChg>
        <pc:spChg chg="add del mod">
          <ac:chgData name="Kadhi, Ayat" userId="2115ba5f-f93e-44f4-84b4-3ec87d5cd987" providerId="ADAL" clId="{319DD5A8-72A2-41E6-9FF3-D23C70731D37}" dt="2024-04-18T12:01:17.874" v="1381"/>
          <ac:spMkLst>
            <pc:docMk/>
            <pc:sldMk cId="1882286793" sldId="277"/>
            <ac:spMk id="111" creationId="{A83F58FB-9706-C1BC-0102-73C8AEFAA8FD}"/>
          </ac:spMkLst>
        </pc:spChg>
        <pc:spChg chg="add del mod">
          <ac:chgData name="Kadhi, Ayat" userId="2115ba5f-f93e-44f4-84b4-3ec87d5cd987" providerId="ADAL" clId="{319DD5A8-72A2-41E6-9FF3-D23C70731D37}" dt="2024-04-18T12:01:17.874" v="1381"/>
          <ac:spMkLst>
            <pc:docMk/>
            <pc:sldMk cId="1882286793" sldId="277"/>
            <ac:spMk id="112" creationId="{421A9B01-4CF9-268C-AB6D-D050067997A5}"/>
          </ac:spMkLst>
        </pc:spChg>
        <pc:spChg chg="add del mod">
          <ac:chgData name="Kadhi, Ayat" userId="2115ba5f-f93e-44f4-84b4-3ec87d5cd987" providerId="ADAL" clId="{319DD5A8-72A2-41E6-9FF3-D23C70731D37}" dt="2024-04-18T12:01:17.874" v="1381"/>
          <ac:spMkLst>
            <pc:docMk/>
            <pc:sldMk cId="1882286793" sldId="277"/>
            <ac:spMk id="113" creationId="{49D17CAC-2EF9-477B-66DE-7FDBA31FE7F2}"/>
          </ac:spMkLst>
        </pc:spChg>
        <pc:spChg chg="add del mod">
          <ac:chgData name="Kadhi, Ayat" userId="2115ba5f-f93e-44f4-84b4-3ec87d5cd987" providerId="ADAL" clId="{319DD5A8-72A2-41E6-9FF3-D23C70731D37}" dt="2024-04-18T12:01:17.874" v="1381"/>
          <ac:spMkLst>
            <pc:docMk/>
            <pc:sldMk cId="1882286793" sldId="277"/>
            <ac:spMk id="114" creationId="{E815C877-465A-5D3E-1C86-1CDE9CAEE279}"/>
          </ac:spMkLst>
        </pc:spChg>
        <pc:spChg chg="add del mod">
          <ac:chgData name="Kadhi, Ayat" userId="2115ba5f-f93e-44f4-84b4-3ec87d5cd987" providerId="ADAL" clId="{319DD5A8-72A2-41E6-9FF3-D23C70731D37}" dt="2024-04-18T12:01:17.874" v="1381"/>
          <ac:spMkLst>
            <pc:docMk/>
            <pc:sldMk cId="1882286793" sldId="277"/>
            <ac:spMk id="115" creationId="{D077BC04-DFA9-495E-7344-CA820AA23FD0}"/>
          </ac:spMkLst>
        </pc:spChg>
        <pc:spChg chg="add del mod">
          <ac:chgData name="Kadhi, Ayat" userId="2115ba5f-f93e-44f4-84b4-3ec87d5cd987" providerId="ADAL" clId="{319DD5A8-72A2-41E6-9FF3-D23C70731D37}" dt="2024-04-18T12:01:17.874" v="1381"/>
          <ac:spMkLst>
            <pc:docMk/>
            <pc:sldMk cId="1882286793" sldId="277"/>
            <ac:spMk id="116" creationId="{876969E6-59E9-0D05-3EB7-83B351A7C1DD}"/>
          </ac:spMkLst>
        </pc:spChg>
        <pc:spChg chg="add del mod">
          <ac:chgData name="Kadhi, Ayat" userId="2115ba5f-f93e-44f4-84b4-3ec87d5cd987" providerId="ADAL" clId="{319DD5A8-72A2-41E6-9FF3-D23C70731D37}" dt="2024-04-18T12:01:17.874" v="1381"/>
          <ac:spMkLst>
            <pc:docMk/>
            <pc:sldMk cId="1882286793" sldId="277"/>
            <ac:spMk id="117" creationId="{DAB4B86A-F7CD-30DA-37EC-2228A0BAD0FF}"/>
          </ac:spMkLst>
        </pc:spChg>
        <pc:spChg chg="add del mod">
          <ac:chgData name="Kadhi, Ayat" userId="2115ba5f-f93e-44f4-84b4-3ec87d5cd987" providerId="ADAL" clId="{319DD5A8-72A2-41E6-9FF3-D23C70731D37}" dt="2024-04-18T12:01:17.874" v="1381"/>
          <ac:spMkLst>
            <pc:docMk/>
            <pc:sldMk cId="1882286793" sldId="277"/>
            <ac:spMk id="118" creationId="{2F9E6E39-4883-077E-F6D3-7B086C1633D4}"/>
          </ac:spMkLst>
        </pc:spChg>
        <pc:spChg chg="add del mod">
          <ac:chgData name="Kadhi, Ayat" userId="2115ba5f-f93e-44f4-84b4-3ec87d5cd987" providerId="ADAL" clId="{319DD5A8-72A2-41E6-9FF3-D23C70731D37}" dt="2024-04-18T12:01:17.874" v="1381"/>
          <ac:spMkLst>
            <pc:docMk/>
            <pc:sldMk cId="1882286793" sldId="277"/>
            <ac:spMk id="119" creationId="{8E46F227-FC1A-4D1D-9D5B-01CDB841E358}"/>
          </ac:spMkLst>
        </pc:spChg>
        <pc:spChg chg="add del mod">
          <ac:chgData name="Kadhi, Ayat" userId="2115ba5f-f93e-44f4-84b4-3ec87d5cd987" providerId="ADAL" clId="{319DD5A8-72A2-41E6-9FF3-D23C70731D37}" dt="2024-04-18T12:01:17.874" v="1381"/>
          <ac:spMkLst>
            <pc:docMk/>
            <pc:sldMk cId="1882286793" sldId="277"/>
            <ac:spMk id="120" creationId="{D29017ED-C23E-595A-D118-D6E6EF11A629}"/>
          </ac:spMkLst>
        </pc:spChg>
        <pc:spChg chg="mod">
          <ac:chgData name="Kadhi, Ayat" userId="2115ba5f-f93e-44f4-84b4-3ec87d5cd987" providerId="ADAL" clId="{319DD5A8-72A2-41E6-9FF3-D23C70731D37}" dt="2024-04-18T12:38:26.483" v="1990" actId="2711"/>
          <ac:spMkLst>
            <pc:docMk/>
            <pc:sldMk cId="1882286793" sldId="277"/>
            <ac:spMk id="123" creationId="{73ADCFAE-CD01-878F-F746-9434BE099908}"/>
          </ac:spMkLst>
        </pc:spChg>
        <pc:spChg chg="mod">
          <ac:chgData name="Kadhi, Ayat" userId="2115ba5f-f93e-44f4-84b4-3ec87d5cd987" providerId="ADAL" clId="{319DD5A8-72A2-41E6-9FF3-D23C70731D37}" dt="2024-04-18T12:38:26.483" v="1990" actId="2711"/>
          <ac:spMkLst>
            <pc:docMk/>
            <pc:sldMk cId="1882286793" sldId="277"/>
            <ac:spMk id="124" creationId="{D57FF93A-491F-CA93-81EE-0AC29F61291C}"/>
          </ac:spMkLst>
        </pc:spChg>
        <pc:spChg chg="mod">
          <ac:chgData name="Kadhi, Ayat" userId="2115ba5f-f93e-44f4-84b4-3ec87d5cd987" providerId="ADAL" clId="{319DD5A8-72A2-41E6-9FF3-D23C70731D37}" dt="2024-04-18T12:38:26.483" v="1990" actId="2711"/>
          <ac:spMkLst>
            <pc:docMk/>
            <pc:sldMk cId="1882286793" sldId="277"/>
            <ac:spMk id="125" creationId="{FA29E4E4-CD0E-7F53-20E4-D2E47074704A}"/>
          </ac:spMkLst>
        </pc:spChg>
        <pc:spChg chg="mod">
          <ac:chgData name="Kadhi, Ayat" userId="2115ba5f-f93e-44f4-84b4-3ec87d5cd987" providerId="ADAL" clId="{319DD5A8-72A2-41E6-9FF3-D23C70731D37}" dt="2024-04-18T12:38:26.483" v="1990" actId="2711"/>
          <ac:spMkLst>
            <pc:docMk/>
            <pc:sldMk cId="1882286793" sldId="277"/>
            <ac:spMk id="126" creationId="{3DB4FF22-B73A-02D1-E5F6-215EF72BF4EB}"/>
          </ac:spMkLst>
        </pc:spChg>
        <pc:spChg chg="mod">
          <ac:chgData name="Kadhi, Ayat" userId="2115ba5f-f93e-44f4-84b4-3ec87d5cd987" providerId="ADAL" clId="{319DD5A8-72A2-41E6-9FF3-D23C70731D37}" dt="2024-04-18T12:38:26.483" v="1990" actId="2711"/>
          <ac:spMkLst>
            <pc:docMk/>
            <pc:sldMk cId="1882286793" sldId="277"/>
            <ac:spMk id="127" creationId="{2A38042B-C5C5-E2AF-A796-D3778BD090EF}"/>
          </ac:spMkLst>
        </pc:spChg>
        <pc:spChg chg="mod">
          <ac:chgData name="Kadhi, Ayat" userId="2115ba5f-f93e-44f4-84b4-3ec87d5cd987" providerId="ADAL" clId="{319DD5A8-72A2-41E6-9FF3-D23C70731D37}" dt="2024-04-18T12:38:26.483" v="1990" actId="2711"/>
          <ac:spMkLst>
            <pc:docMk/>
            <pc:sldMk cId="1882286793" sldId="277"/>
            <ac:spMk id="128" creationId="{CE663D58-B390-5C8F-2D64-E840A16A2A8D}"/>
          </ac:spMkLst>
        </pc:spChg>
        <pc:spChg chg="mod">
          <ac:chgData name="Kadhi, Ayat" userId="2115ba5f-f93e-44f4-84b4-3ec87d5cd987" providerId="ADAL" clId="{319DD5A8-72A2-41E6-9FF3-D23C70731D37}" dt="2024-04-18T12:38:26.483" v="1990" actId="2711"/>
          <ac:spMkLst>
            <pc:docMk/>
            <pc:sldMk cId="1882286793" sldId="277"/>
            <ac:spMk id="129" creationId="{218C660A-2F37-1F41-6EB2-EC30A7CC5C74}"/>
          </ac:spMkLst>
        </pc:spChg>
        <pc:spChg chg="mod">
          <ac:chgData name="Kadhi, Ayat" userId="2115ba5f-f93e-44f4-84b4-3ec87d5cd987" providerId="ADAL" clId="{319DD5A8-72A2-41E6-9FF3-D23C70731D37}" dt="2024-04-18T12:38:26.483" v="1990" actId="2711"/>
          <ac:spMkLst>
            <pc:docMk/>
            <pc:sldMk cId="1882286793" sldId="277"/>
            <ac:spMk id="130" creationId="{9D2C8C8B-4E22-8D75-711D-08D75751CC24}"/>
          </ac:spMkLst>
        </pc:spChg>
        <pc:spChg chg="mod">
          <ac:chgData name="Kadhi, Ayat" userId="2115ba5f-f93e-44f4-84b4-3ec87d5cd987" providerId="ADAL" clId="{319DD5A8-72A2-41E6-9FF3-D23C70731D37}" dt="2024-04-18T12:38:26.483" v="1990" actId="2711"/>
          <ac:spMkLst>
            <pc:docMk/>
            <pc:sldMk cId="1882286793" sldId="277"/>
            <ac:spMk id="131" creationId="{EF903789-81A1-AAFA-B8A6-B88CC1B8FC26}"/>
          </ac:spMkLst>
        </pc:spChg>
        <pc:spChg chg="mod">
          <ac:chgData name="Kadhi, Ayat" userId="2115ba5f-f93e-44f4-84b4-3ec87d5cd987" providerId="ADAL" clId="{319DD5A8-72A2-41E6-9FF3-D23C70731D37}" dt="2024-04-18T12:38:26.483" v="1990" actId="2711"/>
          <ac:spMkLst>
            <pc:docMk/>
            <pc:sldMk cId="1882286793" sldId="277"/>
            <ac:spMk id="132" creationId="{4FF863C9-C6F0-37F0-2C95-6BC22F83C047}"/>
          </ac:spMkLst>
        </pc:spChg>
        <pc:spChg chg="add del mod">
          <ac:chgData name="Kadhi, Ayat" userId="2115ba5f-f93e-44f4-84b4-3ec87d5cd987" providerId="ADAL" clId="{319DD5A8-72A2-41E6-9FF3-D23C70731D37}" dt="2024-04-18T12:01:25.662" v="1384" actId="478"/>
          <ac:spMkLst>
            <pc:docMk/>
            <pc:sldMk cId="1882286793" sldId="277"/>
            <ac:spMk id="133" creationId="{F2CA2CC7-BC3E-0CA4-EF75-3FD2958B0F4D}"/>
          </ac:spMkLst>
        </pc:spChg>
        <pc:spChg chg="mod">
          <ac:chgData name="Kadhi, Ayat" userId="2115ba5f-f93e-44f4-84b4-3ec87d5cd987" providerId="ADAL" clId="{319DD5A8-72A2-41E6-9FF3-D23C70731D37}" dt="2024-04-18T12:38:26.483" v="1990" actId="2711"/>
          <ac:spMkLst>
            <pc:docMk/>
            <pc:sldMk cId="1882286793" sldId="277"/>
            <ac:spMk id="135" creationId="{0030A2CD-69C7-3092-81C7-ADC34A431FAC}"/>
          </ac:spMkLst>
        </pc:spChg>
        <pc:spChg chg="mod">
          <ac:chgData name="Kadhi, Ayat" userId="2115ba5f-f93e-44f4-84b4-3ec87d5cd987" providerId="ADAL" clId="{319DD5A8-72A2-41E6-9FF3-D23C70731D37}" dt="2024-04-18T12:38:26.483" v="1990" actId="2711"/>
          <ac:spMkLst>
            <pc:docMk/>
            <pc:sldMk cId="1882286793" sldId="277"/>
            <ac:spMk id="136" creationId="{B89D678C-A6A3-C516-FDE1-8116D1BD6DAA}"/>
          </ac:spMkLst>
        </pc:spChg>
        <pc:spChg chg="mod">
          <ac:chgData name="Kadhi, Ayat" userId="2115ba5f-f93e-44f4-84b4-3ec87d5cd987" providerId="ADAL" clId="{319DD5A8-72A2-41E6-9FF3-D23C70731D37}" dt="2024-04-18T12:38:26.483" v="1990" actId="2711"/>
          <ac:spMkLst>
            <pc:docMk/>
            <pc:sldMk cId="1882286793" sldId="277"/>
            <ac:spMk id="137" creationId="{E59B89C6-4556-EFAE-0407-2140847E2E26}"/>
          </ac:spMkLst>
        </pc:spChg>
        <pc:spChg chg="mod">
          <ac:chgData name="Kadhi, Ayat" userId="2115ba5f-f93e-44f4-84b4-3ec87d5cd987" providerId="ADAL" clId="{319DD5A8-72A2-41E6-9FF3-D23C70731D37}" dt="2024-04-18T12:38:26.483" v="1990" actId="2711"/>
          <ac:spMkLst>
            <pc:docMk/>
            <pc:sldMk cId="1882286793" sldId="277"/>
            <ac:spMk id="138" creationId="{828C1044-26C7-1901-22DC-5412324BD22F}"/>
          </ac:spMkLst>
        </pc:spChg>
        <pc:spChg chg="mod">
          <ac:chgData name="Kadhi, Ayat" userId="2115ba5f-f93e-44f4-84b4-3ec87d5cd987" providerId="ADAL" clId="{319DD5A8-72A2-41E6-9FF3-D23C70731D37}" dt="2024-04-18T12:38:26.483" v="1990" actId="2711"/>
          <ac:spMkLst>
            <pc:docMk/>
            <pc:sldMk cId="1882286793" sldId="277"/>
            <ac:spMk id="139" creationId="{5A60746A-EDAA-37DB-C50B-7FEADD64EDCE}"/>
          </ac:spMkLst>
        </pc:spChg>
        <pc:spChg chg="mod">
          <ac:chgData name="Kadhi, Ayat" userId="2115ba5f-f93e-44f4-84b4-3ec87d5cd987" providerId="ADAL" clId="{319DD5A8-72A2-41E6-9FF3-D23C70731D37}" dt="2024-04-18T12:38:26.483" v="1990" actId="2711"/>
          <ac:spMkLst>
            <pc:docMk/>
            <pc:sldMk cId="1882286793" sldId="277"/>
            <ac:spMk id="140" creationId="{DAAD49CB-2A88-B394-11E3-72000E06A66A}"/>
          </ac:spMkLst>
        </pc:spChg>
        <pc:spChg chg="mod">
          <ac:chgData name="Kadhi, Ayat" userId="2115ba5f-f93e-44f4-84b4-3ec87d5cd987" providerId="ADAL" clId="{319DD5A8-72A2-41E6-9FF3-D23C70731D37}" dt="2024-04-18T12:38:26.483" v="1990" actId="2711"/>
          <ac:spMkLst>
            <pc:docMk/>
            <pc:sldMk cId="1882286793" sldId="277"/>
            <ac:spMk id="141" creationId="{1EB0E599-7489-D46B-BFD2-F31C5E09087D}"/>
          </ac:spMkLst>
        </pc:spChg>
        <pc:spChg chg="mod">
          <ac:chgData name="Kadhi, Ayat" userId="2115ba5f-f93e-44f4-84b4-3ec87d5cd987" providerId="ADAL" clId="{319DD5A8-72A2-41E6-9FF3-D23C70731D37}" dt="2024-04-18T12:38:26.483" v="1990" actId="2711"/>
          <ac:spMkLst>
            <pc:docMk/>
            <pc:sldMk cId="1882286793" sldId="277"/>
            <ac:spMk id="143" creationId="{FEE48361-9B36-F5C3-199B-0C59F4088CBA}"/>
          </ac:spMkLst>
        </pc:spChg>
        <pc:spChg chg="mod">
          <ac:chgData name="Kadhi, Ayat" userId="2115ba5f-f93e-44f4-84b4-3ec87d5cd987" providerId="ADAL" clId="{319DD5A8-72A2-41E6-9FF3-D23C70731D37}" dt="2024-04-18T12:38:26.483" v="1990" actId="2711"/>
          <ac:spMkLst>
            <pc:docMk/>
            <pc:sldMk cId="1882286793" sldId="277"/>
            <ac:spMk id="144" creationId="{838A7D64-0574-9FD2-5575-356E67AD2C05}"/>
          </ac:spMkLst>
        </pc:spChg>
        <pc:spChg chg="mod">
          <ac:chgData name="Kadhi, Ayat" userId="2115ba5f-f93e-44f4-84b4-3ec87d5cd987" providerId="ADAL" clId="{319DD5A8-72A2-41E6-9FF3-D23C70731D37}" dt="2024-04-18T12:38:26.483" v="1990" actId="2711"/>
          <ac:spMkLst>
            <pc:docMk/>
            <pc:sldMk cId="1882286793" sldId="277"/>
            <ac:spMk id="145" creationId="{842089DD-5899-5064-B2B1-A7AAF6B26F37}"/>
          </ac:spMkLst>
        </pc:spChg>
        <pc:spChg chg="mod">
          <ac:chgData name="Kadhi, Ayat" userId="2115ba5f-f93e-44f4-84b4-3ec87d5cd987" providerId="ADAL" clId="{319DD5A8-72A2-41E6-9FF3-D23C70731D37}" dt="2024-04-18T12:38:26.483" v="1990" actId="2711"/>
          <ac:spMkLst>
            <pc:docMk/>
            <pc:sldMk cId="1882286793" sldId="277"/>
            <ac:spMk id="146" creationId="{45249677-5381-5DA3-DFAE-D447483B4441}"/>
          </ac:spMkLst>
        </pc:spChg>
        <pc:spChg chg="mod">
          <ac:chgData name="Kadhi, Ayat" userId="2115ba5f-f93e-44f4-84b4-3ec87d5cd987" providerId="ADAL" clId="{319DD5A8-72A2-41E6-9FF3-D23C70731D37}" dt="2024-04-18T12:38:26.483" v="1990" actId="2711"/>
          <ac:spMkLst>
            <pc:docMk/>
            <pc:sldMk cId="1882286793" sldId="277"/>
            <ac:spMk id="147" creationId="{AE2CB4E4-F8B9-1E4A-09AA-B5745ED0E6D4}"/>
          </ac:spMkLst>
        </pc:spChg>
        <pc:spChg chg="mod">
          <ac:chgData name="Kadhi, Ayat" userId="2115ba5f-f93e-44f4-84b4-3ec87d5cd987" providerId="ADAL" clId="{319DD5A8-72A2-41E6-9FF3-D23C70731D37}" dt="2024-04-18T12:38:26.483" v="1990" actId="2711"/>
          <ac:spMkLst>
            <pc:docMk/>
            <pc:sldMk cId="1882286793" sldId="277"/>
            <ac:spMk id="148" creationId="{710780BE-336E-5D72-6827-03527B8499F3}"/>
          </ac:spMkLst>
        </pc:spChg>
        <pc:spChg chg="mod">
          <ac:chgData name="Kadhi, Ayat" userId="2115ba5f-f93e-44f4-84b4-3ec87d5cd987" providerId="ADAL" clId="{319DD5A8-72A2-41E6-9FF3-D23C70731D37}" dt="2024-04-18T12:38:26.483" v="1990" actId="2711"/>
          <ac:spMkLst>
            <pc:docMk/>
            <pc:sldMk cId="1882286793" sldId="277"/>
            <ac:spMk id="149" creationId="{BDA21733-F08F-C309-BCAD-9E06F0A33F40}"/>
          </ac:spMkLst>
        </pc:spChg>
        <pc:spChg chg="mod">
          <ac:chgData name="Kadhi, Ayat" userId="2115ba5f-f93e-44f4-84b4-3ec87d5cd987" providerId="ADAL" clId="{319DD5A8-72A2-41E6-9FF3-D23C70731D37}" dt="2024-04-18T12:38:26.483" v="1990" actId="2711"/>
          <ac:spMkLst>
            <pc:docMk/>
            <pc:sldMk cId="1882286793" sldId="277"/>
            <ac:spMk id="150" creationId="{30A7A50A-DCB7-27DB-2550-321674DEFB7F}"/>
          </ac:spMkLst>
        </pc:spChg>
        <pc:spChg chg="mod">
          <ac:chgData name="Kadhi, Ayat" userId="2115ba5f-f93e-44f4-84b4-3ec87d5cd987" providerId="ADAL" clId="{319DD5A8-72A2-41E6-9FF3-D23C70731D37}" dt="2024-04-18T12:38:26.483" v="1990" actId="2711"/>
          <ac:spMkLst>
            <pc:docMk/>
            <pc:sldMk cId="1882286793" sldId="277"/>
            <ac:spMk id="151" creationId="{326A748F-6AEC-1D10-810F-00A4F73838C1}"/>
          </ac:spMkLst>
        </pc:spChg>
        <pc:spChg chg="mod">
          <ac:chgData name="Kadhi, Ayat" userId="2115ba5f-f93e-44f4-84b4-3ec87d5cd987" providerId="ADAL" clId="{319DD5A8-72A2-41E6-9FF3-D23C70731D37}" dt="2024-04-18T12:38:26.483" v="1990" actId="2711"/>
          <ac:spMkLst>
            <pc:docMk/>
            <pc:sldMk cId="1882286793" sldId="277"/>
            <ac:spMk id="152" creationId="{92C7B417-6E63-EE5F-C121-69CEF6DA7AA3}"/>
          </ac:spMkLst>
        </pc:spChg>
        <pc:spChg chg="mod">
          <ac:chgData name="Kadhi, Ayat" userId="2115ba5f-f93e-44f4-84b4-3ec87d5cd987" providerId="ADAL" clId="{319DD5A8-72A2-41E6-9FF3-D23C70731D37}" dt="2024-04-18T12:38:26.483" v="1990" actId="2711"/>
          <ac:spMkLst>
            <pc:docMk/>
            <pc:sldMk cId="1882286793" sldId="277"/>
            <ac:spMk id="153" creationId="{707ACE99-41BB-3649-6419-6F853A088E89}"/>
          </ac:spMkLst>
        </pc:spChg>
        <pc:spChg chg="mod">
          <ac:chgData name="Kadhi, Ayat" userId="2115ba5f-f93e-44f4-84b4-3ec87d5cd987" providerId="ADAL" clId="{319DD5A8-72A2-41E6-9FF3-D23C70731D37}" dt="2024-04-18T12:38:26.483" v="1990" actId="2711"/>
          <ac:spMkLst>
            <pc:docMk/>
            <pc:sldMk cId="1882286793" sldId="277"/>
            <ac:spMk id="154" creationId="{ED227752-7F78-B3DF-6A14-EB90DFD3CF5E}"/>
          </ac:spMkLst>
        </pc:spChg>
        <pc:spChg chg="mod">
          <ac:chgData name="Kadhi, Ayat" userId="2115ba5f-f93e-44f4-84b4-3ec87d5cd987" providerId="ADAL" clId="{319DD5A8-72A2-41E6-9FF3-D23C70731D37}" dt="2024-04-18T12:38:26.483" v="1990" actId="2711"/>
          <ac:spMkLst>
            <pc:docMk/>
            <pc:sldMk cId="1882286793" sldId="277"/>
            <ac:spMk id="156" creationId="{2C6138A9-6948-97DD-B0E9-8658CD274674}"/>
          </ac:spMkLst>
        </pc:spChg>
        <pc:spChg chg="mod">
          <ac:chgData name="Kadhi, Ayat" userId="2115ba5f-f93e-44f4-84b4-3ec87d5cd987" providerId="ADAL" clId="{319DD5A8-72A2-41E6-9FF3-D23C70731D37}" dt="2024-04-18T12:38:26.483" v="1990" actId="2711"/>
          <ac:spMkLst>
            <pc:docMk/>
            <pc:sldMk cId="1882286793" sldId="277"/>
            <ac:spMk id="157" creationId="{3E475119-A1C2-E64C-FC69-A26AECCAE2BC}"/>
          </ac:spMkLst>
        </pc:spChg>
        <pc:spChg chg="mod">
          <ac:chgData name="Kadhi, Ayat" userId="2115ba5f-f93e-44f4-84b4-3ec87d5cd987" providerId="ADAL" clId="{319DD5A8-72A2-41E6-9FF3-D23C70731D37}" dt="2024-04-18T12:38:26.483" v="1990" actId="2711"/>
          <ac:spMkLst>
            <pc:docMk/>
            <pc:sldMk cId="1882286793" sldId="277"/>
            <ac:spMk id="158" creationId="{CC5C73DC-2A1C-8C83-42BA-B8ABF1D8204C}"/>
          </ac:spMkLst>
        </pc:spChg>
        <pc:spChg chg="mod">
          <ac:chgData name="Kadhi, Ayat" userId="2115ba5f-f93e-44f4-84b4-3ec87d5cd987" providerId="ADAL" clId="{319DD5A8-72A2-41E6-9FF3-D23C70731D37}" dt="2024-04-18T12:38:26.483" v="1990" actId="2711"/>
          <ac:spMkLst>
            <pc:docMk/>
            <pc:sldMk cId="1882286793" sldId="277"/>
            <ac:spMk id="159" creationId="{693434EC-D15C-68E4-4EF9-817C4A56E82D}"/>
          </ac:spMkLst>
        </pc:spChg>
        <pc:spChg chg="mod">
          <ac:chgData name="Kadhi, Ayat" userId="2115ba5f-f93e-44f4-84b4-3ec87d5cd987" providerId="ADAL" clId="{319DD5A8-72A2-41E6-9FF3-D23C70731D37}" dt="2024-04-18T12:38:26.483" v="1990" actId="2711"/>
          <ac:spMkLst>
            <pc:docMk/>
            <pc:sldMk cId="1882286793" sldId="277"/>
            <ac:spMk id="160" creationId="{9A33B149-6ECC-2187-10B3-CDC607D79C79}"/>
          </ac:spMkLst>
        </pc:spChg>
        <pc:spChg chg="mod">
          <ac:chgData name="Kadhi, Ayat" userId="2115ba5f-f93e-44f4-84b4-3ec87d5cd987" providerId="ADAL" clId="{319DD5A8-72A2-41E6-9FF3-D23C70731D37}" dt="2024-04-18T12:38:26.483" v="1990" actId="2711"/>
          <ac:spMkLst>
            <pc:docMk/>
            <pc:sldMk cId="1882286793" sldId="277"/>
            <ac:spMk id="161" creationId="{4DBE89C4-22E5-0F1D-3F5F-0547D94BFB4F}"/>
          </ac:spMkLst>
        </pc:spChg>
        <pc:spChg chg="mod">
          <ac:chgData name="Kadhi, Ayat" userId="2115ba5f-f93e-44f4-84b4-3ec87d5cd987" providerId="ADAL" clId="{319DD5A8-72A2-41E6-9FF3-D23C70731D37}" dt="2024-04-18T12:38:26.483" v="1990" actId="2711"/>
          <ac:spMkLst>
            <pc:docMk/>
            <pc:sldMk cId="1882286793" sldId="277"/>
            <ac:spMk id="162" creationId="{46C6AADE-5485-6FFF-B34D-5FF8C24A59FE}"/>
          </ac:spMkLst>
        </pc:spChg>
        <pc:spChg chg="mod">
          <ac:chgData name="Kadhi, Ayat" userId="2115ba5f-f93e-44f4-84b4-3ec87d5cd987" providerId="ADAL" clId="{319DD5A8-72A2-41E6-9FF3-D23C70731D37}" dt="2024-04-18T12:38:26.483" v="1990" actId="2711"/>
          <ac:spMkLst>
            <pc:docMk/>
            <pc:sldMk cId="1882286793" sldId="277"/>
            <ac:spMk id="163" creationId="{75C83A94-57D1-91C8-067D-A54786257B98}"/>
          </ac:spMkLst>
        </pc:spChg>
        <pc:spChg chg="mod">
          <ac:chgData name="Kadhi, Ayat" userId="2115ba5f-f93e-44f4-84b4-3ec87d5cd987" providerId="ADAL" clId="{319DD5A8-72A2-41E6-9FF3-D23C70731D37}" dt="2024-04-18T12:38:26.483" v="1990" actId="2711"/>
          <ac:spMkLst>
            <pc:docMk/>
            <pc:sldMk cId="1882286793" sldId="277"/>
            <ac:spMk id="164" creationId="{E784E7E7-DD16-92B0-B76C-C968470A50ED}"/>
          </ac:spMkLst>
        </pc:spChg>
        <pc:spChg chg="mod">
          <ac:chgData name="Kadhi, Ayat" userId="2115ba5f-f93e-44f4-84b4-3ec87d5cd987" providerId="ADAL" clId="{319DD5A8-72A2-41E6-9FF3-D23C70731D37}" dt="2024-04-18T12:38:26.483" v="1990" actId="2711"/>
          <ac:spMkLst>
            <pc:docMk/>
            <pc:sldMk cId="1882286793" sldId="277"/>
            <ac:spMk id="165" creationId="{17F428CF-EEB1-1E17-C560-8EF973BC6EB2}"/>
          </ac:spMkLst>
        </pc:spChg>
        <pc:spChg chg="mod">
          <ac:chgData name="Kadhi, Ayat" userId="2115ba5f-f93e-44f4-84b4-3ec87d5cd987" providerId="ADAL" clId="{319DD5A8-72A2-41E6-9FF3-D23C70731D37}" dt="2024-04-18T12:38:26.483" v="1990" actId="2711"/>
          <ac:spMkLst>
            <pc:docMk/>
            <pc:sldMk cId="1882286793" sldId="277"/>
            <ac:spMk id="166" creationId="{E7441D93-715B-2F85-35CA-50554489770A}"/>
          </ac:spMkLst>
        </pc:spChg>
        <pc:spChg chg="mod">
          <ac:chgData name="Kadhi, Ayat" userId="2115ba5f-f93e-44f4-84b4-3ec87d5cd987" providerId="ADAL" clId="{319DD5A8-72A2-41E6-9FF3-D23C70731D37}" dt="2024-04-18T12:38:26.483" v="1990" actId="2711"/>
          <ac:spMkLst>
            <pc:docMk/>
            <pc:sldMk cId="1882286793" sldId="277"/>
            <ac:spMk id="167" creationId="{B8DA8EB4-B5AC-4CE1-7C8B-F6C1FE9B4FCE}"/>
          </ac:spMkLst>
        </pc:spChg>
        <pc:spChg chg="add mod">
          <ac:chgData name="Kadhi, Ayat" userId="2115ba5f-f93e-44f4-84b4-3ec87d5cd987" providerId="ADAL" clId="{319DD5A8-72A2-41E6-9FF3-D23C70731D37}" dt="2024-04-18T12:57:15.269" v="2431" actId="14100"/>
          <ac:spMkLst>
            <pc:docMk/>
            <pc:sldMk cId="1882286793" sldId="277"/>
            <ac:spMk id="168" creationId="{294212F4-18A3-5C51-2A02-1B32F11CA32C}"/>
          </ac:spMkLst>
        </pc:spChg>
        <pc:spChg chg="add mod">
          <ac:chgData name="Kadhi, Ayat" userId="2115ba5f-f93e-44f4-84b4-3ec87d5cd987" providerId="ADAL" clId="{319DD5A8-72A2-41E6-9FF3-D23C70731D37}" dt="2024-04-18T12:57:15.269" v="2431" actId="14100"/>
          <ac:spMkLst>
            <pc:docMk/>
            <pc:sldMk cId="1882286793" sldId="277"/>
            <ac:spMk id="169" creationId="{C8FEA4E3-7076-98DD-FD36-E16BCA8F6321}"/>
          </ac:spMkLst>
        </pc:spChg>
        <pc:spChg chg="add mod">
          <ac:chgData name="Kadhi, Ayat" userId="2115ba5f-f93e-44f4-84b4-3ec87d5cd987" providerId="ADAL" clId="{319DD5A8-72A2-41E6-9FF3-D23C70731D37}" dt="2024-04-18T12:57:15.269" v="2431" actId="14100"/>
          <ac:spMkLst>
            <pc:docMk/>
            <pc:sldMk cId="1882286793" sldId="277"/>
            <ac:spMk id="170" creationId="{40AE58C7-134B-D298-AA68-F9E83F4768FE}"/>
          </ac:spMkLst>
        </pc:spChg>
        <pc:spChg chg="mod">
          <ac:chgData name="Kadhi, Ayat" userId="2115ba5f-f93e-44f4-84b4-3ec87d5cd987" providerId="ADAL" clId="{319DD5A8-72A2-41E6-9FF3-D23C70731D37}" dt="2024-04-18T12:38:26.483" v="1990" actId="2711"/>
          <ac:spMkLst>
            <pc:docMk/>
            <pc:sldMk cId="1882286793" sldId="277"/>
            <ac:spMk id="172" creationId="{3C4E9285-F4BA-AF51-088D-08C7C73CA65A}"/>
          </ac:spMkLst>
        </pc:spChg>
        <pc:spChg chg="mod">
          <ac:chgData name="Kadhi, Ayat" userId="2115ba5f-f93e-44f4-84b4-3ec87d5cd987" providerId="ADAL" clId="{319DD5A8-72A2-41E6-9FF3-D23C70731D37}" dt="2024-04-18T12:38:26.483" v="1990" actId="2711"/>
          <ac:spMkLst>
            <pc:docMk/>
            <pc:sldMk cId="1882286793" sldId="277"/>
            <ac:spMk id="173" creationId="{3B4815E4-325C-A7F3-BC5F-833456EAFAF2}"/>
          </ac:spMkLst>
        </pc:spChg>
        <pc:spChg chg="mod">
          <ac:chgData name="Kadhi, Ayat" userId="2115ba5f-f93e-44f4-84b4-3ec87d5cd987" providerId="ADAL" clId="{319DD5A8-72A2-41E6-9FF3-D23C70731D37}" dt="2024-04-18T12:38:26.483" v="1990" actId="2711"/>
          <ac:spMkLst>
            <pc:docMk/>
            <pc:sldMk cId="1882286793" sldId="277"/>
            <ac:spMk id="174" creationId="{1A79027C-96AD-BE6C-329A-F7506E4B601A}"/>
          </ac:spMkLst>
        </pc:spChg>
        <pc:spChg chg="mod">
          <ac:chgData name="Kadhi, Ayat" userId="2115ba5f-f93e-44f4-84b4-3ec87d5cd987" providerId="ADAL" clId="{319DD5A8-72A2-41E6-9FF3-D23C70731D37}" dt="2024-04-18T12:38:26.483" v="1990" actId="2711"/>
          <ac:spMkLst>
            <pc:docMk/>
            <pc:sldMk cId="1882286793" sldId="277"/>
            <ac:spMk id="175" creationId="{72481911-7445-76AA-237F-52B86C212FA5}"/>
          </ac:spMkLst>
        </pc:spChg>
        <pc:spChg chg="mod">
          <ac:chgData name="Kadhi, Ayat" userId="2115ba5f-f93e-44f4-84b4-3ec87d5cd987" providerId="ADAL" clId="{319DD5A8-72A2-41E6-9FF3-D23C70731D37}" dt="2024-04-18T12:38:26.483" v="1990" actId="2711"/>
          <ac:spMkLst>
            <pc:docMk/>
            <pc:sldMk cId="1882286793" sldId="277"/>
            <ac:spMk id="176" creationId="{BA19A504-D892-2DDA-E248-D9D73FFC58C4}"/>
          </ac:spMkLst>
        </pc:spChg>
        <pc:spChg chg="mod">
          <ac:chgData name="Kadhi, Ayat" userId="2115ba5f-f93e-44f4-84b4-3ec87d5cd987" providerId="ADAL" clId="{319DD5A8-72A2-41E6-9FF3-D23C70731D37}" dt="2024-04-18T12:38:26.483" v="1990" actId="2711"/>
          <ac:spMkLst>
            <pc:docMk/>
            <pc:sldMk cId="1882286793" sldId="277"/>
            <ac:spMk id="178" creationId="{ADE4E281-330B-461B-03F5-636935733593}"/>
          </ac:spMkLst>
        </pc:spChg>
        <pc:spChg chg="mod">
          <ac:chgData name="Kadhi, Ayat" userId="2115ba5f-f93e-44f4-84b4-3ec87d5cd987" providerId="ADAL" clId="{319DD5A8-72A2-41E6-9FF3-D23C70731D37}" dt="2024-04-18T12:38:26.483" v="1990" actId="2711"/>
          <ac:spMkLst>
            <pc:docMk/>
            <pc:sldMk cId="1882286793" sldId="277"/>
            <ac:spMk id="179" creationId="{646629F9-0F41-8C4D-F2F7-FA2AC7B81BF5}"/>
          </ac:spMkLst>
        </pc:spChg>
        <pc:spChg chg="mod">
          <ac:chgData name="Kadhi, Ayat" userId="2115ba5f-f93e-44f4-84b4-3ec87d5cd987" providerId="ADAL" clId="{319DD5A8-72A2-41E6-9FF3-D23C70731D37}" dt="2024-04-18T12:38:26.483" v="1990" actId="2711"/>
          <ac:spMkLst>
            <pc:docMk/>
            <pc:sldMk cId="1882286793" sldId="277"/>
            <ac:spMk id="180" creationId="{A0772D67-7443-B1C7-E7F8-C5C8A25D1B74}"/>
          </ac:spMkLst>
        </pc:spChg>
        <pc:spChg chg="mod">
          <ac:chgData name="Kadhi, Ayat" userId="2115ba5f-f93e-44f4-84b4-3ec87d5cd987" providerId="ADAL" clId="{319DD5A8-72A2-41E6-9FF3-D23C70731D37}" dt="2024-04-18T12:38:26.483" v="1990" actId="2711"/>
          <ac:spMkLst>
            <pc:docMk/>
            <pc:sldMk cId="1882286793" sldId="277"/>
            <ac:spMk id="181" creationId="{9E7D3B08-7EFD-149A-1BEF-91BDD0254F25}"/>
          </ac:spMkLst>
        </pc:spChg>
        <pc:spChg chg="mod">
          <ac:chgData name="Kadhi, Ayat" userId="2115ba5f-f93e-44f4-84b4-3ec87d5cd987" providerId="ADAL" clId="{319DD5A8-72A2-41E6-9FF3-D23C70731D37}" dt="2024-04-18T12:38:26.483" v="1990" actId="2711"/>
          <ac:spMkLst>
            <pc:docMk/>
            <pc:sldMk cId="1882286793" sldId="277"/>
            <ac:spMk id="182" creationId="{4253BC95-B8B1-C023-4125-B314BB5BC940}"/>
          </ac:spMkLst>
        </pc:spChg>
        <pc:spChg chg="add mod">
          <ac:chgData name="Kadhi, Ayat" userId="2115ba5f-f93e-44f4-84b4-3ec87d5cd987" providerId="ADAL" clId="{319DD5A8-72A2-41E6-9FF3-D23C70731D37}" dt="2024-04-18T12:57:15.269" v="2431" actId="14100"/>
          <ac:spMkLst>
            <pc:docMk/>
            <pc:sldMk cId="1882286793" sldId="277"/>
            <ac:spMk id="183" creationId="{9D485B68-9FD1-91C3-E9A4-905494C3F79C}"/>
          </ac:spMkLst>
        </pc:spChg>
        <pc:spChg chg="add mod">
          <ac:chgData name="Kadhi, Ayat" userId="2115ba5f-f93e-44f4-84b4-3ec87d5cd987" providerId="ADAL" clId="{319DD5A8-72A2-41E6-9FF3-D23C70731D37}" dt="2024-04-18T12:57:15.269" v="2431" actId="14100"/>
          <ac:spMkLst>
            <pc:docMk/>
            <pc:sldMk cId="1882286793" sldId="277"/>
            <ac:spMk id="184" creationId="{361399E4-C79E-1663-7A09-259EE7E08904}"/>
          </ac:spMkLst>
        </pc:spChg>
        <pc:spChg chg="add mod">
          <ac:chgData name="Kadhi, Ayat" userId="2115ba5f-f93e-44f4-84b4-3ec87d5cd987" providerId="ADAL" clId="{319DD5A8-72A2-41E6-9FF3-D23C70731D37}" dt="2024-04-18T12:57:15.269" v="2431" actId="14100"/>
          <ac:spMkLst>
            <pc:docMk/>
            <pc:sldMk cId="1882286793" sldId="277"/>
            <ac:spMk id="185" creationId="{971C78F8-CED5-0BA6-31A3-36A8AD69534F}"/>
          </ac:spMkLst>
        </pc:spChg>
        <pc:spChg chg="add mod">
          <ac:chgData name="Kadhi, Ayat" userId="2115ba5f-f93e-44f4-84b4-3ec87d5cd987" providerId="ADAL" clId="{319DD5A8-72A2-41E6-9FF3-D23C70731D37}" dt="2024-04-18T12:57:15.269" v="2431" actId="14100"/>
          <ac:spMkLst>
            <pc:docMk/>
            <pc:sldMk cId="1882286793" sldId="277"/>
            <ac:spMk id="186" creationId="{3C995B9C-1307-95EF-721A-CA36FE32AE02}"/>
          </ac:spMkLst>
        </pc:spChg>
        <pc:spChg chg="mod">
          <ac:chgData name="Kadhi, Ayat" userId="2115ba5f-f93e-44f4-84b4-3ec87d5cd987" providerId="ADAL" clId="{319DD5A8-72A2-41E6-9FF3-D23C70731D37}" dt="2024-04-18T12:38:26.483" v="1990" actId="2711"/>
          <ac:spMkLst>
            <pc:docMk/>
            <pc:sldMk cId="1882286793" sldId="277"/>
            <ac:spMk id="188" creationId="{1D0ACEDD-7818-C637-8797-D5FB7720628B}"/>
          </ac:spMkLst>
        </pc:spChg>
        <pc:spChg chg="mod">
          <ac:chgData name="Kadhi, Ayat" userId="2115ba5f-f93e-44f4-84b4-3ec87d5cd987" providerId="ADAL" clId="{319DD5A8-72A2-41E6-9FF3-D23C70731D37}" dt="2024-04-18T12:38:26.483" v="1990" actId="2711"/>
          <ac:spMkLst>
            <pc:docMk/>
            <pc:sldMk cId="1882286793" sldId="277"/>
            <ac:spMk id="189" creationId="{A3190B20-74F0-F69A-B850-B171C8F9958C}"/>
          </ac:spMkLst>
        </pc:spChg>
        <pc:spChg chg="mod">
          <ac:chgData name="Kadhi, Ayat" userId="2115ba5f-f93e-44f4-84b4-3ec87d5cd987" providerId="ADAL" clId="{319DD5A8-72A2-41E6-9FF3-D23C70731D37}" dt="2024-04-18T12:38:26.483" v="1990" actId="2711"/>
          <ac:spMkLst>
            <pc:docMk/>
            <pc:sldMk cId="1882286793" sldId="277"/>
            <ac:spMk id="190" creationId="{B309E6DF-747C-BAEF-8863-74902268BE9F}"/>
          </ac:spMkLst>
        </pc:spChg>
        <pc:spChg chg="add mod">
          <ac:chgData name="Kadhi, Ayat" userId="2115ba5f-f93e-44f4-84b4-3ec87d5cd987" providerId="ADAL" clId="{319DD5A8-72A2-41E6-9FF3-D23C70731D37}" dt="2024-04-18T12:57:15.269" v="2431" actId="14100"/>
          <ac:spMkLst>
            <pc:docMk/>
            <pc:sldMk cId="1882286793" sldId="277"/>
            <ac:spMk id="191" creationId="{D56EB1E9-0B0A-E227-5176-3CDBDE1A8372}"/>
          </ac:spMkLst>
        </pc:spChg>
        <pc:spChg chg="mod">
          <ac:chgData name="Kadhi, Ayat" userId="2115ba5f-f93e-44f4-84b4-3ec87d5cd987" providerId="ADAL" clId="{319DD5A8-72A2-41E6-9FF3-D23C70731D37}" dt="2024-04-18T12:38:26.483" v="1990" actId="2711"/>
          <ac:spMkLst>
            <pc:docMk/>
            <pc:sldMk cId="1882286793" sldId="277"/>
            <ac:spMk id="193" creationId="{C5C746E8-FA9C-13D1-2CE3-8C7A6B83D4C4}"/>
          </ac:spMkLst>
        </pc:spChg>
        <pc:spChg chg="mod">
          <ac:chgData name="Kadhi, Ayat" userId="2115ba5f-f93e-44f4-84b4-3ec87d5cd987" providerId="ADAL" clId="{319DD5A8-72A2-41E6-9FF3-D23C70731D37}" dt="2024-04-18T12:38:26.483" v="1990" actId="2711"/>
          <ac:spMkLst>
            <pc:docMk/>
            <pc:sldMk cId="1882286793" sldId="277"/>
            <ac:spMk id="194" creationId="{B152A2A4-986D-4648-01D7-73A756515198}"/>
          </ac:spMkLst>
        </pc:spChg>
        <pc:spChg chg="mod">
          <ac:chgData name="Kadhi, Ayat" userId="2115ba5f-f93e-44f4-84b4-3ec87d5cd987" providerId="ADAL" clId="{319DD5A8-72A2-41E6-9FF3-D23C70731D37}" dt="2024-04-18T12:38:26.483" v="1990" actId="2711"/>
          <ac:spMkLst>
            <pc:docMk/>
            <pc:sldMk cId="1882286793" sldId="277"/>
            <ac:spMk id="195" creationId="{1462AC07-5701-2822-F1F7-A90577985BFB}"/>
          </ac:spMkLst>
        </pc:spChg>
        <pc:spChg chg="mod">
          <ac:chgData name="Kadhi, Ayat" userId="2115ba5f-f93e-44f4-84b4-3ec87d5cd987" providerId="ADAL" clId="{319DD5A8-72A2-41E6-9FF3-D23C70731D37}" dt="2024-04-18T12:38:26.483" v="1990" actId="2711"/>
          <ac:spMkLst>
            <pc:docMk/>
            <pc:sldMk cId="1882286793" sldId="277"/>
            <ac:spMk id="196" creationId="{6E577FE6-FD0A-7047-E8B7-B953778C92BA}"/>
          </ac:spMkLst>
        </pc:spChg>
        <pc:spChg chg="mod">
          <ac:chgData name="Kadhi, Ayat" userId="2115ba5f-f93e-44f4-84b4-3ec87d5cd987" providerId="ADAL" clId="{319DD5A8-72A2-41E6-9FF3-D23C70731D37}" dt="2024-04-18T12:38:26.483" v="1990" actId="2711"/>
          <ac:spMkLst>
            <pc:docMk/>
            <pc:sldMk cId="1882286793" sldId="277"/>
            <ac:spMk id="197" creationId="{F3C1449C-D17A-2798-38F5-2E9872EDE8BE}"/>
          </ac:spMkLst>
        </pc:spChg>
        <pc:spChg chg="add mod">
          <ac:chgData name="Kadhi, Ayat" userId="2115ba5f-f93e-44f4-84b4-3ec87d5cd987" providerId="ADAL" clId="{319DD5A8-72A2-41E6-9FF3-D23C70731D37}" dt="2024-04-18T12:57:15.269" v="2431" actId="14100"/>
          <ac:spMkLst>
            <pc:docMk/>
            <pc:sldMk cId="1882286793" sldId="277"/>
            <ac:spMk id="198" creationId="{D9AFD3A6-73D0-D11B-7C22-743898FDCD65}"/>
          </ac:spMkLst>
        </pc:spChg>
        <pc:spChg chg="add del mod">
          <ac:chgData name="Kadhi, Ayat" userId="2115ba5f-f93e-44f4-84b4-3ec87d5cd987" providerId="ADAL" clId="{319DD5A8-72A2-41E6-9FF3-D23C70731D37}" dt="2024-04-18T12:04:26.555" v="1436" actId="478"/>
          <ac:spMkLst>
            <pc:docMk/>
            <pc:sldMk cId="1882286793" sldId="277"/>
            <ac:spMk id="199" creationId="{A343CC75-7761-9D0D-AEF6-C61B22DA2C28}"/>
          </ac:spMkLst>
        </pc:spChg>
        <pc:spChg chg="add mod">
          <ac:chgData name="Kadhi, Ayat" userId="2115ba5f-f93e-44f4-84b4-3ec87d5cd987" providerId="ADAL" clId="{319DD5A8-72A2-41E6-9FF3-D23C70731D37}" dt="2024-04-18T12:58:39.314" v="2455" actId="1076"/>
          <ac:spMkLst>
            <pc:docMk/>
            <pc:sldMk cId="1882286793" sldId="277"/>
            <ac:spMk id="200" creationId="{76C84A8A-D695-01E8-9E68-0E4B34AE18DF}"/>
          </ac:spMkLst>
        </pc:spChg>
        <pc:spChg chg="add mod">
          <ac:chgData name="Kadhi, Ayat" userId="2115ba5f-f93e-44f4-84b4-3ec87d5cd987" providerId="ADAL" clId="{319DD5A8-72A2-41E6-9FF3-D23C70731D37}" dt="2024-04-18T12:57:56.955" v="2442" actId="1076"/>
          <ac:spMkLst>
            <pc:docMk/>
            <pc:sldMk cId="1882286793" sldId="277"/>
            <ac:spMk id="201" creationId="{8AAC232C-364F-D89B-5E37-C10521277582}"/>
          </ac:spMkLst>
        </pc:spChg>
        <pc:spChg chg="add mod">
          <ac:chgData name="Kadhi, Ayat" userId="2115ba5f-f93e-44f4-84b4-3ec87d5cd987" providerId="ADAL" clId="{319DD5A8-72A2-41E6-9FF3-D23C70731D37}" dt="2024-04-18T12:57:15.269" v="2431" actId="14100"/>
          <ac:spMkLst>
            <pc:docMk/>
            <pc:sldMk cId="1882286793" sldId="277"/>
            <ac:spMk id="202" creationId="{E889A30E-469E-68D3-DF7A-9B4B3C6F2B62}"/>
          </ac:spMkLst>
        </pc:spChg>
        <pc:spChg chg="add mod">
          <ac:chgData name="Kadhi, Ayat" userId="2115ba5f-f93e-44f4-84b4-3ec87d5cd987" providerId="ADAL" clId="{319DD5A8-72A2-41E6-9FF3-D23C70731D37}" dt="2024-04-18T12:58:43.209" v="2456" actId="1076"/>
          <ac:spMkLst>
            <pc:docMk/>
            <pc:sldMk cId="1882286793" sldId="277"/>
            <ac:spMk id="203" creationId="{0A2D739B-4752-D436-A296-5429F94AD072}"/>
          </ac:spMkLst>
        </pc:spChg>
        <pc:spChg chg="add mod">
          <ac:chgData name="Kadhi, Ayat" userId="2115ba5f-f93e-44f4-84b4-3ec87d5cd987" providerId="ADAL" clId="{319DD5A8-72A2-41E6-9FF3-D23C70731D37}" dt="2024-04-18T12:58:04.870" v="2445" actId="255"/>
          <ac:spMkLst>
            <pc:docMk/>
            <pc:sldMk cId="1882286793" sldId="277"/>
            <ac:spMk id="204" creationId="{97E93517-AE8B-C578-35C4-99758924C7F9}"/>
          </ac:spMkLst>
        </pc:spChg>
        <pc:spChg chg="add del mod">
          <ac:chgData name="Kadhi, Ayat" userId="2115ba5f-f93e-44f4-84b4-3ec87d5cd987" providerId="ADAL" clId="{319DD5A8-72A2-41E6-9FF3-D23C70731D37}" dt="2024-04-18T12:02:56.299" v="1407" actId="478"/>
          <ac:spMkLst>
            <pc:docMk/>
            <pc:sldMk cId="1882286793" sldId="277"/>
            <ac:spMk id="205" creationId="{1BD9A823-533B-269A-DFEB-C1D7481B9397}"/>
          </ac:spMkLst>
        </pc:spChg>
        <pc:spChg chg="add mod">
          <ac:chgData name="Kadhi, Ayat" userId="2115ba5f-f93e-44f4-84b4-3ec87d5cd987" providerId="ADAL" clId="{319DD5A8-72A2-41E6-9FF3-D23C70731D37}" dt="2024-04-18T12:58:15.026" v="2448" actId="14100"/>
          <ac:spMkLst>
            <pc:docMk/>
            <pc:sldMk cId="1882286793" sldId="277"/>
            <ac:spMk id="206" creationId="{910D640E-F85B-1BA1-CDDF-5CD8558892EB}"/>
          </ac:spMkLst>
        </pc:spChg>
        <pc:spChg chg="add mod">
          <ac:chgData name="Kadhi, Ayat" userId="2115ba5f-f93e-44f4-84b4-3ec87d5cd987" providerId="ADAL" clId="{319DD5A8-72A2-41E6-9FF3-D23C70731D37}" dt="2024-04-18T12:57:37.879" v="2437" actId="20577"/>
          <ac:spMkLst>
            <pc:docMk/>
            <pc:sldMk cId="1882286793" sldId="277"/>
            <ac:spMk id="207" creationId="{519CE585-63CB-B25A-67F1-D4EA2DF29641}"/>
          </ac:spMkLst>
        </pc:spChg>
        <pc:spChg chg="add del mod">
          <ac:chgData name="Kadhi, Ayat" userId="2115ba5f-f93e-44f4-84b4-3ec87d5cd987" providerId="ADAL" clId="{319DD5A8-72A2-41E6-9FF3-D23C70731D37}" dt="2024-04-18T12:05:02.700" v="1451" actId="478"/>
          <ac:spMkLst>
            <pc:docMk/>
            <pc:sldMk cId="1882286793" sldId="277"/>
            <ac:spMk id="208" creationId="{40D7E030-6F50-633D-A237-60AC3FDB499B}"/>
          </ac:spMkLst>
        </pc:spChg>
        <pc:spChg chg="add mod">
          <ac:chgData name="Kadhi, Ayat" userId="2115ba5f-f93e-44f4-84b4-3ec87d5cd987" providerId="ADAL" clId="{319DD5A8-72A2-41E6-9FF3-D23C70731D37}" dt="2024-04-18T12:58:48.289" v="2457" actId="1076"/>
          <ac:spMkLst>
            <pc:docMk/>
            <pc:sldMk cId="1882286793" sldId="277"/>
            <ac:spMk id="209" creationId="{16EC235A-4F51-8587-B79C-5F6302FB9B20}"/>
          </ac:spMkLst>
        </pc:spChg>
        <pc:spChg chg="add mod">
          <ac:chgData name="Kadhi, Ayat" userId="2115ba5f-f93e-44f4-84b4-3ec87d5cd987" providerId="ADAL" clId="{319DD5A8-72A2-41E6-9FF3-D23C70731D37}" dt="2024-04-18T12:57:33.729" v="2436" actId="404"/>
          <ac:spMkLst>
            <pc:docMk/>
            <pc:sldMk cId="1882286793" sldId="277"/>
            <ac:spMk id="210" creationId="{74BE4B0D-41BB-797C-5AC7-47A1BB2A0610}"/>
          </ac:spMkLst>
        </pc:spChg>
        <pc:spChg chg="add mod">
          <ac:chgData name="Kadhi, Ayat" userId="2115ba5f-f93e-44f4-84b4-3ec87d5cd987" providerId="ADAL" clId="{319DD5A8-72A2-41E6-9FF3-D23C70731D37}" dt="2024-04-18T12:57:24.634" v="2434" actId="1076"/>
          <ac:spMkLst>
            <pc:docMk/>
            <pc:sldMk cId="1882286793" sldId="277"/>
            <ac:spMk id="213" creationId="{F5F38A44-05A9-AAB2-117F-3DBED6DBABD4}"/>
          </ac:spMkLst>
        </pc:spChg>
        <pc:spChg chg="add mod">
          <ac:chgData name="Kadhi, Ayat" userId="2115ba5f-f93e-44f4-84b4-3ec87d5cd987" providerId="ADAL" clId="{319DD5A8-72A2-41E6-9FF3-D23C70731D37}" dt="2024-04-18T12:53:49.689" v="2379" actId="207"/>
          <ac:spMkLst>
            <pc:docMk/>
            <pc:sldMk cId="1882286793" sldId="277"/>
            <ac:spMk id="214" creationId="{38CD0A4E-4DAD-F651-F057-81D467ADDD8B}"/>
          </ac:spMkLst>
        </pc:spChg>
        <pc:spChg chg="mod">
          <ac:chgData name="Kadhi, Ayat" userId="2115ba5f-f93e-44f4-84b4-3ec87d5cd987" providerId="ADAL" clId="{319DD5A8-72A2-41E6-9FF3-D23C70731D37}" dt="2024-04-18T12:51:29.286" v="2333" actId="1076"/>
          <ac:spMkLst>
            <pc:docMk/>
            <pc:sldMk cId="1882286793" sldId="277"/>
            <ac:spMk id="216" creationId="{870A292E-2A58-68C7-D445-1A4F3E56642F}"/>
          </ac:spMkLst>
        </pc:spChg>
        <pc:spChg chg="mod">
          <ac:chgData name="Kadhi, Ayat" userId="2115ba5f-f93e-44f4-84b4-3ec87d5cd987" providerId="ADAL" clId="{319DD5A8-72A2-41E6-9FF3-D23C70731D37}" dt="2024-04-18T12:51:21.559" v="2332" actId="1076"/>
          <ac:spMkLst>
            <pc:docMk/>
            <pc:sldMk cId="1882286793" sldId="277"/>
            <ac:spMk id="217" creationId="{85281959-3D90-9DBF-F3BF-AC009CFD175F}"/>
          </ac:spMkLst>
        </pc:spChg>
        <pc:spChg chg="mod">
          <ac:chgData name="Kadhi, Ayat" userId="2115ba5f-f93e-44f4-84b4-3ec87d5cd987" providerId="ADAL" clId="{319DD5A8-72A2-41E6-9FF3-D23C70731D37}" dt="2024-04-18T12:51:34.879" v="2334" actId="1076"/>
          <ac:spMkLst>
            <pc:docMk/>
            <pc:sldMk cId="1882286793" sldId="277"/>
            <ac:spMk id="218" creationId="{6DC44F0F-D2D1-1B7A-1B7B-862E6ACF61E6}"/>
          </ac:spMkLst>
        </pc:spChg>
        <pc:spChg chg="add mod">
          <ac:chgData name="Kadhi, Ayat" userId="2115ba5f-f93e-44f4-84b4-3ec87d5cd987" providerId="ADAL" clId="{319DD5A8-72A2-41E6-9FF3-D23C70731D37}" dt="2024-04-18T12:48:21.473" v="2178" actId="1076"/>
          <ac:spMkLst>
            <pc:docMk/>
            <pc:sldMk cId="1882286793" sldId="277"/>
            <ac:spMk id="221" creationId="{7FCACC5F-5220-7509-6620-8F51F036E0E3}"/>
          </ac:spMkLst>
        </pc:spChg>
        <pc:spChg chg="add mod ord">
          <ac:chgData name="Kadhi, Ayat" userId="2115ba5f-f93e-44f4-84b4-3ec87d5cd987" providerId="ADAL" clId="{319DD5A8-72A2-41E6-9FF3-D23C70731D37}" dt="2024-04-18T12:57:22.881" v="2433" actId="1076"/>
          <ac:spMkLst>
            <pc:docMk/>
            <pc:sldMk cId="1882286793" sldId="277"/>
            <ac:spMk id="222" creationId="{9084996B-9A87-237D-FCA3-DB1937E5DD8A}"/>
          </ac:spMkLst>
        </pc:spChg>
        <pc:grpChg chg="add del mod">
          <ac:chgData name="Kadhi, Ayat" userId="2115ba5f-f93e-44f4-84b4-3ec87d5cd987" providerId="ADAL" clId="{319DD5A8-72A2-41E6-9FF3-D23C70731D37}" dt="2024-04-18T12:00:55.799" v="1375"/>
          <ac:grpSpMkLst>
            <pc:docMk/>
            <pc:sldMk cId="1882286793" sldId="277"/>
            <ac:grpSpMk id="15" creationId="{579F84D9-1933-D99E-452C-4313F9959B9C}"/>
          </ac:grpSpMkLst>
        </pc:grpChg>
        <pc:grpChg chg="add del mod">
          <ac:chgData name="Kadhi, Ayat" userId="2115ba5f-f93e-44f4-84b4-3ec87d5cd987" providerId="ADAL" clId="{319DD5A8-72A2-41E6-9FF3-D23C70731D37}" dt="2024-04-18T12:01:14.043" v="1379" actId="478"/>
          <ac:grpSpMkLst>
            <pc:docMk/>
            <pc:sldMk cId="1882286793" sldId="277"/>
            <ac:grpSpMk id="23" creationId="{4D27BDED-5322-CF8C-87CC-017397BB48A0}"/>
          </ac:grpSpMkLst>
        </pc:grpChg>
        <pc:grpChg chg="add del mod">
          <ac:chgData name="Kadhi, Ayat" userId="2115ba5f-f93e-44f4-84b4-3ec87d5cd987" providerId="ADAL" clId="{319DD5A8-72A2-41E6-9FF3-D23C70731D37}" dt="2024-04-18T12:01:17.874" v="1381"/>
          <ac:grpSpMkLst>
            <pc:docMk/>
            <pc:sldMk cId="1882286793" sldId="277"/>
            <ac:grpSpMk id="31" creationId="{4F5AB768-019E-9BEB-2061-D7CAD4AB20A8}"/>
          </ac:grpSpMkLst>
        </pc:grpChg>
        <pc:grpChg chg="mod">
          <ac:chgData name="Kadhi, Ayat" userId="2115ba5f-f93e-44f4-84b4-3ec87d5cd987" providerId="ADAL" clId="{319DD5A8-72A2-41E6-9FF3-D23C70731D37}" dt="2024-04-18T12:01:16.059" v="1380"/>
          <ac:grpSpMkLst>
            <pc:docMk/>
            <pc:sldMk cId="1882286793" sldId="277"/>
            <ac:grpSpMk id="32" creationId="{AAD9E29A-E211-889A-C6B6-207B5364ACFC}"/>
          </ac:grpSpMkLst>
        </pc:grpChg>
        <pc:grpChg chg="add del mod">
          <ac:chgData name="Kadhi, Ayat" userId="2115ba5f-f93e-44f4-84b4-3ec87d5cd987" providerId="ADAL" clId="{319DD5A8-72A2-41E6-9FF3-D23C70731D37}" dt="2024-04-18T12:01:17.874" v="1381"/>
          <ac:grpSpMkLst>
            <pc:docMk/>
            <pc:sldMk cId="1882286793" sldId="277"/>
            <ac:grpSpMk id="44" creationId="{1F5C6517-4D17-86CB-931F-ED5441D59A37}"/>
          </ac:grpSpMkLst>
        </pc:grpChg>
        <pc:grpChg chg="add del mod">
          <ac:chgData name="Kadhi, Ayat" userId="2115ba5f-f93e-44f4-84b4-3ec87d5cd987" providerId="ADAL" clId="{319DD5A8-72A2-41E6-9FF3-D23C70731D37}" dt="2024-04-18T12:01:17.874" v="1381"/>
          <ac:grpSpMkLst>
            <pc:docMk/>
            <pc:sldMk cId="1882286793" sldId="277"/>
            <ac:grpSpMk id="52" creationId="{F1576254-34B8-7AAF-653B-8EF1BF2DDE53}"/>
          </ac:grpSpMkLst>
        </pc:grpChg>
        <pc:grpChg chg="add del mod">
          <ac:chgData name="Kadhi, Ayat" userId="2115ba5f-f93e-44f4-84b4-3ec87d5cd987" providerId="ADAL" clId="{319DD5A8-72A2-41E6-9FF3-D23C70731D37}" dt="2024-04-18T12:01:17.874" v="1381"/>
          <ac:grpSpMkLst>
            <pc:docMk/>
            <pc:sldMk cId="1882286793" sldId="277"/>
            <ac:grpSpMk id="65" creationId="{7413F78F-FD6B-4393-FA8C-9B142A1019DB}"/>
          </ac:grpSpMkLst>
        </pc:grpChg>
        <pc:grpChg chg="add del mod">
          <ac:chgData name="Kadhi, Ayat" userId="2115ba5f-f93e-44f4-84b4-3ec87d5cd987" providerId="ADAL" clId="{319DD5A8-72A2-41E6-9FF3-D23C70731D37}" dt="2024-04-18T12:01:17.874" v="1381"/>
          <ac:grpSpMkLst>
            <pc:docMk/>
            <pc:sldMk cId="1882286793" sldId="277"/>
            <ac:grpSpMk id="81" creationId="{F4CF2AA0-B182-7BA9-D7B4-169D56736D0A}"/>
          </ac:grpSpMkLst>
        </pc:grpChg>
        <pc:grpChg chg="add del mod">
          <ac:chgData name="Kadhi, Ayat" userId="2115ba5f-f93e-44f4-84b4-3ec87d5cd987" providerId="ADAL" clId="{319DD5A8-72A2-41E6-9FF3-D23C70731D37}" dt="2024-04-18T12:01:17.874" v="1381"/>
          <ac:grpSpMkLst>
            <pc:docMk/>
            <pc:sldMk cId="1882286793" sldId="277"/>
            <ac:grpSpMk id="87" creationId="{D96221AA-1C6F-AEB8-0147-BC415A9F85BF}"/>
          </ac:grpSpMkLst>
        </pc:grpChg>
        <pc:grpChg chg="add del mod">
          <ac:chgData name="Kadhi, Ayat" userId="2115ba5f-f93e-44f4-84b4-3ec87d5cd987" providerId="ADAL" clId="{319DD5A8-72A2-41E6-9FF3-D23C70731D37}" dt="2024-04-18T12:01:17.874" v="1381"/>
          <ac:grpSpMkLst>
            <pc:docMk/>
            <pc:sldMk cId="1882286793" sldId="277"/>
            <ac:grpSpMk id="97" creationId="{0DA8E29A-A76E-0F25-1658-12C2EEFAEE5A}"/>
          </ac:grpSpMkLst>
        </pc:grpChg>
        <pc:grpChg chg="add del mod">
          <ac:chgData name="Kadhi, Ayat" userId="2115ba5f-f93e-44f4-84b4-3ec87d5cd987" providerId="ADAL" clId="{319DD5A8-72A2-41E6-9FF3-D23C70731D37}" dt="2024-04-18T12:01:17.874" v="1381"/>
          <ac:grpSpMkLst>
            <pc:docMk/>
            <pc:sldMk cId="1882286793" sldId="277"/>
            <ac:grpSpMk id="102" creationId="{812856CD-A5D7-A904-C289-FA1E2C437A63}"/>
          </ac:grpSpMkLst>
        </pc:grpChg>
        <pc:grpChg chg="add mod">
          <ac:chgData name="Kadhi, Ayat" userId="2115ba5f-f93e-44f4-84b4-3ec87d5cd987" providerId="ADAL" clId="{319DD5A8-72A2-41E6-9FF3-D23C70731D37}" dt="2024-04-18T12:57:15.269" v="2431" actId="14100"/>
          <ac:grpSpMkLst>
            <pc:docMk/>
            <pc:sldMk cId="1882286793" sldId="277"/>
            <ac:grpSpMk id="121" creationId="{99AB08FF-FF6F-1B86-AD84-569B9381FD28}"/>
          </ac:grpSpMkLst>
        </pc:grpChg>
        <pc:grpChg chg="mod">
          <ac:chgData name="Kadhi, Ayat" userId="2115ba5f-f93e-44f4-84b4-3ec87d5cd987" providerId="ADAL" clId="{319DD5A8-72A2-41E6-9FF3-D23C70731D37}" dt="2024-04-18T12:01:17.886" v="1382"/>
          <ac:grpSpMkLst>
            <pc:docMk/>
            <pc:sldMk cId="1882286793" sldId="277"/>
            <ac:grpSpMk id="122" creationId="{3CEEC3B0-6E2A-3309-B3B8-37FFE51C060C}"/>
          </ac:grpSpMkLst>
        </pc:grpChg>
        <pc:grpChg chg="add mod">
          <ac:chgData name="Kadhi, Ayat" userId="2115ba5f-f93e-44f4-84b4-3ec87d5cd987" providerId="ADAL" clId="{319DD5A8-72A2-41E6-9FF3-D23C70731D37}" dt="2024-04-18T12:57:15.269" v="2431" actId="14100"/>
          <ac:grpSpMkLst>
            <pc:docMk/>
            <pc:sldMk cId="1882286793" sldId="277"/>
            <ac:grpSpMk id="134" creationId="{BD4DCA55-320B-DFC6-805D-2C6888F425E7}"/>
          </ac:grpSpMkLst>
        </pc:grpChg>
        <pc:grpChg chg="add mod">
          <ac:chgData name="Kadhi, Ayat" userId="2115ba5f-f93e-44f4-84b4-3ec87d5cd987" providerId="ADAL" clId="{319DD5A8-72A2-41E6-9FF3-D23C70731D37}" dt="2024-04-18T12:57:15.269" v="2431" actId="14100"/>
          <ac:grpSpMkLst>
            <pc:docMk/>
            <pc:sldMk cId="1882286793" sldId="277"/>
            <ac:grpSpMk id="142" creationId="{099F5D66-4FFC-831C-EDBF-0A8E1933B0D6}"/>
          </ac:grpSpMkLst>
        </pc:grpChg>
        <pc:grpChg chg="add mod">
          <ac:chgData name="Kadhi, Ayat" userId="2115ba5f-f93e-44f4-84b4-3ec87d5cd987" providerId="ADAL" clId="{319DD5A8-72A2-41E6-9FF3-D23C70731D37}" dt="2024-04-18T12:57:15.269" v="2431" actId="14100"/>
          <ac:grpSpMkLst>
            <pc:docMk/>
            <pc:sldMk cId="1882286793" sldId="277"/>
            <ac:grpSpMk id="155" creationId="{E082C92F-E3B0-CFF3-127D-BB007BCEE3FB}"/>
          </ac:grpSpMkLst>
        </pc:grpChg>
        <pc:grpChg chg="add mod">
          <ac:chgData name="Kadhi, Ayat" userId="2115ba5f-f93e-44f4-84b4-3ec87d5cd987" providerId="ADAL" clId="{319DD5A8-72A2-41E6-9FF3-D23C70731D37}" dt="2024-04-18T12:57:15.269" v="2431" actId="14100"/>
          <ac:grpSpMkLst>
            <pc:docMk/>
            <pc:sldMk cId="1882286793" sldId="277"/>
            <ac:grpSpMk id="171" creationId="{B286A53B-6D43-3691-5829-539ECD745EBA}"/>
          </ac:grpSpMkLst>
        </pc:grpChg>
        <pc:grpChg chg="add mod">
          <ac:chgData name="Kadhi, Ayat" userId="2115ba5f-f93e-44f4-84b4-3ec87d5cd987" providerId="ADAL" clId="{319DD5A8-72A2-41E6-9FF3-D23C70731D37}" dt="2024-04-18T12:57:15.269" v="2431" actId="14100"/>
          <ac:grpSpMkLst>
            <pc:docMk/>
            <pc:sldMk cId="1882286793" sldId="277"/>
            <ac:grpSpMk id="177" creationId="{F3D2DA88-0150-53D9-85C0-634B481F4FD9}"/>
          </ac:grpSpMkLst>
        </pc:grpChg>
        <pc:grpChg chg="add mod">
          <ac:chgData name="Kadhi, Ayat" userId="2115ba5f-f93e-44f4-84b4-3ec87d5cd987" providerId="ADAL" clId="{319DD5A8-72A2-41E6-9FF3-D23C70731D37}" dt="2024-04-18T12:57:15.269" v="2431" actId="14100"/>
          <ac:grpSpMkLst>
            <pc:docMk/>
            <pc:sldMk cId="1882286793" sldId="277"/>
            <ac:grpSpMk id="187" creationId="{21B6A694-A709-6E66-31CF-6E0455562934}"/>
          </ac:grpSpMkLst>
        </pc:grpChg>
        <pc:grpChg chg="add mod">
          <ac:chgData name="Kadhi, Ayat" userId="2115ba5f-f93e-44f4-84b4-3ec87d5cd987" providerId="ADAL" clId="{319DD5A8-72A2-41E6-9FF3-D23C70731D37}" dt="2024-04-18T12:57:15.269" v="2431" actId="14100"/>
          <ac:grpSpMkLst>
            <pc:docMk/>
            <pc:sldMk cId="1882286793" sldId="277"/>
            <ac:grpSpMk id="192" creationId="{65CE576E-814F-C228-0AC7-82170D694AFC}"/>
          </ac:grpSpMkLst>
        </pc:grpChg>
        <pc:grpChg chg="add mod">
          <ac:chgData name="Kadhi, Ayat" userId="2115ba5f-f93e-44f4-84b4-3ec87d5cd987" providerId="ADAL" clId="{319DD5A8-72A2-41E6-9FF3-D23C70731D37}" dt="2024-04-18T12:50:03.538" v="2190" actId="207"/>
          <ac:grpSpMkLst>
            <pc:docMk/>
            <pc:sldMk cId="1882286793" sldId="277"/>
            <ac:grpSpMk id="215" creationId="{AD1FFD82-49F1-FE60-E0C4-8A00BC1890B4}"/>
          </ac:grpSpMkLst>
        </pc:grpChg>
        <pc:grpChg chg="add mod">
          <ac:chgData name="Kadhi, Ayat" userId="2115ba5f-f93e-44f4-84b4-3ec87d5cd987" providerId="ADAL" clId="{319DD5A8-72A2-41E6-9FF3-D23C70731D37}" dt="2024-04-18T12:57:26.381" v="2435" actId="1076"/>
          <ac:grpSpMkLst>
            <pc:docMk/>
            <pc:sldMk cId="1882286793" sldId="277"/>
            <ac:grpSpMk id="219" creationId="{A5A50FDD-72EE-4C88-2712-9401E0AAF8B1}"/>
          </ac:grpSpMkLst>
        </pc:grpChg>
        <pc:cxnChg chg="add del mod">
          <ac:chgData name="Kadhi, Ayat" userId="2115ba5f-f93e-44f4-84b4-3ec87d5cd987" providerId="ADAL" clId="{319DD5A8-72A2-41E6-9FF3-D23C70731D37}" dt="2024-04-18T12:02:27.958" v="1395" actId="478"/>
          <ac:cxnSpMkLst>
            <pc:docMk/>
            <pc:sldMk cId="1882286793" sldId="277"/>
            <ac:cxnSpMk id="211" creationId="{7CE5EAC2-7C3A-AE07-36C0-0147FE575953}"/>
          </ac:cxnSpMkLst>
        </pc:cxnChg>
      </pc:sldChg>
      <pc:sldChg chg="addSp delSp modSp add mod ord modAnim modNotesTx">
        <pc:chgData name="Kadhi, Ayat" userId="2115ba5f-f93e-44f4-84b4-3ec87d5cd987" providerId="ADAL" clId="{319DD5A8-72A2-41E6-9FF3-D23C70731D37}" dt="2024-04-18T14:37:30.100" v="3690"/>
        <pc:sldMkLst>
          <pc:docMk/>
          <pc:sldMk cId="1138798716" sldId="278"/>
        </pc:sldMkLst>
        <pc:spChg chg="add del mod">
          <ac:chgData name="Kadhi, Ayat" userId="2115ba5f-f93e-44f4-84b4-3ec87d5cd987" providerId="ADAL" clId="{319DD5A8-72A2-41E6-9FF3-D23C70731D37}" dt="2024-04-18T09:06:24.599" v="594"/>
          <ac:spMkLst>
            <pc:docMk/>
            <pc:sldMk cId="1138798716" sldId="278"/>
            <ac:spMk id="2" creationId="{6B030E84-8A50-51AC-B24B-3218CB215FD9}"/>
          </ac:spMkLst>
        </pc:spChg>
        <pc:spChg chg="del mod">
          <ac:chgData name="Kadhi, Ayat" userId="2115ba5f-f93e-44f4-84b4-3ec87d5cd987" providerId="ADAL" clId="{319DD5A8-72A2-41E6-9FF3-D23C70731D37}" dt="2024-04-18T09:06:29.786" v="596" actId="21"/>
          <ac:spMkLst>
            <pc:docMk/>
            <pc:sldMk cId="1138798716" sldId="278"/>
            <ac:spMk id="3" creationId="{DA990494-EEF4-4459-8D37-B273FA8D8F79}"/>
          </ac:spMkLst>
        </pc:spChg>
        <pc:spChg chg="add del mod">
          <ac:chgData name="Kadhi, Ayat" userId="2115ba5f-f93e-44f4-84b4-3ec87d5cd987" providerId="ADAL" clId="{319DD5A8-72A2-41E6-9FF3-D23C70731D37}" dt="2024-04-18T09:06:24.599" v="594"/>
          <ac:spMkLst>
            <pc:docMk/>
            <pc:sldMk cId="1138798716" sldId="278"/>
            <ac:spMk id="4" creationId="{F08F3589-10AD-902A-B4BC-28E0C384C0C1}"/>
          </ac:spMkLst>
        </pc:spChg>
        <pc:spChg chg="add del mod">
          <ac:chgData name="Kadhi, Ayat" userId="2115ba5f-f93e-44f4-84b4-3ec87d5cd987" providerId="ADAL" clId="{319DD5A8-72A2-41E6-9FF3-D23C70731D37}" dt="2024-04-18T09:06:24.599" v="594"/>
          <ac:spMkLst>
            <pc:docMk/>
            <pc:sldMk cId="1138798716" sldId="278"/>
            <ac:spMk id="5" creationId="{31655466-96EB-0E5B-EC8A-D1ADCB8EA5C3}"/>
          </ac:spMkLst>
        </pc:spChg>
        <pc:spChg chg="add del mod">
          <ac:chgData name="Kadhi, Ayat" userId="2115ba5f-f93e-44f4-84b4-3ec87d5cd987" providerId="ADAL" clId="{319DD5A8-72A2-41E6-9FF3-D23C70731D37}" dt="2024-04-18T09:06:24.599" v="594"/>
          <ac:spMkLst>
            <pc:docMk/>
            <pc:sldMk cId="1138798716" sldId="278"/>
            <ac:spMk id="7" creationId="{08328335-918B-4C7C-FC46-CC83357FF566}"/>
          </ac:spMkLst>
        </pc:spChg>
        <pc:spChg chg="add del mod">
          <ac:chgData name="Kadhi, Ayat" userId="2115ba5f-f93e-44f4-84b4-3ec87d5cd987" providerId="ADAL" clId="{319DD5A8-72A2-41E6-9FF3-D23C70731D37}" dt="2024-04-18T09:06:24.599" v="594"/>
          <ac:spMkLst>
            <pc:docMk/>
            <pc:sldMk cId="1138798716" sldId="278"/>
            <ac:spMk id="8" creationId="{50A5E014-3FB9-2823-1AC0-D02CDBFB303F}"/>
          </ac:spMkLst>
        </pc:spChg>
        <pc:spChg chg="add del mod">
          <ac:chgData name="Kadhi, Ayat" userId="2115ba5f-f93e-44f4-84b4-3ec87d5cd987" providerId="ADAL" clId="{319DD5A8-72A2-41E6-9FF3-D23C70731D37}" dt="2024-04-18T09:06:24.599" v="594"/>
          <ac:spMkLst>
            <pc:docMk/>
            <pc:sldMk cId="1138798716" sldId="278"/>
            <ac:spMk id="9" creationId="{063CB15B-02F6-B2BF-8B7B-662B0249F438}"/>
          </ac:spMkLst>
        </pc:spChg>
        <pc:spChg chg="add del mod">
          <ac:chgData name="Kadhi, Ayat" userId="2115ba5f-f93e-44f4-84b4-3ec87d5cd987" providerId="ADAL" clId="{319DD5A8-72A2-41E6-9FF3-D23C70731D37}" dt="2024-04-18T09:06:24.599" v="594"/>
          <ac:spMkLst>
            <pc:docMk/>
            <pc:sldMk cId="1138798716" sldId="278"/>
            <ac:spMk id="10" creationId="{A1388A31-6129-D312-E590-6E4D64809610}"/>
          </ac:spMkLst>
        </pc:spChg>
        <pc:spChg chg="add del mod">
          <ac:chgData name="Kadhi, Ayat" userId="2115ba5f-f93e-44f4-84b4-3ec87d5cd987" providerId="ADAL" clId="{319DD5A8-72A2-41E6-9FF3-D23C70731D37}" dt="2024-04-18T09:06:24.599" v="594"/>
          <ac:spMkLst>
            <pc:docMk/>
            <pc:sldMk cId="1138798716" sldId="278"/>
            <ac:spMk id="11" creationId="{2479D3A8-2D7C-0A2C-6C97-06AF5A5623CB}"/>
          </ac:spMkLst>
        </pc:spChg>
        <pc:spChg chg="mod">
          <ac:chgData name="Kadhi, Ayat" userId="2115ba5f-f93e-44f4-84b4-3ec87d5cd987" providerId="ADAL" clId="{319DD5A8-72A2-41E6-9FF3-D23C70731D37}" dt="2024-04-18T09:06:21.949" v="593"/>
          <ac:spMkLst>
            <pc:docMk/>
            <pc:sldMk cId="1138798716" sldId="278"/>
            <ac:spMk id="16" creationId="{6041880F-9AB7-80B4-2C8C-2E9B0043B8C1}"/>
          </ac:spMkLst>
        </pc:spChg>
        <pc:spChg chg="mod">
          <ac:chgData name="Kadhi, Ayat" userId="2115ba5f-f93e-44f4-84b4-3ec87d5cd987" providerId="ADAL" clId="{319DD5A8-72A2-41E6-9FF3-D23C70731D37}" dt="2024-04-18T09:06:21.949" v="593"/>
          <ac:spMkLst>
            <pc:docMk/>
            <pc:sldMk cId="1138798716" sldId="278"/>
            <ac:spMk id="17" creationId="{318147C6-15E1-33DA-1B8D-E360C5478C3F}"/>
          </ac:spMkLst>
        </pc:spChg>
        <pc:spChg chg="mod">
          <ac:chgData name="Kadhi, Ayat" userId="2115ba5f-f93e-44f4-84b4-3ec87d5cd987" providerId="ADAL" clId="{319DD5A8-72A2-41E6-9FF3-D23C70731D37}" dt="2024-04-18T09:06:21.949" v="593"/>
          <ac:spMkLst>
            <pc:docMk/>
            <pc:sldMk cId="1138798716" sldId="278"/>
            <ac:spMk id="19" creationId="{B8FF9801-4D4D-3C6E-E412-FCFBAC8C93CB}"/>
          </ac:spMkLst>
        </pc:spChg>
        <pc:spChg chg="mod">
          <ac:chgData name="Kadhi, Ayat" userId="2115ba5f-f93e-44f4-84b4-3ec87d5cd987" providerId="ADAL" clId="{319DD5A8-72A2-41E6-9FF3-D23C70731D37}" dt="2024-04-18T09:06:21.949" v="593"/>
          <ac:spMkLst>
            <pc:docMk/>
            <pc:sldMk cId="1138798716" sldId="278"/>
            <ac:spMk id="20" creationId="{8B0B64D1-1838-E6EF-29C0-017A495A4359}"/>
          </ac:spMkLst>
        </pc:spChg>
        <pc:spChg chg="mod">
          <ac:chgData name="Kadhi, Ayat" userId="2115ba5f-f93e-44f4-84b4-3ec87d5cd987" providerId="ADAL" clId="{319DD5A8-72A2-41E6-9FF3-D23C70731D37}" dt="2024-04-18T09:06:21.949" v="593"/>
          <ac:spMkLst>
            <pc:docMk/>
            <pc:sldMk cId="1138798716" sldId="278"/>
            <ac:spMk id="22" creationId="{CF1B81FB-7FA2-891C-0B95-881B7DCEA37A}"/>
          </ac:spMkLst>
        </pc:spChg>
        <pc:spChg chg="mod">
          <ac:chgData name="Kadhi, Ayat" userId="2115ba5f-f93e-44f4-84b4-3ec87d5cd987" providerId="ADAL" clId="{319DD5A8-72A2-41E6-9FF3-D23C70731D37}" dt="2024-04-18T09:06:21.949" v="593"/>
          <ac:spMkLst>
            <pc:docMk/>
            <pc:sldMk cId="1138798716" sldId="278"/>
            <ac:spMk id="23" creationId="{638A86FB-58BC-B67B-8780-2FCC0C78C6EB}"/>
          </ac:spMkLst>
        </pc:spChg>
        <pc:spChg chg="mod">
          <ac:chgData name="Kadhi, Ayat" userId="2115ba5f-f93e-44f4-84b4-3ec87d5cd987" providerId="ADAL" clId="{319DD5A8-72A2-41E6-9FF3-D23C70731D37}" dt="2024-04-18T09:06:21.949" v="593"/>
          <ac:spMkLst>
            <pc:docMk/>
            <pc:sldMk cId="1138798716" sldId="278"/>
            <ac:spMk id="25" creationId="{79017130-42BF-2827-8FB1-F3DE01692750}"/>
          </ac:spMkLst>
        </pc:spChg>
        <pc:spChg chg="mod">
          <ac:chgData name="Kadhi, Ayat" userId="2115ba5f-f93e-44f4-84b4-3ec87d5cd987" providerId="ADAL" clId="{319DD5A8-72A2-41E6-9FF3-D23C70731D37}" dt="2024-04-18T09:06:21.949" v="593"/>
          <ac:spMkLst>
            <pc:docMk/>
            <pc:sldMk cId="1138798716" sldId="278"/>
            <ac:spMk id="26" creationId="{1BF57878-F8BE-E4B7-9197-FDB59B2C29EC}"/>
          </ac:spMkLst>
        </pc:spChg>
        <pc:spChg chg="add del mod">
          <ac:chgData name="Kadhi, Ayat" userId="2115ba5f-f93e-44f4-84b4-3ec87d5cd987" providerId="ADAL" clId="{319DD5A8-72A2-41E6-9FF3-D23C70731D37}" dt="2024-04-18T09:06:24.599" v="594"/>
          <ac:spMkLst>
            <pc:docMk/>
            <pc:sldMk cId="1138798716" sldId="278"/>
            <ac:spMk id="35" creationId="{C023A468-FC60-5EC2-2DB5-DE8E6E8CCEF1}"/>
          </ac:spMkLst>
        </pc:spChg>
        <pc:spChg chg="mod">
          <ac:chgData name="Kadhi, Ayat" userId="2115ba5f-f93e-44f4-84b4-3ec87d5cd987" providerId="ADAL" clId="{319DD5A8-72A2-41E6-9FF3-D23C70731D37}" dt="2024-04-18T09:06:21.949" v="593"/>
          <ac:spMkLst>
            <pc:docMk/>
            <pc:sldMk cId="1138798716" sldId="278"/>
            <ac:spMk id="37" creationId="{F0811202-0C42-D317-7382-2ADF34E7BE87}"/>
          </ac:spMkLst>
        </pc:spChg>
        <pc:spChg chg="mod">
          <ac:chgData name="Kadhi, Ayat" userId="2115ba5f-f93e-44f4-84b4-3ec87d5cd987" providerId="ADAL" clId="{319DD5A8-72A2-41E6-9FF3-D23C70731D37}" dt="2024-04-18T09:06:21.949" v="593"/>
          <ac:spMkLst>
            <pc:docMk/>
            <pc:sldMk cId="1138798716" sldId="278"/>
            <ac:spMk id="38" creationId="{BBF35B58-14FA-E1FB-9C84-ABDC4F4ACECC}"/>
          </ac:spMkLst>
        </pc:spChg>
        <pc:spChg chg="mod">
          <ac:chgData name="Kadhi, Ayat" userId="2115ba5f-f93e-44f4-84b4-3ec87d5cd987" providerId="ADAL" clId="{319DD5A8-72A2-41E6-9FF3-D23C70731D37}" dt="2024-04-18T09:06:21.949" v="593"/>
          <ac:spMkLst>
            <pc:docMk/>
            <pc:sldMk cId="1138798716" sldId="278"/>
            <ac:spMk id="39" creationId="{FBFC4EC0-DBB0-F4BE-EBE0-B4C07E135EEC}"/>
          </ac:spMkLst>
        </pc:spChg>
        <pc:spChg chg="mod">
          <ac:chgData name="Kadhi, Ayat" userId="2115ba5f-f93e-44f4-84b4-3ec87d5cd987" providerId="ADAL" clId="{319DD5A8-72A2-41E6-9FF3-D23C70731D37}" dt="2024-04-18T09:06:21.949" v="593"/>
          <ac:spMkLst>
            <pc:docMk/>
            <pc:sldMk cId="1138798716" sldId="278"/>
            <ac:spMk id="41" creationId="{D84331F7-92E7-6A91-A1D3-92F95A195D9B}"/>
          </ac:spMkLst>
        </pc:spChg>
        <pc:spChg chg="mod">
          <ac:chgData name="Kadhi, Ayat" userId="2115ba5f-f93e-44f4-84b4-3ec87d5cd987" providerId="ADAL" clId="{319DD5A8-72A2-41E6-9FF3-D23C70731D37}" dt="2024-04-18T09:06:21.949" v="593"/>
          <ac:spMkLst>
            <pc:docMk/>
            <pc:sldMk cId="1138798716" sldId="278"/>
            <ac:spMk id="42" creationId="{8EEDADB7-87AC-AAD1-5DF2-91D8B6BAEC81}"/>
          </ac:spMkLst>
        </pc:spChg>
        <pc:spChg chg="mod">
          <ac:chgData name="Kadhi, Ayat" userId="2115ba5f-f93e-44f4-84b4-3ec87d5cd987" providerId="ADAL" clId="{319DD5A8-72A2-41E6-9FF3-D23C70731D37}" dt="2024-04-18T09:06:21.949" v="593"/>
          <ac:spMkLst>
            <pc:docMk/>
            <pc:sldMk cId="1138798716" sldId="278"/>
            <ac:spMk id="43" creationId="{CD681DC4-370D-7CA6-C201-40F8B03FF919}"/>
          </ac:spMkLst>
        </pc:spChg>
        <pc:spChg chg="mod">
          <ac:chgData name="Kadhi, Ayat" userId="2115ba5f-f93e-44f4-84b4-3ec87d5cd987" providerId="ADAL" clId="{319DD5A8-72A2-41E6-9FF3-D23C70731D37}" dt="2024-04-18T09:06:21.949" v="593"/>
          <ac:spMkLst>
            <pc:docMk/>
            <pc:sldMk cId="1138798716" sldId="278"/>
            <ac:spMk id="45" creationId="{13F5C9DA-8D87-8EE0-2B96-369D13972731}"/>
          </ac:spMkLst>
        </pc:spChg>
        <pc:spChg chg="mod">
          <ac:chgData name="Kadhi, Ayat" userId="2115ba5f-f93e-44f4-84b4-3ec87d5cd987" providerId="ADAL" clId="{319DD5A8-72A2-41E6-9FF3-D23C70731D37}" dt="2024-04-18T09:06:21.949" v="593"/>
          <ac:spMkLst>
            <pc:docMk/>
            <pc:sldMk cId="1138798716" sldId="278"/>
            <ac:spMk id="46" creationId="{D68C6EAD-E845-2705-D199-10A1477DA58D}"/>
          </ac:spMkLst>
        </pc:spChg>
        <pc:spChg chg="mod">
          <ac:chgData name="Kadhi, Ayat" userId="2115ba5f-f93e-44f4-84b4-3ec87d5cd987" providerId="ADAL" clId="{319DD5A8-72A2-41E6-9FF3-D23C70731D37}" dt="2024-04-18T09:06:21.949" v="593"/>
          <ac:spMkLst>
            <pc:docMk/>
            <pc:sldMk cId="1138798716" sldId="278"/>
            <ac:spMk id="47" creationId="{485C2045-FD3A-4D99-9863-283022CC66B8}"/>
          </ac:spMkLst>
        </pc:spChg>
        <pc:spChg chg="mod">
          <ac:chgData name="Kadhi, Ayat" userId="2115ba5f-f93e-44f4-84b4-3ec87d5cd987" providerId="ADAL" clId="{319DD5A8-72A2-41E6-9FF3-D23C70731D37}" dt="2024-04-18T09:06:21.949" v="593"/>
          <ac:spMkLst>
            <pc:docMk/>
            <pc:sldMk cId="1138798716" sldId="278"/>
            <ac:spMk id="48" creationId="{EC54DA97-8445-4350-1570-D023215AFB10}"/>
          </ac:spMkLst>
        </pc:spChg>
        <pc:spChg chg="mod">
          <ac:chgData name="Kadhi, Ayat" userId="2115ba5f-f93e-44f4-84b4-3ec87d5cd987" providerId="ADAL" clId="{319DD5A8-72A2-41E6-9FF3-D23C70731D37}" dt="2024-04-18T09:06:21.949" v="593"/>
          <ac:spMkLst>
            <pc:docMk/>
            <pc:sldMk cId="1138798716" sldId="278"/>
            <ac:spMk id="49" creationId="{A33940B1-2479-F9CC-2FAB-8FEF078AD4EB}"/>
          </ac:spMkLst>
        </pc:spChg>
        <pc:spChg chg="mod">
          <ac:chgData name="Kadhi, Ayat" userId="2115ba5f-f93e-44f4-84b4-3ec87d5cd987" providerId="ADAL" clId="{319DD5A8-72A2-41E6-9FF3-D23C70731D37}" dt="2024-04-18T09:06:21.949" v="593"/>
          <ac:spMkLst>
            <pc:docMk/>
            <pc:sldMk cId="1138798716" sldId="278"/>
            <ac:spMk id="50" creationId="{F91F7A78-7275-1AB5-0EF8-AD730485D9B1}"/>
          </ac:spMkLst>
        </pc:spChg>
        <pc:spChg chg="mod">
          <ac:chgData name="Kadhi, Ayat" userId="2115ba5f-f93e-44f4-84b4-3ec87d5cd987" providerId="ADAL" clId="{319DD5A8-72A2-41E6-9FF3-D23C70731D37}" dt="2024-04-18T09:06:21.949" v="593"/>
          <ac:spMkLst>
            <pc:docMk/>
            <pc:sldMk cId="1138798716" sldId="278"/>
            <ac:spMk id="51" creationId="{B5F5DF6A-6107-CD10-48A4-7FBC57337EAA}"/>
          </ac:spMkLst>
        </pc:spChg>
        <pc:spChg chg="mod">
          <ac:chgData name="Kadhi, Ayat" userId="2115ba5f-f93e-44f4-84b4-3ec87d5cd987" providerId="ADAL" clId="{319DD5A8-72A2-41E6-9FF3-D23C70731D37}" dt="2024-04-18T09:06:21.949" v="593"/>
          <ac:spMkLst>
            <pc:docMk/>
            <pc:sldMk cId="1138798716" sldId="278"/>
            <ac:spMk id="52" creationId="{9C0101AE-7ECD-5337-AAD1-5AF7767F3772}"/>
          </ac:spMkLst>
        </pc:spChg>
        <pc:spChg chg="mod">
          <ac:chgData name="Kadhi, Ayat" userId="2115ba5f-f93e-44f4-84b4-3ec87d5cd987" providerId="ADAL" clId="{319DD5A8-72A2-41E6-9FF3-D23C70731D37}" dt="2024-04-18T09:06:21.949" v="593"/>
          <ac:spMkLst>
            <pc:docMk/>
            <pc:sldMk cId="1138798716" sldId="278"/>
            <ac:spMk id="53" creationId="{934C8946-790A-4B67-5737-4B44C948F805}"/>
          </ac:spMkLst>
        </pc:spChg>
        <pc:spChg chg="mod">
          <ac:chgData name="Kadhi, Ayat" userId="2115ba5f-f93e-44f4-84b4-3ec87d5cd987" providerId="ADAL" clId="{319DD5A8-72A2-41E6-9FF3-D23C70731D37}" dt="2024-04-18T09:06:21.949" v="593"/>
          <ac:spMkLst>
            <pc:docMk/>
            <pc:sldMk cId="1138798716" sldId="278"/>
            <ac:spMk id="54" creationId="{F15765A2-662F-861D-E166-3FAD650C26F6}"/>
          </ac:spMkLst>
        </pc:spChg>
        <pc:spChg chg="mod">
          <ac:chgData name="Kadhi, Ayat" userId="2115ba5f-f93e-44f4-84b4-3ec87d5cd987" providerId="ADAL" clId="{319DD5A8-72A2-41E6-9FF3-D23C70731D37}" dt="2024-04-18T09:06:21.949" v="593"/>
          <ac:spMkLst>
            <pc:docMk/>
            <pc:sldMk cId="1138798716" sldId="278"/>
            <ac:spMk id="55" creationId="{EC4373B5-BB0F-A359-ED0E-F12A3029B673}"/>
          </ac:spMkLst>
        </pc:spChg>
        <pc:spChg chg="mod">
          <ac:chgData name="Kadhi, Ayat" userId="2115ba5f-f93e-44f4-84b4-3ec87d5cd987" providerId="ADAL" clId="{319DD5A8-72A2-41E6-9FF3-D23C70731D37}" dt="2024-04-18T09:06:21.949" v="593"/>
          <ac:spMkLst>
            <pc:docMk/>
            <pc:sldMk cId="1138798716" sldId="278"/>
            <ac:spMk id="56" creationId="{28224E3C-D94B-3C3F-FE2E-866A02D95FB2}"/>
          </ac:spMkLst>
        </pc:spChg>
        <pc:spChg chg="mod">
          <ac:chgData name="Kadhi, Ayat" userId="2115ba5f-f93e-44f4-84b4-3ec87d5cd987" providerId="ADAL" clId="{319DD5A8-72A2-41E6-9FF3-D23C70731D37}" dt="2024-04-18T09:06:21.949" v="593"/>
          <ac:spMkLst>
            <pc:docMk/>
            <pc:sldMk cId="1138798716" sldId="278"/>
            <ac:spMk id="57" creationId="{BA3C7B24-EE9C-45E1-B518-A4AFFCEDADF8}"/>
          </ac:spMkLst>
        </pc:spChg>
        <pc:spChg chg="mod">
          <ac:chgData name="Kadhi, Ayat" userId="2115ba5f-f93e-44f4-84b4-3ec87d5cd987" providerId="ADAL" clId="{319DD5A8-72A2-41E6-9FF3-D23C70731D37}" dt="2024-04-18T09:06:21.949" v="593"/>
          <ac:spMkLst>
            <pc:docMk/>
            <pc:sldMk cId="1138798716" sldId="278"/>
            <ac:spMk id="58" creationId="{162EE472-41F1-C0B2-6CD6-7FE70248B980}"/>
          </ac:spMkLst>
        </pc:spChg>
        <pc:spChg chg="add mod">
          <ac:chgData name="Kadhi, Ayat" userId="2115ba5f-f93e-44f4-84b4-3ec87d5cd987" providerId="ADAL" clId="{319DD5A8-72A2-41E6-9FF3-D23C70731D37}" dt="2024-04-18T12:20:47.545" v="1652" actId="1076"/>
          <ac:spMkLst>
            <pc:docMk/>
            <pc:sldMk cId="1138798716" sldId="278"/>
            <ac:spMk id="59" creationId="{224FC9AB-BD40-4467-68D1-1978C1A623B0}"/>
          </ac:spMkLst>
        </pc:spChg>
        <pc:spChg chg="add mod">
          <ac:chgData name="Kadhi, Ayat" userId="2115ba5f-f93e-44f4-84b4-3ec87d5cd987" providerId="ADAL" clId="{319DD5A8-72A2-41E6-9FF3-D23C70731D37}" dt="2024-04-18T12:20:47.545" v="1652" actId="1076"/>
          <ac:spMkLst>
            <pc:docMk/>
            <pc:sldMk cId="1138798716" sldId="278"/>
            <ac:spMk id="60" creationId="{E3E2E132-8721-178C-883B-74B5846A3323}"/>
          </ac:spMkLst>
        </pc:spChg>
        <pc:spChg chg="add mod">
          <ac:chgData name="Kadhi, Ayat" userId="2115ba5f-f93e-44f4-84b4-3ec87d5cd987" providerId="ADAL" clId="{319DD5A8-72A2-41E6-9FF3-D23C70731D37}" dt="2024-04-18T12:20:47.545" v="1652" actId="1076"/>
          <ac:spMkLst>
            <pc:docMk/>
            <pc:sldMk cId="1138798716" sldId="278"/>
            <ac:spMk id="61" creationId="{19FD0951-AE60-3165-D7AE-4D37BFAA7FA2}"/>
          </ac:spMkLst>
        </pc:spChg>
        <pc:spChg chg="add mod">
          <ac:chgData name="Kadhi, Ayat" userId="2115ba5f-f93e-44f4-84b4-3ec87d5cd987" providerId="ADAL" clId="{319DD5A8-72A2-41E6-9FF3-D23C70731D37}" dt="2024-04-18T12:20:47.545" v="1652" actId="1076"/>
          <ac:spMkLst>
            <pc:docMk/>
            <pc:sldMk cId="1138798716" sldId="278"/>
            <ac:spMk id="62" creationId="{5FCA0837-E3A7-4C48-6F7D-95FE25C545F7}"/>
          </ac:spMkLst>
        </pc:spChg>
        <pc:spChg chg="add mod">
          <ac:chgData name="Kadhi, Ayat" userId="2115ba5f-f93e-44f4-84b4-3ec87d5cd987" providerId="ADAL" clId="{319DD5A8-72A2-41E6-9FF3-D23C70731D37}" dt="2024-04-18T12:20:47.545" v="1652" actId="1076"/>
          <ac:spMkLst>
            <pc:docMk/>
            <pc:sldMk cId="1138798716" sldId="278"/>
            <ac:spMk id="63" creationId="{D9CD91A2-EBD2-81D1-04B4-701973D4341C}"/>
          </ac:spMkLst>
        </pc:spChg>
        <pc:spChg chg="add mod">
          <ac:chgData name="Kadhi, Ayat" userId="2115ba5f-f93e-44f4-84b4-3ec87d5cd987" providerId="ADAL" clId="{319DD5A8-72A2-41E6-9FF3-D23C70731D37}" dt="2024-04-18T12:20:47.545" v="1652" actId="1076"/>
          <ac:spMkLst>
            <pc:docMk/>
            <pc:sldMk cId="1138798716" sldId="278"/>
            <ac:spMk id="64" creationId="{C88B6DE3-0CE8-04B2-1F48-5E25DC2B4A91}"/>
          </ac:spMkLst>
        </pc:spChg>
        <pc:spChg chg="add mod">
          <ac:chgData name="Kadhi, Ayat" userId="2115ba5f-f93e-44f4-84b4-3ec87d5cd987" providerId="ADAL" clId="{319DD5A8-72A2-41E6-9FF3-D23C70731D37}" dt="2024-04-18T12:20:47.545" v="1652" actId="1076"/>
          <ac:spMkLst>
            <pc:docMk/>
            <pc:sldMk cId="1138798716" sldId="278"/>
            <ac:spMk id="65" creationId="{E93E2882-4A3F-CD32-675C-1469957461A3}"/>
          </ac:spMkLst>
        </pc:spChg>
        <pc:spChg chg="add mod">
          <ac:chgData name="Kadhi, Ayat" userId="2115ba5f-f93e-44f4-84b4-3ec87d5cd987" providerId="ADAL" clId="{319DD5A8-72A2-41E6-9FF3-D23C70731D37}" dt="2024-04-18T12:20:47.545" v="1652" actId="1076"/>
          <ac:spMkLst>
            <pc:docMk/>
            <pc:sldMk cId="1138798716" sldId="278"/>
            <ac:spMk id="66" creationId="{28D895B2-EA6D-389D-C632-93FF611ACE0A}"/>
          </ac:spMkLst>
        </pc:spChg>
        <pc:spChg chg="mod">
          <ac:chgData name="Kadhi, Ayat" userId="2115ba5f-f93e-44f4-84b4-3ec87d5cd987" providerId="ADAL" clId="{319DD5A8-72A2-41E6-9FF3-D23C70731D37}" dt="2024-04-18T11:17:42.514" v="945" actId="12"/>
          <ac:spMkLst>
            <pc:docMk/>
            <pc:sldMk cId="1138798716" sldId="278"/>
            <ac:spMk id="71" creationId="{7C021BEC-D918-D9A5-8C90-704C109E79CC}"/>
          </ac:spMkLst>
        </pc:spChg>
        <pc:spChg chg="mod">
          <ac:chgData name="Kadhi, Ayat" userId="2115ba5f-f93e-44f4-84b4-3ec87d5cd987" providerId="ADAL" clId="{319DD5A8-72A2-41E6-9FF3-D23C70731D37}" dt="2024-04-18T11:17:30.380" v="942" actId="20577"/>
          <ac:spMkLst>
            <pc:docMk/>
            <pc:sldMk cId="1138798716" sldId="278"/>
            <ac:spMk id="72" creationId="{0873C5E9-DA7F-6CA6-7094-19C936921D99}"/>
          </ac:spMkLst>
        </pc:spChg>
        <pc:spChg chg="del mod topLvl">
          <ac:chgData name="Kadhi, Ayat" userId="2115ba5f-f93e-44f4-84b4-3ec87d5cd987" providerId="ADAL" clId="{319DD5A8-72A2-41E6-9FF3-D23C70731D37}" dt="2024-04-18T11:36:13.397" v="1108" actId="478"/>
          <ac:spMkLst>
            <pc:docMk/>
            <pc:sldMk cId="1138798716" sldId="278"/>
            <ac:spMk id="74" creationId="{DC6CB35B-8981-1A93-4B59-6DFFA5EED23F}"/>
          </ac:spMkLst>
        </pc:spChg>
        <pc:spChg chg="del mod topLvl">
          <ac:chgData name="Kadhi, Ayat" userId="2115ba5f-f93e-44f4-84b4-3ec87d5cd987" providerId="ADAL" clId="{319DD5A8-72A2-41E6-9FF3-D23C70731D37}" dt="2024-04-18T11:36:12.016" v="1106" actId="478"/>
          <ac:spMkLst>
            <pc:docMk/>
            <pc:sldMk cId="1138798716" sldId="278"/>
            <ac:spMk id="75" creationId="{47BCEF5A-2E59-BC43-27C5-656095080644}"/>
          </ac:spMkLst>
        </pc:spChg>
        <pc:spChg chg="mod">
          <ac:chgData name="Kadhi, Ayat" userId="2115ba5f-f93e-44f4-84b4-3ec87d5cd987" providerId="ADAL" clId="{319DD5A8-72A2-41E6-9FF3-D23C70731D37}" dt="2024-04-18T09:06:24.607" v="595"/>
          <ac:spMkLst>
            <pc:docMk/>
            <pc:sldMk cId="1138798716" sldId="278"/>
            <ac:spMk id="77" creationId="{4ADD2CBA-2AF5-9DD3-B939-1B971058A291}"/>
          </ac:spMkLst>
        </pc:spChg>
        <pc:spChg chg="mod">
          <ac:chgData name="Kadhi, Ayat" userId="2115ba5f-f93e-44f4-84b4-3ec87d5cd987" providerId="ADAL" clId="{319DD5A8-72A2-41E6-9FF3-D23C70731D37}" dt="2024-04-18T09:06:24.607" v="595"/>
          <ac:spMkLst>
            <pc:docMk/>
            <pc:sldMk cId="1138798716" sldId="278"/>
            <ac:spMk id="78" creationId="{6724ABBE-F0C8-AE85-55D9-CF85C2D23E5A}"/>
          </ac:spMkLst>
        </pc:spChg>
        <pc:spChg chg="mod">
          <ac:chgData name="Kadhi, Ayat" userId="2115ba5f-f93e-44f4-84b4-3ec87d5cd987" providerId="ADAL" clId="{319DD5A8-72A2-41E6-9FF3-D23C70731D37}" dt="2024-04-18T09:06:24.607" v="595"/>
          <ac:spMkLst>
            <pc:docMk/>
            <pc:sldMk cId="1138798716" sldId="278"/>
            <ac:spMk id="80" creationId="{497C5F72-A425-266A-ECF5-7E9CDD5E6194}"/>
          </ac:spMkLst>
        </pc:spChg>
        <pc:spChg chg="mod">
          <ac:chgData name="Kadhi, Ayat" userId="2115ba5f-f93e-44f4-84b4-3ec87d5cd987" providerId="ADAL" clId="{319DD5A8-72A2-41E6-9FF3-D23C70731D37}" dt="2024-04-18T09:06:24.607" v="595"/>
          <ac:spMkLst>
            <pc:docMk/>
            <pc:sldMk cId="1138798716" sldId="278"/>
            <ac:spMk id="81" creationId="{974F038F-BA75-EFAF-2984-4CF061918A86}"/>
          </ac:spMkLst>
        </pc:spChg>
        <pc:spChg chg="add del mod">
          <ac:chgData name="Kadhi, Ayat" userId="2115ba5f-f93e-44f4-84b4-3ec87d5cd987" providerId="ADAL" clId="{319DD5A8-72A2-41E6-9FF3-D23C70731D37}" dt="2024-04-18T09:11:03.560" v="651" actId="478"/>
          <ac:spMkLst>
            <pc:docMk/>
            <pc:sldMk cId="1138798716" sldId="278"/>
            <ac:spMk id="90" creationId="{A2E70798-5572-514E-43B5-AD5ADDCCE4EB}"/>
          </ac:spMkLst>
        </pc:spChg>
        <pc:spChg chg="mod">
          <ac:chgData name="Kadhi, Ayat" userId="2115ba5f-f93e-44f4-84b4-3ec87d5cd987" providerId="ADAL" clId="{319DD5A8-72A2-41E6-9FF3-D23C70731D37}" dt="2024-04-18T09:06:24.607" v="595"/>
          <ac:spMkLst>
            <pc:docMk/>
            <pc:sldMk cId="1138798716" sldId="278"/>
            <ac:spMk id="92" creationId="{0248FCC1-C988-B6F1-1F68-BB1CCA7D9F20}"/>
          </ac:spMkLst>
        </pc:spChg>
        <pc:spChg chg="mod">
          <ac:chgData name="Kadhi, Ayat" userId="2115ba5f-f93e-44f4-84b4-3ec87d5cd987" providerId="ADAL" clId="{319DD5A8-72A2-41E6-9FF3-D23C70731D37}" dt="2024-04-18T09:06:24.607" v="595"/>
          <ac:spMkLst>
            <pc:docMk/>
            <pc:sldMk cId="1138798716" sldId="278"/>
            <ac:spMk id="93" creationId="{AAA4AEB5-271F-7092-C880-4BD8AD0AA2BC}"/>
          </ac:spMkLst>
        </pc:spChg>
        <pc:spChg chg="mod">
          <ac:chgData name="Kadhi, Ayat" userId="2115ba5f-f93e-44f4-84b4-3ec87d5cd987" providerId="ADAL" clId="{319DD5A8-72A2-41E6-9FF3-D23C70731D37}" dt="2024-04-18T09:06:24.607" v="595"/>
          <ac:spMkLst>
            <pc:docMk/>
            <pc:sldMk cId="1138798716" sldId="278"/>
            <ac:spMk id="94" creationId="{06687166-D34D-D6FD-C51C-B2F527F3BCB0}"/>
          </ac:spMkLst>
        </pc:spChg>
        <pc:spChg chg="mod">
          <ac:chgData name="Kadhi, Ayat" userId="2115ba5f-f93e-44f4-84b4-3ec87d5cd987" providerId="ADAL" clId="{319DD5A8-72A2-41E6-9FF3-D23C70731D37}" dt="2024-04-18T09:06:24.607" v="595"/>
          <ac:spMkLst>
            <pc:docMk/>
            <pc:sldMk cId="1138798716" sldId="278"/>
            <ac:spMk id="96" creationId="{49C8C4E5-872A-C921-FA6E-26EDE6708672}"/>
          </ac:spMkLst>
        </pc:spChg>
        <pc:spChg chg="mod">
          <ac:chgData name="Kadhi, Ayat" userId="2115ba5f-f93e-44f4-84b4-3ec87d5cd987" providerId="ADAL" clId="{319DD5A8-72A2-41E6-9FF3-D23C70731D37}" dt="2024-04-18T09:06:24.607" v="595"/>
          <ac:spMkLst>
            <pc:docMk/>
            <pc:sldMk cId="1138798716" sldId="278"/>
            <ac:spMk id="97" creationId="{3D3A7BE8-34E6-BCA4-A3DA-4629052A3F8C}"/>
          </ac:spMkLst>
        </pc:spChg>
        <pc:spChg chg="mod">
          <ac:chgData name="Kadhi, Ayat" userId="2115ba5f-f93e-44f4-84b4-3ec87d5cd987" providerId="ADAL" clId="{319DD5A8-72A2-41E6-9FF3-D23C70731D37}" dt="2024-04-18T09:06:24.607" v="595"/>
          <ac:spMkLst>
            <pc:docMk/>
            <pc:sldMk cId="1138798716" sldId="278"/>
            <ac:spMk id="98" creationId="{1919A1E4-6514-E727-4D8E-0DAEA74E676C}"/>
          </ac:spMkLst>
        </pc:spChg>
        <pc:spChg chg="mod">
          <ac:chgData name="Kadhi, Ayat" userId="2115ba5f-f93e-44f4-84b4-3ec87d5cd987" providerId="ADAL" clId="{319DD5A8-72A2-41E6-9FF3-D23C70731D37}" dt="2024-04-18T09:06:24.607" v="595"/>
          <ac:spMkLst>
            <pc:docMk/>
            <pc:sldMk cId="1138798716" sldId="278"/>
            <ac:spMk id="100" creationId="{638429CB-1606-6146-F458-FC4AF75641E3}"/>
          </ac:spMkLst>
        </pc:spChg>
        <pc:spChg chg="mod">
          <ac:chgData name="Kadhi, Ayat" userId="2115ba5f-f93e-44f4-84b4-3ec87d5cd987" providerId="ADAL" clId="{319DD5A8-72A2-41E6-9FF3-D23C70731D37}" dt="2024-04-18T09:06:24.607" v="595"/>
          <ac:spMkLst>
            <pc:docMk/>
            <pc:sldMk cId="1138798716" sldId="278"/>
            <ac:spMk id="101" creationId="{3532A018-0D1B-8859-AFCA-AA8DE08F1BA7}"/>
          </ac:spMkLst>
        </pc:spChg>
        <pc:spChg chg="mod">
          <ac:chgData name="Kadhi, Ayat" userId="2115ba5f-f93e-44f4-84b4-3ec87d5cd987" providerId="ADAL" clId="{319DD5A8-72A2-41E6-9FF3-D23C70731D37}" dt="2024-04-18T09:06:24.607" v="595"/>
          <ac:spMkLst>
            <pc:docMk/>
            <pc:sldMk cId="1138798716" sldId="278"/>
            <ac:spMk id="102" creationId="{A463CCAB-A9F4-218A-9981-CA26DB5D8C07}"/>
          </ac:spMkLst>
        </pc:spChg>
        <pc:spChg chg="mod">
          <ac:chgData name="Kadhi, Ayat" userId="2115ba5f-f93e-44f4-84b4-3ec87d5cd987" providerId="ADAL" clId="{319DD5A8-72A2-41E6-9FF3-D23C70731D37}" dt="2024-04-18T09:06:24.607" v="595"/>
          <ac:spMkLst>
            <pc:docMk/>
            <pc:sldMk cId="1138798716" sldId="278"/>
            <ac:spMk id="103" creationId="{D16F7342-6CFF-CC04-2B0D-7BFEAC93868E}"/>
          </ac:spMkLst>
        </pc:spChg>
        <pc:spChg chg="mod">
          <ac:chgData name="Kadhi, Ayat" userId="2115ba5f-f93e-44f4-84b4-3ec87d5cd987" providerId="ADAL" clId="{319DD5A8-72A2-41E6-9FF3-D23C70731D37}" dt="2024-04-18T09:06:24.607" v="595"/>
          <ac:spMkLst>
            <pc:docMk/>
            <pc:sldMk cId="1138798716" sldId="278"/>
            <ac:spMk id="104" creationId="{69C73FDA-BEBF-B804-05A7-74D09B590ECB}"/>
          </ac:spMkLst>
        </pc:spChg>
        <pc:spChg chg="mod">
          <ac:chgData name="Kadhi, Ayat" userId="2115ba5f-f93e-44f4-84b4-3ec87d5cd987" providerId="ADAL" clId="{319DD5A8-72A2-41E6-9FF3-D23C70731D37}" dt="2024-04-18T09:06:24.607" v="595"/>
          <ac:spMkLst>
            <pc:docMk/>
            <pc:sldMk cId="1138798716" sldId="278"/>
            <ac:spMk id="105" creationId="{9DF34252-2367-08D6-4108-631F886288FA}"/>
          </ac:spMkLst>
        </pc:spChg>
        <pc:spChg chg="mod">
          <ac:chgData name="Kadhi, Ayat" userId="2115ba5f-f93e-44f4-84b4-3ec87d5cd987" providerId="ADAL" clId="{319DD5A8-72A2-41E6-9FF3-D23C70731D37}" dt="2024-04-18T09:06:24.607" v="595"/>
          <ac:spMkLst>
            <pc:docMk/>
            <pc:sldMk cId="1138798716" sldId="278"/>
            <ac:spMk id="106" creationId="{E5B87B28-E689-5B87-F0B8-26802047101D}"/>
          </ac:spMkLst>
        </pc:spChg>
        <pc:spChg chg="mod">
          <ac:chgData name="Kadhi, Ayat" userId="2115ba5f-f93e-44f4-84b4-3ec87d5cd987" providerId="ADAL" clId="{319DD5A8-72A2-41E6-9FF3-D23C70731D37}" dt="2024-04-18T09:06:24.607" v="595"/>
          <ac:spMkLst>
            <pc:docMk/>
            <pc:sldMk cId="1138798716" sldId="278"/>
            <ac:spMk id="107" creationId="{CF948AEE-040A-0BC6-B0D8-3503B6254A26}"/>
          </ac:spMkLst>
        </pc:spChg>
        <pc:spChg chg="mod">
          <ac:chgData name="Kadhi, Ayat" userId="2115ba5f-f93e-44f4-84b4-3ec87d5cd987" providerId="ADAL" clId="{319DD5A8-72A2-41E6-9FF3-D23C70731D37}" dt="2024-04-18T09:06:24.607" v="595"/>
          <ac:spMkLst>
            <pc:docMk/>
            <pc:sldMk cId="1138798716" sldId="278"/>
            <ac:spMk id="108" creationId="{040018F5-DBA9-6794-724C-EC0AD2769FC6}"/>
          </ac:spMkLst>
        </pc:spChg>
        <pc:spChg chg="mod">
          <ac:chgData name="Kadhi, Ayat" userId="2115ba5f-f93e-44f4-84b4-3ec87d5cd987" providerId="ADAL" clId="{319DD5A8-72A2-41E6-9FF3-D23C70731D37}" dt="2024-04-18T09:06:24.607" v="595"/>
          <ac:spMkLst>
            <pc:docMk/>
            <pc:sldMk cId="1138798716" sldId="278"/>
            <ac:spMk id="109" creationId="{04617EC4-7939-86B3-8A3D-235B1173C34D}"/>
          </ac:spMkLst>
        </pc:spChg>
        <pc:spChg chg="mod">
          <ac:chgData name="Kadhi, Ayat" userId="2115ba5f-f93e-44f4-84b4-3ec87d5cd987" providerId="ADAL" clId="{319DD5A8-72A2-41E6-9FF3-D23C70731D37}" dt="2024-04-18T09:06:24.607" v="595"/>
          <ac:spMkLst>
            <pc:docMk/>
            <pc:sldMk cId="1138798716" sldId="278"/>
            <ac:spMk id="110" creationId="{2C3188CA-50E4-1A9A-2301-873F2F0CDD0E}"/>
          </ac:spMkLst>
        </pc:spChg>
        <pc:spChg chg="mod">
          <ac:chgData name="Kadhi, Ayat" userId="2115ba5f-f93e-44f4-84b4-3ec87d5cd987" providerId="ADAL" clId="{319DD5A8-72A2-41E6-9FF3-D23C70731D37}" dt="2024-04-18T09:06:24.607" v="595"/>
          <ac:spMkLst>
            <pc:docMk/>
            <pc:sldMk cId="1138798716" sldId="278"/>
            <ac:spMk id="111" creationId="{6515E404-8827-538F-F47F-3A8C6CE7B868}"/>
          </ac:spMkLst>
        </pc:spChg>
        <pc:spChg chg="mod">
          <ac:chgData name="Kadhi, Ayat" userId="2115ba5f-f93e-44f4-84b4-3ec87d5cd987" providerId="ADAL" clId="{319DD5A8-72A2-41E6-9FF3-D23C70731D37}" dt="2024-04-18T09:06:24.607" v="595"/>
          <ac:spMkLst>
            <pc:docMk/>
            <pc:sldMk cId="1138798716" sldId="278"/>
            <ac:spMk id="112" creationId="{89706F8B-392D-5DDD-5FA3-03B191E4E5ED}"/>
          </ac:spMkLst>
        </pc:spChg>
        <pc:spChg chg="mod">
          <ac:chgData name="Kadhi, Ayat" userId="2115ba5f-f93e-44f4-84b4-3ec87d5cd987" providerId="ADAL" clId="{319DD5A8-72A2-41E6-9FF3-D23C70731D37}" dt="2024-04-18T09:06:24.607" v="595"/>
          <ac:spMkLst>
            <pc:docMk/>
            <pc:sldMk cId="1138798716" sldId="278"/>
            <ac:spMk id="113" creationId="{A81894AF-3AC4-92C4-7E46-8B2124E26A92}"/>
          </ac:spMkLst>
        </pc:spChg>
        <pc:spChg chg="add del mod">
          <ac:chgData name="Kadhi, Ayat" userId="2115ba5f-f93e-44f4-84b4-3ec87d5cd987" providerId="ADAL" clId="{319DD5A8-72A2-41E6-9FF3-D23C70731D37}" dt="2024-04-18T09:06:37.567" v="600" actId="478"/>
          <ac:spMkLst>
            <pc:docMk/>
            <pc:sldMk cId="1138798716" sldId="278"/>
            <ac:spMk id="115" creationId="{E06AFB66-4E59-44CB-3F13-F78B1AF7C730}"/>
          </ac:spMkLst>
        </pc:spChg>
        <pc:spChg chg="add del mod">
          <ac:chgData name="Kadhi, Ayat" userId="2115ba5f-f93e-44f4-84b4-3ec87d5cd987" providerId="ADAL" clId="{319DD5A8-72A2-41E6-9FF3-D23C70731D37}" dt="2024-04-18T12:20:43.991" v="1651"/>
          <ac:spMkLst>
            <pc:docMk/>
            <pc:sldMk cId="1138798716" sldId="278"/>
            <ac:spMk id="200" creationId="{8B1AA2B2-D415-2916-F7CD-4F4B02350518}"/>
          </ac:spMkLst>
        </pc:spChg>
        <pc:grpChg chg="add del mod">
          <ac:chgData name="Kadhi, Ayat" userId="2115ba5f-f93e-44f4-84b4-3ec87d5cd987" providerId="ADAL" clId="{319DD5A8-72A2-41E6-9FF3-D23C70731D37}" dt="2024-04-18T09:06:24.599" v="594"/>
          <ac:grpSpMkLst>
            <pc:docMk/>
            <pc:sldMk cId="1138798716" sldId="278"/>
            <ac:grpSpMk id="15" creationId="{879CD2E6-CBB7-49F8-81B7-DE584C4BC33C}"/>
          </ac:grpSpMkLst>
        </pc:grpChg>
        <pc:grpChg chg="add del mod">
          <ac:chgData name="Kadhi, Ayat" userId="2115ba5f-f93e-44f4-84b4-3ec87d5cd987" providerId="ADAL" clId="{319DD5A8-72A2-41E6-9FF3-D23C70731D37}" dt="2024-04-18T09:06:24.599" v="594"/>
          <ac:grpSpMkLst>
            <pc:docMk/>
            <pc:sldMk cId="1138798716" sldId="278"/>
            <ac:grpSpMk id="18" creationId="{AE104EFA-F6E2-1A4F-8831-2869E107B279}"/>
          </ac:grpSpMkLst>
        </pc:grpChg>
        <pc:grpChg chg="add del mod">
          <ac:chgData name="Kadhi, Ayat" userId="2115ba5f-f93e-44f4-84b4-3ec87d5cd987" providerId="ADAL" clId="{319DD5A8-72A2-41E6-9FF3-D23C70731D37}" dt="2024-04-18T09:06:24.599" v="594"/>
          <ac:grpSpMkLst>
            <pc:docMk/>
            <pc:sldMk cId="1138798716" sldId="278"/>
            <ac:grpSpMk id="21" creationId="{EDB68C38-59BC-1BE3-DD0B-350010D3289F}"/>
          </ac:grpSpMkLst>
        </pc:grpChg>
        <pc:grpChg chg="add del mod">
          <ac:chgData name="Kadhi, Ayat" userId="2115ba5f-f93e-44f4-84b4-3ec87d5cd987" providerId="ADAL" clId="{319DD5A8-72A2-41E6-9FF3-D23C70731D37}" dt="2024-04-18T09:06:24.599" v="594"/>
          <ac:grpSpMkLst>
            <pc:docMk/>
            <pc:sldMk cId="1138798716" sldId="278"/>
            <ac:grpSpMk id="24" creationId="{DCB53E6A-7F97-A50A-45F1-D8EE3D349DD8}"/>
          </ac:grpSpMkLst>
        </pc:grpChg>
        <pc:grpChg chg="add del mod">
          <ac:chgData name="Kadhi, Ayat" userId="2115ba5f-f93e-44f4-84b4-3ec87d5cd987" providerId="ADAL" clId="{319DD5A8-72A2-41E6-9FF3-D23C70731D37}" dt="2024-04-18T09:06:24.599" v="594"/>
          <ac:grpSpMkLst>
            <pc:docMk/>
            <pc:sldMk cId="1138798716" sldId="278"/>
            <ac:grpSpMk id="36" creationId="{9D44DF28-758F-1AC5-596C-99A35C297D56}"/>
          </ac:grpSpMkLst>
        </pc:grpChg>
        <pc:grpChg chg="add del mod">
          <ac:chgData name="Kadhi, Ayat" userId="2115ba5f-f93e-44f4-84b4-3ec87d5cd987" providerId="ADAL" clId="{319DD5A8-72A2-41E6-9FF3-D23C70731D37}" dt="2024-04-18T09:06:24.599" v="594"/>
          <ac:grpSpMkLst>
            <pc:docMk/>
            <pc:sldMk cId="1138798716" sldId="278"/>
            <ac:grpSpMk id="40" creationId="{0C37EDAC-5EBD-0F98-DF1C-F25DD99EB675}"/>
          </ac:grpSpMkLst>
        </pc:grpChg>
        <pc:grpChg chg="add del mod">
          <ac:chgData name="Kadhi, Ayat" userId="2115ba5f-f93e-44f4-84b4-3ec87d5cd987" providerId="ADAL" clId="{319DD5A8-72A2-41E6-9FF3-D23C70731D37}" dt="2024-04-18T09:06:24.599" v="594"/>
          <ac:grpSpMkLst>
            <pc:docMk/>
            <pc:sldMk cId="1138798716" sldId="278"/>
            <ac:grpSpMk id="44" creationId="{9C839239-D09F-7E9F-BD8F-21642629FA10}"/>
          </ac:grpSpMkLst>
        </pc:grpChg>
        <pc:grpChg chg="add del mod">
          <ac:chgData name="Kadhi, Ayat" userId="2115ba5f-f93e-44f4-84b4-3ec87d5cd987" providerId="ADAL" clId="{319DD5A8-72A2-41E6-9FF3-D23C70731D37}" dt="2024-04-18T11:36:06.390" v="1103" actId="478"/>
          <ac:grpSpMkLst>
            <pc:docMk/>
            <pc:sldMk cId="1138798716" sldId="278"/>
            <ac:grpSpMk id="70" creationId="{D742B0E6-A279-1326-D749-787D4B73204E}"/>
          </ac:grpSpMkLst>
        </pc:grpChg>
        <pc:grpChg chg="add del mod">
          <ac:chgData name="Kadhi, Ayat" userId="2115ba5f-f93e-44f4-84b4-3ec87d5cd987" providerId="ADAL" clId="{319DD5A8-72A2-41E6-9FF3-D23C70731D37}" dt="2024-04-18T11:36:12.016" v="1106" actId="478"/>
          <ac:grpSpMkLst>
            <pc:docMk/>
            <pc:sldMk cId="1138798716" sldId="278"/>
            <ac:grpSpMk id="73" creationId="{551D5654-EC6C-1E3A-723C-D845EE2CBD06}"/>
          </ac:grpSpMkLst>
        </pc:grpChg>
        <pc:grpChg chg="add del mod">
          <ac:chgData name="Kadhi, Ayat" userId="2115ba5f-f93e-44f4-84b4-3ec87d5cd987" providerId="ADAL" clId="{319DD5A8-72A2-41E6-9FF3-D23C70731D37}" dt="2024-04-18T11:36:07.598" v="1104" actId="478"/>
          <ac:grpSpMkLst>
            <pc:docMk/>
            <pc:sldMk cId="1138798716" sldId="278"/>
            <ac:grpSpMk id="76" creationId="{4447E1E1-C1E1-F1B3-3302-BBF200152117}"/>
          </ac:grpSpMkLst>
        </pc:grpChg>
        <pc:grpChg chg="add del mod">
          <ac:chgData name="Kadhi, Ayat" userId="2115ba5f-f93e-44f4-84b4-3ec87d5cd987" providerId="ADAL" clId="{319DD5A8-72A2-41E6-9FF3-D23C70731D37}" dt="2024-04-18T11:36:14.317" v="1109" actId="478"/>
          <ac:grpSpMkLst>
            <pc:docMk/>
            <pc:sldMk cId="1138798716" sldId="278"/>
            <ac:grpSpMk id="79" creationId="{8619D8B6-0B84-8B25-A04F-984046C2B4E7}"/>
          </ac:grpSpMkLst>
        </pc:grpChg>
        <pc:grpChg chg="add mod">
          <ac:chgData name="Kadhi, Ayat" userId="2115ba5f-f93e-44f4-84b4-3ec87d5cd987" providerId="ADAL" clId="{319DD5A8-72A2-41E6-9FF3-D23C70731D37}" dt="2024-04-18T12:20:47.545" v="1652" actId="1076"/>
          <ac:grpSpMkLst>
            <pc:docMk/>
            <pc:sldMk cId="1138798716" sldId="278"/>
            <ac:grpSpMk id="91" creationId="{A06C05AF-2D8E-0A31-4000-2F163E5930DC}"/>
          </ac:grpSpMkLst>
        </pc:grpChg>
        <pc:grpChg chg="add mod">
          <ac:chgData name="Kadhi, Ayat" userId="2115ba5f-f93e-44f4-84b4-3ec87d5cd987" providerId="ADAL" clId="{319DD5A8-72A2-41E6-9FF3-D23C70731D37}" dt="2024-04-18T12:20:47.545" v="1652" actId="1076"/>
          <ac:grpSpMkLst>
            <pc:docMk/>
            <pc:sldMk cId="1138798716" sldId="278"/>
            <ac:grpSpMk id="95" creationId="{436136C7-1180-6BAA-3859-F2B16496C949}"/>
          </ac:grpSpMkLst>
        </pc:grpChg>
        <pc:grpChg chg="add mod">
          <ac:chgData name="Kadhi, Ayat" userId="2115ba5f-f93e-44f4-84b4-3ec87d5cd987" providerId="ADAL" clId="{319DD5A8-72A2-41E6-9FF3-D23C70731D37}" dt="2024-04-18T12:20:47.545" v="1652" actId="1076"/>
          <ac:grpSpMkLst>
            <pc:docMk/>
            <pc:sldMk cId="1138798716" sldId="278"/>
            <ac:grpSpMk id="99" creationId="{FB9AC1D0-E0E8-C6A4-8249-180A7A5B90F4}"/>
          </ac:grpSpMkLst>
        </pc:grpChg>
        <pc:picChg chg="add mod">
          <ac:chgData name="Kadhi, Ayat" userId="2115ba5f-f93e-44f4-84b4-3ec87d5cd987" providerId="ADAL" clId="{319DD5A8-72A2-41E6-9FF3-D23C70731D37}" dt="2024-04-18T12:20:47.545" v="1652" actId="1076"/>
          <ac:picMkLst>
            <pc:docMk/>
            <pc:sldMk cId="1138798716" sldId="278"/>
            <ac:picMk id="190" creationId="{CF671D2E-E899-9199-215B-C245973A4A24}"/>
          </ac:picMkLst>
        </pc:picChg>
        <pc:picChg chg="add mod">
          <ac:chgData name="Kadhi, Ayat" userId="2115ba5f-f93e-44f4-84b4-3ec87d5cd987" providerId="ADAL" clId="{319DD5A8-72A2-41E6-9FF3-D23C70731D37}" dt="2024-04-18T12:20:47.545" v="1652" actId="1076"/>
          <ac:picMkLst>
            <pc:docMk/>
            <pc:sldMk cId="1138798716" sldId="278"/>
            <ac:picMk id="192" creationId="{57044488-4ED2-C0DB-536A-D1981AAA3A3B}"/>
          </ac:picMkLst>
        </pc:picChg>
        <pc:cxnChg chg="add del mod">
          <ac:chgData name="Kadhi, Ayat" userId="2115ba5f-f93e-44f4-84b4-3ec87d5cd987" providerId="ADAL" clId="{319DD5A8-72A2-41E6-9FF3-D23C70731D37}" dt="2024-04-18T09:06:24.599" v="594"/>
          <ac:cxnSpMkLst>
            <pc:docMk/>
            <pc:sldMk cId="1138798716" sldId="278"/>
            <ac:cxnSpMk id="12" creationId="{4B07C7C6-B5A4-D2E6-0DF6-39FA22C7D209}"/>
          </ac:cxnSpMkLst>
        </pc:cxnChg>
        <pc:cxnChg chg="add del mod">
          <ac:chgData name="Kadhi, Ayat" userId="2115ba5f-f93e-44f4-84b4-3ec87d5cd987" providerId="ADAL" clId="{319DD5A8-72A2-41E6-9FF3-D23C70731D37}" dt="2024-04-18T09:06:24.599" v="594"/>
          <ac:cxnSpMkLst>
            <pc:docMk/>
            <pc:sldMk cId="1138798716" sldId="278"/>
            <ac:cxnSpMk id="13" creationId="{7D6941B8-B431-77F6-840D-19620F9DF69A}"/>
          </ac:cxnSpMkLst>
        </pc:cxnChg>
        <pc:cxnChg chg="add del mod">
          <ac:chgData name="Kadhi, Ayat" userId="2115ba5f-f93e-44f4-84b4-3ec87d5cd987" providerId="ADAL" clId="{319DD5A8-72A2-41E6-9FF3-D23C70731D37}" dt="2024-04-18T09:06:24.599" v="594"/>
          <ac:cxnSpMkLst>
            <pc:docMk/>
            <pc:sldMk cId="1138798716" sldId="278"/>
            <ac:cxnSpMk id="14" creationId="{C630A165-81CF-8838-5E3D-46193248E897}"/>
          </ac:cxnSpMkLst>
        </pc:cxnChg>
        <pc:cxnChg chg="add del mod">
          <ac:chgData name="Kadhi, Ayat" userId="2115ba5f-f93e-44f4-84b4-3ec87d5cd987" providerId="ADAL" clId="{319DD5A8-72A2-41E6-9FF3-D23C70731D37}" dt="2024-04-18T09:06:24.599" v="594"/>
          <ac:cxnSpMkLst>
            <pc:docMk/>
            <pc:sldMk cId="1138798716" sldId="278"/>
            <ac:cxnSpMk id="27" creationId="{16326834-F06F-11B0-7FBF-57CC27BA4084}"/>
          </ac:cxnSpMkLst>
        </pc:cxnChg>
        <pc:cxnChg chg="add del mod">
          <ac:chgData name="Kadhi, Ayat" userId="2115ba5f-f93e-44f4-84b4-3ec87d5cd987" providerId="ADAL" clId="{319DD5A8-72A2-41E6-9FF3-D23C70731D37}" dt="2024-04-18T09:06:24.599" v="594"/>
          <ac:cxnSpMkLst>
            <pc:docMk/>
            <pc:sldMk cId="1138798716" sldId="278"/>
            <ac:cxnSpMk id="28" creationId="{34FF457F-5F78-2A7E-A0CB-20C10B711B1C}"/>
          </ac:cxnSpMkLst>
        </pc:cxnChg>
        <pc:cxnChg chg="add del mod">
          <ac:chgData name="Kadhi, Ayat" userId="2115ba5f-f93e-44f4-84b4-3ec87d5cd987" providerId="ADAL" clId="{319DD5A8-72A2-41E6-9FF3-D23C70731D37}" dt="2024-04-18T09:06:24.599" v="594"/>
          <ac:cxnSpMkLst>
            <pc:docMk/>
            <pc:sldMk cId="1138798716" sldId="278"/>
            <ac:cxnSpMk id="29" creationId="{6C87D6CA-891C-CF86-3E03-E7D51C8513DF}"/>
          </ac:cxnSpMkLst>
        </pc:cxnChg>
        <pc:cxnChg chg="add del mod">
          <ac:chgData name="Kadhi, Ayat" userId="2115ba5f-f93e-44f4-84b4-3ec87d5cd987" providerId="ADAL" clId="{319DD5A8-72A2-41E6-9FF3-D23C70731D37}" dt="2024-04-18T09:06:24.599" v="594"/>
          <ac:cxnSpMkLst>
            <pc:docMk/>
            <pc:sldMk cId="1138798716" sldId="278"/>
            <ac:cxnSpMk id="30" creationId="{C292B6B1-8F9F-59B9-EF23-E81239B35784}"/>
          </ac:cxnSpMkLst>
        </pc:cxnChg>
        <pc:cxnChg chg="add del mod">
          <ac:chgData name="Kadhi, Ayat" userId="2115ba5f-f93e-44f4-84b4-3ec87d5cd987" providerId="ADAL" clId="{319DD5A8-72A2-41E6-9FF3-D23C70731D37}" dt="2024-04-18T09:06:24.599" v="594"/>
          <ac:cxnSpMkLst>
            <pc:docMk/>
            <pc:sldMk cId="1138798716" sldId="278"/>
            <ac:cxnSpMk id="31" creationId="{A59120C3-A7F1-847D-65CE-AD81D7DE7461}"/>
          </ac:cxnSpMkLst>
        </pc:cxnChg>
        <pc:cxnChg chg="add del mod">
          <ac:chgData name="Kadhi, Ayat" userId="2115ba5f-f93e-44f4-84b4-3ec87d5cd987" providerId="ADAL" clId="{319DD5A8-72A2-41E6-9FF3-D23C70731D37}" dt="2024-04-18T09:06:24.599" v="594"/>
          <ac:cxnSpMkLst>
            <pc:docMk/>
            <pc:sldMk cId="1138798716" sldId="278"/>
            <ac:cxnSpMk id="32" creationId="{3ECCE389-E065-AE66-8CCB-A390290DDE5D}"/>
          </ac:cxnSpMkLst>
        </pc:cxnChg>
        <pc:cxnChg chg="add del mod">
          <ac:chgData name="Kadhi, Ayat" userId="2115ba5f-f93e-44f4-84b4-3ec87d5cd987" providerId="ADAL" clId="{319DD5A8-72A2-41E6-9FF3-D23C70731D37}" dt="2024-04-18T09:06:24.599" v="594"/>
          <ac:cxnSpMkLst>
            <pc:docMk/>
            <pc:sldMk cId="1138798716" sldId="278"/>
            <ac:cxnSpMk id="33" creationId="{053E0190-7763-A91E-B23E-3CFB9910E9D3}"/>
          </ac:cxnSpMkLst>
        </pc:cxnChg>
        <pc:cxnChg chg="add del mod">
          <ac:chgData name="Kadhi, Ayat" userId="2115ba5f-f93e-44f4-84b4-3ec87d5cd987" providerId="ADAL" clId="{319DD5A8-72A2-41E6-9FF3-D23C70731D37}" dt="2024-04-18T09:06:24.599" v="594"/>
          <ac:cxnSpMkLst>
            <pc:docMk/>
            <pc:sldMk cId="1138798716" sldId="278"/>
            <ac:cxnSpMk id="34" creationId="{7125B80F-8AC3-BDDC-0481-BE3AEC6EBBB7}"/>
          </ac:cxnSpMkLst>
        </pc:cxnChg>
        <pc:cxnChg chg="add mod">
          <ac:chgData name="Kadhi, Ayat" userId="2115ba5f-f93e-44f4-84b4-3ec87d5cd987" providerId="ADAL" clId="{319DD5A8-72A2-41E6-9FF3-D23C70731D37}" dt="2024-04-18T12:20:47.545" v="1652" actId="1076"/>
          <ac:cxnSpMkLst>
            <pc:docMk/>
            <pc:sldMk cId="1138798716" sldId="278"/>
            <ac:cxnSpMk id="67" creationId="{DAEE5157-4B38-63E2-7E7C-E93513CA7BCB}"/>
          </ac:cxnSpMkLst>
        </pc:cxnChg>
        <pc:cxnChg chg="add mod">
          <ac:chgData name="Kadhi, Ayat" userId="2115ba5f-f93e-44f4-84b4-3ec87d5cd987" providerId="ADAL" clId="{319DD5A8-72A2-41E6-9FF3-D23C70731D37}" dt="2024-04-18T12:20:47.545" v="1652" actId="1076"/>
          <ac:cxnSpMkLst>
            <pc:docMk/>
            <pc:sldMk cId="1138798716" sldId="278"/>
            <ac:cxnSpMk id="68" creationId="{6F90773B-4098-8E71-43F1-4822219007F2}"/>
          </ac:cxnSpMkLst>
        </pc:cxnChg>
        <pc:cxnChg chg="add mod">
          <ac:chgData name="Kadhi, Ayat" userId="2115ba5f-f93e-44f4-84b4-3ec87d5cd987" providerId="ADAL" clId="{319DD5A8-72A2-41E6-9FF3-D23C70731D37}" dt="2024-04-18T12:20:47.545" v="1652" actId="1076"/>
          <ac:cxnSpMkLst>
            <pc:docMk/>
            <pc:sldMk cId="1138798716" sldId="278"/>
            <ac:cxnSpMk id="69" creationId="{D5A7275E-8220-04FE-2256-3F9395C368E8}"/>
          </ac:cxnSpMkLst>
        </pc:cxnChg>
        <pc:cxnChg chg="add del mod">
          <ac:chgData name="Kadhi, Ayat" userId="2115ba5f-f93e-44f4-84b4-3ec87d5cd987" providerId="ADAL" clId="{319DD5A8-72A2-41E6-9FF3-D23C70731D37}" dt="2024-04-18T11:36:04.264" v="1102" actId="478"/>
          <ac:cxnSpMkLst>
            <pc:docMk/>
            <pc:sldMk cId="1138798716" sldId="278"/>
            <ac:cxnSpMk id="82" creationId="{377C371E-11E7-EB01-4F5B-3CAAFC3A0DE4}"/>
          </ac:cxnSpMkLst>
        </pc:cxnChg>
        <pc:cxnChg chg="add del mod">
          <ac:chgData name="Kadhi, Ayat" userId="2115ba5f-f93e-44f4-84b4-3ec87d5cd987" providerId="ADAL" clId="{319DD5A8-72A2-41E6-9FF3-D23C70731D37}" dt="2024-04-18T11:36:09.631" v="1105" actId="478"/>
          <ac:cxnSpMkLst>
            <pc:docMk/>
            <pc:sldMk cId="1138798716" sldId="278"/>
            <ac:cxnSpMk id="83" creationId="{93A9979F-27F5-01C8-DF15-28D5F099AAC3}"/>
          </ac:cxnSpMkLst>
        </pc:cxnChg>
        <pc:cxnChg chg="add mod">
          <ac:chgData name="Kadhi, Ayat" userId="2115ba5f-f93e-44f4-84b4-3ec87d5cd987" providerId="ADAL" clId="{319DD5A8-72A2-41E6-9FF3-D23C70731D37}" dt="2024-04-18T12:20:47.545" v="1652" actId="1076"/>
          <ac:cxnSpMkLst>
            <pc:docMk/>
            <pc:sldMk cId="1138798716" sldId="278"/>
            <ac:cxnSpMk id="84" creationId="{5FB57D41-4810-A6D9-2752-CB0476BF03F2}"/>
          </ac:cxnSpMkLst>
        </pc:cxnChg>
        <pc:cxnChg chg="add mod">
          <ac:chgData name="Kadhi, Ayat" userId="2115ba5f-f93e-44f4-84b4-3ec87d5cd987" providerId="ADAL" clId="{319DD5A8-72A2-41E6-9FF3-D23C70731D37}" dt="2024-04-18T12:20:47.545" v="1652" actId="1076"/>
          <ac:cxnSpMkLst>
            <pc:docMk/>
            <pc:sldMk cId="1138798716" sldId="278"/>
            <ac:cxnSpMk id="85" creationId="{F81474F1-66E0-9789-6541-2DB05E9A5141}"/>
          </ac:cxnSpMkLst>
        </pc:cxnChg>
        <pc:cxnChg chg="add mod">
          <ac:chgData name="Kadhi, Ayat" userId="2115ba5f-f93e-44f4-84b4-3ec87d5cd987" providerId="ADAL" clId="{319DD5A8-72A2-41E6-9FF3-D23C70731D37}" dt="2024-04-18T12:20:47.545" v="1652" actId="1076"/>
          <ac:cxnSpMkLst>
            <pc:docMk/>
            <pc:sldMk cId="1138798716" sldId="278"/>
            <ac:cxnSpMk id="86" creationId="{FC9864B8-DD7F-0616-6ED8-B080A1AE745C}"/>
          </ac:cxnSpMkLst>
        </pc:cxnChg>
        <pc:cxnChg chg="add mod">
          <ac:chgData name="Kadhi, Ayat" userId="2115ba5f-f93e-44f4-84b4-3ec87d5cd987" providerId="ADAL" clId="{319DD5A8-72A2-41E6-9FF3-D23C70731D37}" dt="2024-04-18T12:20:47.545" v="1652" actId="1076"/>
          <ac:cxnSpMkLst>
            <pc:docMk/>
            <pc:sldMk cId="1138798716" sldId="278"/>
            <ac:cxnSpMk id="87" creationId="{C584FCFB-4249-F78D-975B-89DC6F99E267}"/>
          </ac:cxnSpMkLst>
        </pc:cxnChg>
        <pc:cxnChg chg="add del mod">
          <ac:chgData name="Kadhi, Ayat" userId="2115ba5f-f93e-44f4-84b4-3ec87d5cd987" providerId="ADAL" clId="{319DD5A8-72A2-41E6-9FF3-D23C70731D37}" dt="2024-04-18T11:36:12.604" v="1107" actId="478"/>
          <ac:cxnSpMkLst>
            <pc:docMk/>
            <pc:sldMk cId="1138798716" sldId="278"/>
            <ac:cxnSpMk id="88" creationId="{071257C8-6C8B-A808-173B-A1EA7F21EA94}"/>
          </ac:cxnSpMkLst>
        </pc:cxnChg>
        <pc:cxnChg chg="add del mod">
          <ac:chgData name="Kadhi, Ayat" userId="2115ba5f-f93e-44f4-84b4-3ec87d5cd987" providerId="ADAL" clId="{319DD5A8-72A2-41E6-9FF3-D23C70731D37}" dt="2024-04-18T11:36:15.141" v="1110" actId="478"/>
          <ac:cxnSpMkLst>
            <pc:docMk/>
            <pc:sldMk cId="1138798716" sldId="278"/>
            <ac:cxnSpMk id="89" creationId="{CE26E1F5-6A61-193F-8288-19E8D1622D76}"/>
          </ac:cxnSpMkLst>
        </pc:cxnChg>
      </pc:sldChg>
      <pc:sldChg chg="addSp delSp modSp add mod modAnim modNotesTx">
        <pc:chgData name="Kadhi, Ayat" userId="2115ba5f-f93e-44f4-84b4-3ec87d5cd987" providerId="ADAL" clId="{319DD5A8-72A2-41E6-9FF3-D23C70731D37}" dt="2024-04-18T14:40:15.179" v="3716"/>
        <pc:sldMkLst>
          <pc:docMk/>
          <pc:sldMk cId="1052453315" sldId="279"/>
        </pc:sldMkLst>
        <pc:spChg chg="add mod">
          <ac:chgData name="Kadhi, Ayat" userId="2115ba5f-f93e-44f4-84b4-3ec87d5cd987" providerId="ADAL" clId="{319DD5A8-72A2-41E6-9FF3-D23C70731D37}" dt="2024-04-18T12:56:24.359" v="2419" actId="1038"/>
          <ac:spMkLst>
            <pc:docMk/>
            <pc:sldMk cId="1052453315" sldId="279"/>
            <ac:spMk id="2" creationId="{0596814B-3EC3-4031-CB1B-BD2829B5900D}"/>
          </ac:spMkLst>
        </pc:spChg>
        <pc:spChg chg="del mod">
          <ac:chgData name="Kadhi, Ayat" userId="2115ba5f-f93e-44f4-84b4-3ec87d5cd987" providerId="ADAL" clId="{319DD5A8-72A2-41E6-9FF3-D23C70731D37}" dt="2024-04-18T12:12:53.803" v="1560" actId="478"/>
          <ac:spMkLst>
            <pc:docMk/>
            <pc:sldMk cId="1052453315" sldId="279"/>
            <ac:spMk id="3" creationId="{DA990494-EEF4-4459-8D37-B273FA8D8F79}"/>
          </ac:spMkLst>
        </pc:spChg>
        <pc:spChg chg="mod">
          <ac:chgData name="Kadhi, Ayat" userId="2115ba5f-f93e-44f4-84b4-3ec87d5cd987" providerId="ADAL" clId="{319DD5A8-72A2-41E6-9FF3-D23C70731D37}" dt="2024-04-18T12:10:56.567" v="1511"/>
          <ac:spMkLst>
            <pc:docMk/>
            <pc:sldMk cId="1052453315" sldId="279"/>
            <ac:spMk id="9" creationId="{767933F7-8327-1A06-C3F0-B4C9AB3AE76A}"/>
          </ac:spMkLst>
        </pc:spChg>
        <pc:spChg chg="mod">
          <ac:chgData name="Kadhi, Ayat" userId="2115ba5f-f93e-44f4-84b4-3ec87d5cd987" providerId="ADAL" clId="{319DD5A8-72A2-41E6-9FF3-D23C70731D37}" dt="2024-04-18T12:10:56.567" v="1511"/>
          <ac:spMkLst>
            <pc:docMk/>
            <pc:sldMk cId="1052453315" sldId="279"/>
            <ac:spMk id="10" creationId="{022FF88A-2566-EFA9-2390-C37BC6E2F7A6}"/>
          </ac:spMkLst>
        </pc:spChg>
        <pc:spChg chg="mod">
          <ac:chgData name="Kadhi, Ayat" userId="2115ba5f-f93e-44f4-84b4-3ec87d5cd987" providerId="ADAL" clId="{319DD5A8-72A2-41E6-9FF3-D23C70731D37}" dt="2024-04-18T12:10:56.567" v="1511"/>
          <ac:spMkLst>
            <pc:docMk/>
            <pc:sldMk cId="1052453315" sldId="279"/>
            <ac:spMk id="11" creationId="{256D2BAE-B761-4441-61F5-0D6EC51ED882}"/>
          </ac:spMkLst>
        </pc:spChg>
        <pc:spChg chg="mod">
          <ac:chgData name="Kadhi, Ayat" userId="2115ba5f-f93e-44f4-84b4-3ec87d5cd987" providerId="ADAL" clId="{319DD5A8-72A2-41E6-9FF3-D23C70731D37}" dt="2024-04-18T12:10:56.567" v="1511"/>
          <ac:spMkLst>
            <pc:docMk/>
            <pc:sldMk cId="1052453315" sldId="279"/>
            <ac:spMk id="12" creationId="{DF38A83A-07B2-465F-734E-A69E27EED702}"/>
          </ac:spMkLst>
        </pc:spChg>
        <pc:spChg chg="mod">
          <ac:chgData name="Kadhi, Ayat" userId="2115ba5f-f93e-44f4-84b4-3ec87d5cd987" providerId="ADAL" clId="{319DD5A8-72A2-41E6-9FF3-D23C70731D37}" dt="2024-04-18T12:10:56.567" v="1511"/>
          <ac:spMkLst>
            <pc:docMk/>
            <pc:sldMk cId="1052453315" sldId="279"/>
            <ac:spMk id="13" creationId="{430C0F03-3371-AFCB-AE55-CF80C893BF35}"/>
          </ac:spMkLst>
        </pc:spChg>
        <pc:spChg chg="mod">
          <ac:chgData name="Kadhi, Ayat" userId="2115ba5f-f93e-44f4-84b4-3ec87d5cd987" providerId="ADAL" clId="{319DD5A8-72A2-41E6-9FF3-D23C70731D37}" dt="2024-04-18T12:10:56.567" v="1511"/>
          <ac:spMkLst>
            <pc:docMk/>
            <pc:sldMk cId="1052453315" sldId="279"/>
            <ac:spMk id="17" creationId="{110B64DF-63D8-14D3-A719-98DF66FAA622}"/>
          </ac:spMkLst>
        </pc:spChg>
        <pc:spChg chg="mod">
          <ac:chgData name="Kadhi, Ayat" userId="2115ba5f-f93e-44f4-84b4-3ec87d5cd987" providerId="ADAL" clId="{319DD5A8-72A2-41E6-9FF3-D23C70731D37}" dt="2024-04-18T12:10:56.567" v="1511"/>
          <ac:spMkLst>
            <pc:docMk/>
            <pc:sldMk cId="1052453315" sldId="279"/>
            <ac:spMk id="18" creationId="{EA2A7F6F-B265-9A40-049E-1D142953CBDF}"/>
          </ac:spMkLst>
        </pc:spChg>
        <pc:spChg chg="mod">
          <ac:chgData name="Kadhi, Ayat" userId="2115ba5f-f93e-44f4-84b4-3ec87d5cd987" providerId="ADAL" clId="{319DD5A8-72A2-41E6-9FF3-D23C70731D37}" dt="2024-04-18T12:10:56.567" v="1511"/>
          <ac:spMkLst>
            <pc:docMk/>
            <pc:sldMk cId="1052453315" sldId="279"/>
            <ac:spMk id="19" creationId="{84FA2DBF-8949-F8E7-7D7A-6AD399663659}"/>
          </ac:spMkLst>
        </pc:spChg>
        <pc:spChg chg="mod">
          <ac:chgData name="Kadhi, Ayat" userId="2115ba5f-f93e-44f4-84b4-3ec87d5cd987" providerId="ADAL" clId="{319DD5A8-72A2-41E6-9FF3-D23C70731D37}" dt="2024-04-18T12:10:56.567" v="1511"/>
          <ac:spMkLst>
            <pc:docMk/>
            <pc:sldMk cId="1052453315" sldId="279"/>
            <ac:spMk id="20" creationId="{C4661693-8FAD-BDFA-8A0F-B9A133B5D625}"/>
          </ac:spMkLst>
        </pc:spChg>
        <pc:spChg chg="mod">
          <ac:chgData name="Kadhi, Ayat" userId="2115ba5f-f93e-44f4-84b4-3ec87d5cd987" providerId="ADAL" clId="{319DD5A8-72A2-41E6-9FF3-D23C70731D37}" dt="2024-04-18T12:10:56.567" v="1511"/>
          <ac:spMkLst>
            <pc:docMk/>
            <pc:sldMk cId="1052453315" sldId="279"/>
            <ac:spMk id="22" creationId="{9E94E8DD-5011-EC9D-D769-2DE3788FF241}"/>
          </ac:spMkLst>
        </pc:spChg>
        <pc:spChg chg="mod">
          <ac:chgData name="Kadhi, Ayat" userId="2115ba5f-f93e-44f4-84b4-3ec87d5cd987" providerId="ADAL" clId="{319DD5A8-72A2-41E6-9FF3-D23C70731D37}" dt="2024-04-18T12:10:56.567" v="1511"/>
          <ac:spMkLst>
            <pc:docMk/>
            <pc:sldMk cId="1052453315" sldId="279"/>
            <ac:spMk id="23" creationId="{1FF09107-002C-83AC-FCFF-6155EB9257A5}"/>
          </ac:spMkLst>
        </pc:spChg>
        <pc:spChg chg="mod">
          <ac:chgData name="Kadhi, Ayat" userId="2115ba5f-f93e-44f4-84b4-3ec87d5cd987" providerId="ADAL" clId="{319DD5A8-72A2-41E6-9FF3-D23C70731D37}" dt="2024-04-18T12:10:56.567" v="1511"/>
          <ac:spMkLst>
            <pc:docMk/>
            <pc:sldMk cId="1052453315" sldId="279"/>
            <ac:spMk id="27" creationId="{3806BA4E-5E9B-85F9-B37C-B5A18EEC4FDD}"/>
          </ac:spMkLst>
        </pc:spChg>
        <pc:spChg chg="mod">
          <ac:chgData name="Kadhi, Ayat" userId="2115ba5f-f93e-44f4-84b4-3ec87d5cd987" providerId="ADAL" clId="{319DD5A8-72A2-41E6-9FF3-D23C70731D37}" dt="2024-04-18T12:10:56.567" v="1511"/>
          <ac:spMkLst>
            <pc:docMk/>
            <pc:sldMk cId="1052453315" sldId="279"/>
            <ac:spMk id="28" creationId="{64660855-175D-7F68-6461-6629DB764FE5}"/>
          </ac:spMkLst>
        </pc:spChg>
        <pc:spChg chg="mod">
          <ac:chgData name="Kadhi, Ayat" userId="2115ba5f-f93e-44f4-84b4-3ec87d5cd987" providerId="ADAL" clId="{319DD5A8-72A2-41E6-9FF3-D23C70731D37}" dt="2024-04-18T12:10:56.567" v="1511"/>
          <ac:spMkLst>
            <pc:docMk/>
            <pc:sldMk cId="1052453315" sldId="279"/>
            <ac:spMk id="29" creationId="{9638897E-5484-7469-68A6-45C744F01F42}"/>
          </ac:spMkLst>
        </pc:spChg>
        <pc:spChg chg="mod">
          <ac:chgData name="Kadhi, Ayat" userId="2115ba5f-f93e-44f4-84b4-3ec87d5cd987" providerId="ADAL" clId="{319DD5A8-72A2-41E6-9FF3-D23C70731D37}" dt="2024-04-18T12:10:56.567" v="1511"/>
          <ac:spMkLst>
            <pc:docMk/>
            <pc:sldMk cId="1052453315" sldId="279"/>
            <ac:spMk id="30" creationId="{7348AEE2-BA25-26A5-066A-F49F0D16CD77}"/>
          </ac:spMkLst>
        </pc:spChg>
        <pc:spChg chg="mod">
          <ac:chgData name="Kadhi, Ayat" userId="2115ba5f-f93e-44f4-84b4-3ec87d5cd987" providerId="ADAL" clId="{319DD5A8-72A2-41E6-9FF3-D23C70731D37}" dt="2024-04-18T12:10:56.567" v="1511"/>
          <ac:spMkLst>
            <pc:docMk/>
            <pc:sldMk cId="1052453315" sldId="279"/>
            <ac:spMk id="32" creationId="{FD783EB0-27E5-3C6B-DFD5-C7C77C5F2CD7}"/>
          </ac:spMkLst>
        </pc:spChg>
        <pc:spChg chg="mod">
          <ac:chgData name="Kadhi, Ayat" userId="2115ba5f-f93e-44f4-84b4-3ec87d5cd987" providerId="ADAL" clId="{319DD5A8-72A2-41E6-9FF3-D23C70731D37}" dt="2024-04-18T12:10:56.567" v="1511"/>
          <ac:spMkLst>
            <pc:docMk/>
            <pc:sldMk cId="1052453315" sldId="279"/>
            <ac:spMk id="33" creationId="{898AB3E9-0902-9937-A1AC-54AF8DAED4AF}"/>
          </ac:spMkLst>
        </pc:spChg>
        <pc:spChg chg="mod">
          <ac:chgData name="Kadhi, Ayat" userId="2115ba5f-f93e-44f4-84b4-3ec87d5cd987" providerId="ADAL" clId="{319DD5A8-72A2-41E6-9FF3-D23C70731D37}" dt="2024-04-18T12:10:56.567" v="1511"/>
          <ac:spMkLst>
            <pc:docMk/>
            <pc:sldMk cId="1052453315" sldId="279"/>
            <ac:spMk id="34" creationId="{268D1B83-71F4-5F2F-5455-7C34A1BF5F14}"/>
          </ac:spMkLst>
        </pc:spChg>
        <pc:spChg chg="mod">
          <ac:chgData name="Kadhi, Ayat" userId="2115ba5f-f93e-44f4-84b4-3ec87d5cd987" providerId="ADAL" clId="{319DD5A8-72A2-41E6-9FF3-D23C70731D37}" dt="2024-04-18T12:10:56.567" v="1511"/>
          <ac:spMkLst>
            <pc:docMk/>
            <pc:sldMk cId="1052453315" sldId="279"/>
            <ac:spMk id="38" creationId="{91CE8956-6A51-0668-D60D-B37049F45251}"/>
          </ac:spMkLst>
        </pc:spChg>
        <pc:spChg chg="mod">
          <ac:chgData name="Kadhi, Ayat" userId="2115ba5f-f93e-44f4-84b4-3ec87d5cd987" providerId="ADAL" clId="{319DD5A8-72A2-41E6-9FF3-D23C70731D37}" dt="2024-04-18T12:10:56.567" v="1511"/>
          <ac:spMkLst>
            <pc:docMk/>
            <pc:sldMk cId="1052453315" sldId="279"/>
            <ac:spMk id="39" creationId="{999670D1-77A7-1B3D-0A1E-553FEB706AAB}"/>
          </ac:spMkLst>
        </pc:spChg>
        <pc:spChg chg="mod">
          <ac:chgData name="Kadhi, Ayat" userId="2115ba5f-f93e-44f4-84b4-3ec87d5cd987" providerId="ADAL" clId="{319DD5A8-72A2-41E6-9FF3-D23C70731D37}" dt="2024-04-18T12:10:56.567" v="1511"/>
          <ac:spMkLst>
            <pc:docMk/>
            <pc:sldMk cId="1052453315" sldId="279"/>
            <ac:spMk id="40" creationId="{C842D8A8-03A5-967B-766A-0A25098AB960}"/>
          </ac:spMkLst>
        </pc:spChg>
        <pc:spChg chg="mod">
          <ac:chgData name="Kadhi, Ayat" userId="2115ba5f-f93e-44f4-84b4-3ec87d5cd987" providerId="ADAL" clId="{319DD5A8-72A2-41E6-9FF3-D23C70731D37}" dt="2024-04-18T12:10:56.567" v="1511"/>
          <ac:spMkLst>
            <pc:docMk/>
            <pc:sldMk cId="1052453315" sldId="279"/>
            <ac:spMk id="41" creationId="{9A239648-A704-8473-4008-F8E12A9D012D}"/>
          </ac:spMkLst>
        </pc:spChg>
        <pc:spChg chg="mod">
          <ac:chgData name="Kadhi, Ayat" userId="2115ba5f-f93e-44f4-84b4-3ec87d5cd987" providerId="ADAL" clId="{319DD5A8-72A2-41E6-9FF3-D23C70731D37}" dt="2024-04-18T12:10:56.567" v="1511"/>
          <ac:spMkLst>
            <pc:docMk/>
            <pc:sldMk cId="1052453315" sldId="279"/>
            <ac:spMk id="43" creationId="{66EC5BFB-1EDC-028A-5E58-144DD52A38FA}"/>
          </ac:spMkLst>
        </pc:spChg>
        <pc:spChg chg="mod">
          <ac:chgData name="Kadhi, Ayat" userId="2115ba5f-f93e-44f4-84b4-3ec87d5cd987" providerId="ADAL" clId="{319DD5A8-72A2-41E6-9FF3-D23C70731D37}" dt="2024-04-18T12:10:56.567" v="1511"/>
          <ac:spMkLst>
            <pc:docMk/>
            <pc:sldMk cId="1052453315" sldId="279"/>
            <ac:spMk id="44" creationId="{666DDAC8-EE3F-64B9-C5D6-13E418FE9887}"/>
          </ac:spMkLst>
        </pc:spChg>
        <pc:spChg chg="mod">
          <ac:chgData name="Kadhi, Ayat" userId="2115ba5f-f93e-44f4-84b4-3ec87d5cd987" providerId="ADAL" clId="{319DD5A8-72A2-41E6-9FF3-D23C70731D37}" dt="2024-04-18T12:10:56.567" v="1511"/>
          <ac:spMkLst>
            <pc:docMk/>
            <pc:sldMk cId="1052453315" sldId="279"/>
            <ac:spMk id="45" creationId="{5324E079-3423-D37D-A495-C6C49004548B}"/>
          </ac:spMkLst>
        </pc:spChg>
        <pc:spChg chg="mod">
          <ac:chgData name="Kadhi, Ayat" userId="2115ba5f-f93e-44f4-84b4-3ec87d5cd987" providerId="ADAL" clId="{319DD5A8-72A2-41E6-9FF3-D23C70731D37}" dt="2024-04-18T12:10:56.567" v="1511"/>
          <ac:spMkLst>
            <pc:docMk/>
            <pc:sldMk cId="1052453315" sldId="279"/>
            <ac:spMk id="47" creationId="{071513A2-08B7-7CBA-4894-0B3C7321C6CC}"/>
          </ac:spMkLst>
        </pc:spChg>
        <pc:spChg chg="mod">
          <ac:chgData name="Kadhi, Ayat" userId="2115ba5f-f93e-44f4-84b4-3ec87d5cd987" providerId="ADAL" clId="{319DD5A8-72A2-41E6-9FF3-D23C70731D37}" dt="2024-04-18T12:10:56.567" v="1511"/>
          <ac:spMkLst>
            <pc:docMk/>
            <pc:sldMk cId="1052453315" sldId="279"/>
            <ac:spMk id="49" creationId="{D7B46178-C693-F95F-7605-F2B4F5F70C1C}"/>
          </ac:spMkLst>
        </pc:spChg>
        <pc:spChg chg="mod">
          <ac:chgData name="Kadhi, Ayat" userId="2115ba5f-f93e-44f4-84b4-3ec87d5cd987" providerId="ADAL" clId="{319DD5A8-72A2-41E6-9FF3-D23C70731D37}" dt="2024-04-18T12:10:56.567" v="1511"/>
          <ac:spMkLst>
            <pc:docMk/>
            <pc:sldMk cId="1052453315" sldId="279"/>
            <ac:spMk id="50" creationId="{65829080-74E6-71DB-EDB2-A25008441F62}"/>
          </ac:spMkLst>
        </pc:spChg>
        <pc:spChg chg="mod">
          <ac:chgData name="Kadhi, Ayat" userId="2115ba5f-f93e-44f4-84b4-3ec87d5cd987" providerId="ADAL" clId="{319DD5A8-72A2-41E6-9FF3-D23C70731D37}" dt="2024-04-18T12:10:56.567" v="1511"/>
          <ac:spMkLst>
            <pc:docMk/>
            <pc:sldMk cId="1052453315" sldId="279"/>
            <ac:spMk id="51" creationId="{4CDFED73-3B3D-A9BB-7F7C-1C4C4B0B66C7}"/>
          </ac:spMkLst>
        </pc:spChg>
        <pc:spChg chg="mod">
          <ac:chgData name="Kadhi, Ayat" userId="2115ba5f-f93e-44f4-84b4-3ec87d5cd987" providerId="ADAL" clId="{319DD5A8-72A2-41E6-9FF3-D23C70731D37}" dt="2024-04-18T12:10:56.567" v="1511"/>
          <ac:spMkLst>
            <pc:docMk/>
            <pc:sldMk cId="1052453315" sldId="279"/>
            <ac:spMk id="52" creationId="{3C2E7507-29EA-66F9-1B84-4497EE4CB15F}"/>
          </ac:spMkLst>
        </pc:spChg>
        <pc:spChg chg="mod">
          <ac:chgData name="Kadhi, Ayat" userId="2115ba5f-f93e-44f4-84b4-3ec87d5cd987" providerId="ADAL" clId="{319DD5A8-72A2-41E6-9FF3-D23C70731D37}" dt="2024-04-18T12:52:59.447" v="2347" actId="113"/>
          <ac:spMkLst>
            <pc:docMk/>
            <pc:sldMk cId="1052453315" sldId="279"/>
            <ac:spMk id="56" creationId="{FA2F6FEF-AB02-973A-AE23-790155A4FCF3}"/>
          </ac:spMkLst>
        </pc:spChg>
        <pc:spChg chg="mod">
          <ac:chgData name="Kadhi, Ayat" userId="2115ba5f-f93e-44f4-84b4-3ec87d5cd987" providerId="ADAL" clId="{319DD5A8-72A2-41E6-9FF3-D23C70731D37}" dt="2024-04-18T12:52:59.447" v="2347" actId="113"/>
          <ac:spMkLst>
            <pc:docMk/>
            <pc:sldMk cId="1052453315" sldId="279"/>
            <ac:spMk id="57" creationId="{45DABEAA-F15A-D028-980C-4F22DBE74854}"/>
          </ac:spMkLst>
        </pc:spChg>
        <pc:spChg chg="mod">
          <ac:chgData name="Kadhi, Ayat" userId="2115ba5f-f93e-44f4-84b4-3ec87d5cd987" providerId="ADAL" clId="{319DD5A8-72A2-41E6-9FF3-D23C70731D37}" dt="2024-04-18T12:52:59.447" v="2347" actId="113"/>
          <ac:spMkLst>
            <pc:docMk/>
            <pc:sldMk cId="1052453315" sldId="279"/>
            <ac:spMk id="58" creationId="{5CF06F7D-7C60-0EC8-0B87-857EE3AF1510}"/>
          </ac:spMkLst>
        </pc:spChg>
        <pc:spChg chg="mod">
          <ac:chgData name="Kadhi, Ayat" userId="2115ba5f-f93e-44f4-84b4-3ec87d5cd987" providerId="ADAL" clId="{319DD5A8-72A2-41E6-9FF3-D23C70731D37}" dt="2024-04-18T13:12:00.309" v="2638" actId="20577"/>
          <ac:spMkLst>
            <pc:docMk/>
            <pc:sldMk cId="1052453315" sldId="279"/>
            <ac:spMk id="59" creationId="{E28A3DC5-C9B4-F321-C050-7247FF7F23B7}"/>
          </ac:spMkLst>
        </pc:spChg>
        <pc:spChg chg="mod">
          <ac:chgData name="Kadhi, Ayat" userId="2115ba5f-f93e-44f4-84b4-3ec87d5cd987" providerId="ADAL" clId="{319DD5A8-72A2-41E6-9FF3-D23C70731D37}" dt="2024-04-18T13:12:07.039" v="2639" actId="1076"/>
          <ac:spMkLst>
            <pc:docMk/>
            <pc:sldMk cId="1052453315" sldId="279"/>
            <ac:spMk id="60" creationId="{AF02E6AF-D5ED-2642-DD06-FEB0072DA167}"/>
          </ac:spMkLst>
        </pc:spChg>
        <pc:spChg chg="mod">
          <ac:chgData name="Kadhi, Ayat" userId="2115ba5f-f93e-44f4-84b4-3ec87d5cd987" providerId="ADAL" clId="{319DD5A8-72A2-41E6-9FF3-D23C70731D37}" dt="2024-04-18T13:00:11.720" v="2483" actId="1076"/>
          <ac:spMkLst>
            <pc:docMk/>
            <pc:sldMk cId="1052453315" sldId="279"/>
            <ac:spMk id="64" creationId="{7DDD6F69-E0A5-0ABD-B8C5-76335D3AEC40}"/>
          </ac:spMkLst>
        </pc:spChg>
        <pc:spChg chg="mod">
          <ac:chgData name="Kadhi, Ayat" userId="2115ba5f-f93e-44f4-84b4-3ec87d5cd987" providerId="ADAL" clId="{319DD5A8-72A2-41E6-9FF3-D23C70731D37}" dt="2024-04-18T13:00:13.295" v="2484" actId="1076"/>
          <ac:spMkLst>
            <pc:docMk/>
            <pc:sldMk cId="1052453315" sldId="279"/>
            <ac:spMk id="65" creationId="{AFFFE9C7-700D-359E-911E-55E14B1B5E10}"/>
          </ac:spMkLst>
        </pc:spChg>
        <pc:spChg chg="mod">
          <ac:chgData name="Kadhi, Ayat" userId="2115ba5f-f93e-44f4-84b4-3ec87d5cd987" providerId="ADAL" clId="{319DD5A8-72A2-41E6-9FF3-D23C70731D37}" dt="2024-04-18T12:52:59.447" v="2347" actId="113"/>
          <ac:spMkLst>
            <pc:docMk/>
            <pc:sldMk cId="1052453315" sldId="279"/>
            <ac:spMk id="66" creationId="{5035FCFD-36A5-D211-257D-077B094F6932}"/>
          </ac:spMkLst>
        </pc:spChg>
        <pc:spChg chg="mod">
          <ac:chgData name="Kadhi, Ayat" userId="2115ba5f-f93e-44f4-84b4-3ec87d5cd987" providerId="ADAL" clId="{319DD5A8-72A2-41E6-9FF3-D23C70731D37}" dt="2024-04-18T12:52:59.447" v="2347" actId="113"/>
          <ac:spMkLst>
            <pc:docMk/>
            <pc:sldMk cId="1052453315" sldId="279"/>
            <ac:spMk id="67" creationId="{72A29CD0-640D-F62A-FF8F-67969D680D1C}"/>
          </ac:spMkLst>
        </pc:spChg>
        <pc:spChg chg="mod">
          <ac:chgData name="Kadhi, Ayat" userId="2115ba5f-f93e-44f4-84b4-3ec87d5cd987" providerId="ADAL" clId="{319DD5A8-72A2-41E6-9FF3-D23C70731D37}" dt="2024-04-18T12:52:59.447" v="2347" actId="113"/>
          <ac:spMkLst>
            <pc:docMk/>
            <pc:sldMk cId="1052453315" sldId="279"/>
            <ac:spMk id="69" creationId="{F543BD65-8514-43D7-92E8-634BEB75633C}"/>
          </ac:spMkLst>
        </pc:spChg>
        <pc:spChg chg="mod">
          <ac:chgData name="Kadhi, Ayat" userId="2115ba5f-f93e-44f4-84b4-3ec87d5cd987" providerId="ADAL" clId="{319DD5A8-72A2-41E6-9FF3-D23C70731D37}" dt="2024-04-18T12:52:59.447" v="2347" actId="113"/>
          <ac:spMkLst>
            <pc:docMk/>
            <pc:sldMk cId="1052453315" sldId="279"/>
            <ac:spMk id="70" creationId="{3E441058-0FE1-1CCF-0D57-A16AD7B4512A}"/>
          </ac:spMkLst>
        </pc:spChg>
        <pc:spChg chg="mod">
          <ac:chgData name="Kadhi, Ayat" userId="2115ba5f-f93e-44f4-84b4-3ec87d5cd987" providerId="ADAL" clId="{319DD5A8-72A2-41E6-9FF3-D23C70731D37}" dt="2024-04-18T13:00:17" v="2485" actId="1076"/>
          <ac:spMkLst>
            <pc:docMk/>
            <pc:sldMk cId="1052453315" sldId="279"/>
            <ac:spMk id="74" creationId="{1C99784B-21DB-8AF5-D6B0-420CCD33E186}"/>
          </ac:spMkLst>
        </pc:spChg>
        <pc:spChg chg="mod">
          <ac:chgData name="Kadhi, Ayat" userId="2115ba5f-f93e-44f4-84b4-3ec87d5cd987" providerId="ADAL" clId="{319DD5A8-72A2-41E6-9FF3-D23C70731D37}" dt="2024-04-18T13:00:28.423" v="2489" actId="14100"/>
          <ac:spMkLst>
            <pc:docMk/>
            <pc:sldMk cId="1052453315" sldId="279"/>
            <ac:spMk id="75" creationId="{E0C7D9E2-B21D-F26F-2E63-B72AAEAABC77}"/>
          </ac:spMkLst>
        </pc:spChg>
        <pc:spChg chg="mod">
          <ac:chgData name="Kadhi, Ayat" userId="2115ba5f-f93e-44f4-84b4-3ec87d5cd987" providerId="ADAL" clId="{319DD5A8-72A2-41E6-9FF3-D23C70731D37}" dt="2024-04-18T12:52:59.447" v="2347" actId="113"/>
          <ac:spMkLst>
            <pc:docMk/>
            <pc:sldMk cId="1052453315" sldId="279"/>
            <ac:spMk id="76" creationId="{94CC8380-F171-D6FB-0CC8-01BE810AF1C2}"/>
          </ac:spMkLst>
        </pc:spChg>
        <pc:spChg chg="mod">
          <ac:chgData name="Kadhi, Ayat" userId="2115ba5f-f93e-44f4-84b4-3ec87d5cd987" providerId="ADAL" clId="{319DD5A8-72A2-41E6-9FF3-D23C70731D37}" dt="2024-04-18T12:52:59.447" v="2347" actId="113"/>
          <ac:spMkLst>
            <pc:docMk/>
            <pc:sldMk cId="1052453315" sldId="279"/>
            <ac:spMk id="77" creationId="{A0D31763-C0D5-FD32-080B-5573557F9394}"/>
          </ac:spMkLst>
        </pc:spChg>
        <pc:spChg chg="mod">
          <ac:chgData name="Kadhi, Ayat" userId="2115ba5f-f93e-44f4-84b4-3ec87d5cd987" providerId="ADAL" clId="{319DD5A8-72A2-41E6-9FF3-D23C70731D37}" dt="2024-04-18T12:52:59.447" v="2347" actId="113"/>
          <ac:spMkLst>
            <pc:docMk/>
            <pc:sldMk cId="1052453315" sldId="279"/>
            <ac:spMk id="79" creationId="{146938A1-2A43-A462-7B32-AFAEA6303B72}"/>
          </ac:spMkLst>
        </pc:spChg>
        <pc:spChg chg="mod">
          <ac:chgData name="Kadhi, Ayat" userId="2115ba5f-f93e-44f4-84b4-3ec87d5cd987" providerId="ADAL" clId="{319DD5A8-72A2-41E6-9FF3-D23C70731D37}" dt="2024-04-18T12:52:59.447" v="2347" actId="113"/>
          <ac:spMkLst>
            <pc:docMk/>
            <pc:sldMk cId="1052453315" sldId="279"/>
            <ac:spMk id="80" creationId="{80885A16-4DAE-A572-7E16-24002149706B}"/>
          </ac:spMkLst>
        </pc:spChg>
        <pc:spChg chg="mod">
          <ac:chgData name="Kadhi, Ayat" userId="2115ba5f-f93e-44f4-84b4-3ec87d5cd987" providerId="ADAL" clId="{319DD5A8-72A2-41E6-9FF3-D23C70731D37}" dt="2024-04-18T12:52:59.447" v="2347" actId="113"/>
          <ac:spMkLst>
            <pc:docMk/>
            <pc:sldMk cId="1052453315" sldId="279"/>
            <ac:spMk id="81" creationId="{42D4F7B9-1470-0097-CF9D-A40F727BDBA6}"/>
          </ac:spMkLst>
        </pc:spChg>
        <pc:spChg chg="mod">
          <ac:chgData name="Kadhi, Ayat" userId="2115ba5f-f93e-44f4-84b4-3ec87d5cd987" providerId="ADAL" clId="{319DD5A8-72A2-41E6-9FF3-D23C70731D37}" dt="2024-04-18T13:02:10.615" v="2502" actId="1076"/>
          <ac:spMkLst>
            <pc:docMk/>
            <pc:sldMk cId="1052453315" sldId="279"/>
            <ac:spMk id="85" creationId="{0D3B3BD8-82BF-7988-196D-95510CECB7D3}"/>
          </ac:spMkLst>
        </pc:spChg>
        <pc:spChg chg="mod">
          <ac:chgData name="Kadhi, Ayat" userId="2115ba5f-f93e-44f4-84b4-3ec87d5cd987" providerId="ADAL" clId="{319DD5A8-72A2-41E6-9FF3-D23C70731D37}" dt="2024-04-18T13:02:13.990" v="2503" actId="1076"/>
          <ac:spMkLst>
            <pc:docMk/>
            <pc:sldMk cId="1052453315" sldId="279"/>
            <ac:spMk id="86" creationId="{B4A563A8-C07B-081E-557B-A72FDD2F22F5}"/>
          </ac:spMkLst>
        </pc:spChg>
        <pc:spChg chg="mod">
          <ac:chgData name="Kadhi, Ayat" userId="2115ba5f-f93e-44f4-84b4-3ec87d5cd987" providerId="ADAL" clId="{319DD5A8-72A2-41E6-9FF3-D23C70731D37}" dt="2024-04-18T12:52:59.447" v="2347" actId="113"/>
          <ac:spMkLst>
            <pc:docMk/>
            <pc:sldMk cId="1052453315" sldId="279"/>
            <ac:spMk id="87" creationId="{2FDF1DC0-99F5-DF28-BCA6-ACE49EE477C6}"/>
          </ac:spMkLst>
        </pc:spChg>
        <pc:spChg chg="mod">
          <ac:chgData name="Kadhi, Ayat" userId="2115ba5f-f93e-44f4-84b4-3ec87d5cd987" providerId="ADAL" clId="{319DD5A8-72A2-41E6-9FF3-D23C70731D37}" dt="2024-04-18T12:52:59.447" v="2347" actId="113"/>
          <ac:spMkLst>
            <pc:docMk/>
            <pc:sldMk cId="1052453315" sldId="279"/>
            <ac:spMk id="88" creationId="{CC17455F-93A3-BA82-8F3C-6FA7C4C4517D}"/>
          </ac:spMkLst>
        </pc:spChg>
        <pc:spChg chg="mod">
          <ac:chgData name="Kadhi, Ayat" userId="2115ba5f-f93e-44f4-84b4-3ec87d5cd987" providerId="ADAL" clId="{319DD5A8-72A2-41E6-9FF3-D23C70731D37}" dt="2024-04-18T12:52:59.447" v="2347" actId="113"/>
          <ac:spMkLst>
            <pc:docMk/>
            <pc:sldMk cId="1052453315" sldId="279"/>
            <ac:spMk id="90" creationId="{9746AF45-72FB-CBC8-55F8-9B6D9C4A4683}"/>
          </ac:spMkLst>
        </pc:spChg>
        <pc:spChg chg="mod">
          <ac:chgData name="Kadhi, Ayat" userId="2115ba5f-f93e-44f4-84b4-3ec87d5cd987" providerId="ADAL" clId="{319DD5A8-72A2-41E6-9FF3-D23C70731D37}" dt="2024-04-18T12:52:59.447" v="2347" actId="113"/>
          <ac:spMkLst>
            <pc:docMk/>
            <pc:sldMk cId="1052453315" sldId="279"/>
            <ac:spMk id="91" creationId="{4D5E9130-CEE5-AB46-1265-E5699CF80DBF}"/>
          </ac:spMkLst>
        </pc:spChg>
        <pc:spChg chg="mod">
          <ac:chgData name="Kadhi, Ayat" userId="2115ba5f-f93e-44f4-84b4-3ec87d5cd987" providerId="ADAL" clId="{319DD5A8-72A2-41E6-9FF3-D23C70731D37}" dt="2024-04-18T12:52:59.447" v="2347" actId="113"/>
          <ac:spMkLst>
            <pc:docMk/>
            <pc:sldMk cId="1052453315" sldId="279"/>
            <ac:spMk id="92" creationId="{C861D68A-E840-5A76-2FEB-36CF3B282742}"/>
          </ac:spMkLst>
        </pc:spChg>
        <pc:spChg chg="mod">
          <ac:chgData name="Kadhi, Ayat" userId="2115ba5f-f93e-44f4-84b4-3ec87d5cd987" providerId="ADAL" clId="{319DD5A8-72A2-41E6-9FF3-D23C70731D37}" dt="2024-04-18T12:10:58.488" v="1515"/>
          <ac:spMkLst>
            <pc:docMk/>
            <pc:sldMk cId="1052453315" sldId="279"/>
            <ac:spMk id="94" creationId="{20EB6F33-442C-2B97-7BF6-E280970EB099}"/>
          </ac:spMkLst>
        </pc:spChg>
        <pc:spChg chg="mod">
          <ac:chgData name="Kadhi, Ayat" userId="2115ba5f-f93e-44f4-84b4-3ec87d5cd987" providerId="ADAL" clId="{319DD5A8-72A2-41E6-9FF3-D23C70731D37}" dt="2024-04-18T12:10:58.488" v="1515"/>
          <ac:spMkLst>
            <pc:docMk/>
            <pc:sldMk cId="1052453315" sldId="279"/>
            <ac:spMk id="96" creationId="{EE078BE3-9793-D483-EF41-067E63F1544C}"/>
          </ac:spMkLst>
        </pc:spChg>
        <pc:spChg chg="mod">
          <ac:chgData name="Kadhi, Ayat" userId="2115ba5f-f93e-44f4-84b4-3ec87d5cd987" providerId="ADAL" clId="{319DD5A8-72A2-41E6-9FF3-D23C70731D37}" dt="2024-04-18T12:10:58.488" v="1515"/>
          <ac:spMkLst>
            <pc:docMk/>
            <pc:sldMk cId="1052453315" sldId="279"/>
            <ac:spMk id="97" creationId="{2376B983-688D-C6C7-B05F-F051A3AE235D}"/>
          </ac:spMkLst>
        </pc:spChg>
        <pc:spChg chg="mod">
          <ac:chgData name="Kadhi, Ayat" userId="2115ba5f-f93e-44f4-84b4-3ec87d5cd987" providerId="ADAL" clId="{319DD5A8-72A2-41E6-9FF3-D23C70731D37}" dt="2024-04-18T12:10:58.488" v="1515"/>
          <ac:spMkLst>
            <pc:docMk/>
            <pc:sldMk cId="1052453315" sldId="279"/>
            <ac:spMk id="98" creationId="{B9D2F630-1EBE-5AB6-1D86-B6930B6C7F3A}"/>
          </ac:spMkLst>
        </pc:spChg>
        <pc:spChg chg="mod">
          <ac:chgData name="Kadhi, Ayat" userId="2115ba5f-f93e-44f4-84b4-3ec87d5cd987" providerId="ADAL" clId="{319DD5A8-72A2-41E6-9FF3-D23C70731D37}" dt="2024-04-18T12:10:58.488" v="1515"/>
          <ac:spMkLst>
            <pc:docMk/>
            <pc:sldMk cId="1052453315" sldId="279"/>
            <ac:spMk id="99" creationId="{A74E49B0-5A27-6E9A-2DF8-DCFABEB451F6}"/>
          </ac:spMkLst>
        </pc:spChg>
        <pc:spChg chg="add mod">
          <ac:chgData name="Kadhi, Ayat" userId="2115ba5f-f93e-44f4-84b4-3ec87d5cd987" providerId="ADAL" clId="{319DD5A8-72A2-41E6-9FF3-D23C70731D37}" dt="2024-04-18T13:02:24.166" v="2505" actId="1076"/>
          <ac:spMkLst>
            <pc:docMk/>
            <pc:sldMk cId="1052453315" sldId="279"/>
            <ac:spMk id="101" creationId="{6B743AC5-4584-A12C-B6D5-A5EA21B6CFED}"/>
          </ac:spMkLst>
        </pc:spChg>
        <pc:spChg chg="add del mod">
          <ac:chgData name="Kadhi, Ayat" userId="2115ba5f-f93e-44f4-84b4-3ec87d5cd987" providerId="ADAL" clId="{319DD5A8-72A2-41E6-9FF3-D23C70731D37}" dt="2024-04-18T12:12:55.981" v="1561" actId="478"/>
          <ac:spMkLst>
            <pc:docMk/>
            <pc:sldMk cId="1052453315" sldId="279"/>
            <ac:spMk id="103" creationId="{1D221C97-CFD7-1AAD-BC63-16DD3495C749}"/>
          </ac:spMkLst>
        </pc:spChg>
        <pc:spChg chg="add mod">
          <ac:chgData name="Kadhi, Ayat" userId="2115ba5f-f93e-44f4-84b4-3ec87d5cd987" providerId="ADAL" clId="{319DD5A8-72A2-41E6-9FF3-D23C70731D37}" dt="2024-04-18T12:59:33.577" v="2471" actId="1076"/>
          <ac:spMkLst>
            <pc:docMk/>
            <pc:sldMk cId="1052453315" sldId="279"/>
            <ac:spMk id="105" creationId="{F6107D81-5E05-F5CA-4B35-F5863E300F57}"/>
          </ac:spMkLst>
        </pc:spChg>
        <pc:spChg chg="add mod ord">
          <ac:chgData name="Kadhi, Ayat" userId="2115ba5f-f93e-44f4-84b4-3ec87d5cd987" providerId="ADAL" clId="{319DD5A8-72A2-41E6-9FF3-D23C70731D37}" dt="2024-04-18T13:02:22.061" v="2504" actId="1076"/>
          <ac:spMkLst>
            <pc:docMk/>
            <pc:sldMk cId="1052453315" sldId="279"/>
            <ac:spMk id="106" creationId="{80D227A1-578E-A469-96CD-C63A104A8CD0}"/>
          </ac:spMkLst>
        </pc:spChg>
        <pc:grpChg chg="add del mod">
          <ac:chgData name="Kadhi, Ayat" userId="2115ba5f-f93e-44f4-84b4-3ec87d5cd987" providerId="ADAL" clId="{319DD5A8-72A2-41E6-9FF3-D23C70731D37}" dt="2024-04-18T12:10:58.483" v="1514"/>
          <ac:grpSpMkLst>
            <pc:docMk/>
            <pc:sldMk cId="1052453315" sldId="279"/>
            <ac:grpSpMk id="5" creationId="{6A9E8516-ED9A-10A6-6807-A2E215FB1C6C}"/>
          </ac:grpSpMkLst>
        </pc:grpChg>
        <pc:grpChg chg="mod">
          <ac:chgData name="Kadhi, Ayat" userId="2115ba5f-f93e-44f4-84b4-3ec87d5cd987" providerId="ADAL" clId="{319DD5A8-72A2-41E6-9FF3-D23C70731D37}" dt="2024-04-18T12:10:56.567" v="1511"/>
          <ac:grpSpMkLst>
            <pc:docMk/>
            <pc:sldMk cId="1052453315" sldId="279"/>
            <ac:grpSpMk id="7" creationId="{02BA615C-29E4-F82C-D061-EDFEFD6B3E12}"/>
          </ac:grpSpMkLst>
        </pc:grpChg>
        <pc:grpChg chg="mod">
          <ac:chgData name="Kadhi, Ayat" userId="2115ba5f-f93e-44f4-84b4-3ec87d5cd987" providerId="ADAL" clId="{319DD5A8-72A2-41E6-9FF3-D23C70731D37}" dt="2024-04-18T12:10:56.567" v="1511"/>
          <ac:grpSpMkLst>
            <pc:docMk/>
            <pc:sldMk cId="1052453315" sldId="279"/>
            <ac:grpSpMk id="8" creationId="{F1E72596-B4DC-5BF9-6BC3-CB4E28B38575}"/>
          </ac:grpSpMkLst>
        </pc:grpChg>
        <pc:grpChg chg="add del mod">
          <ac:chgData name="Kadhi, Ayat" userId="2115ba5f-f93e-44f4-84b4-3ec87d5cd987" providerId="ADAL" clId="{319DD5A8-72A2-41E6-9FF3-D23C70731D37}" dt="2024-04-18T12:10:58.483" v="1514"/>
          <ac:grpSpMkLst>
            <pc:docMk/>
            <pc:sldMk cId="1052453315" sldId="279"/>
            <ac:grpSpMk id="14" creationId="{66806A03-B8C7-C088-FF51-24B9532637ED}"/>
          </ac:grpSpMkLst>
        </pc:grpChg>
        <pc:grpChg chg="mod">
          <ac:chgData name="Kadhi, Ayat" userId="2115ba5f-f93e-44f4-84b4-3ec87d5cd987" providerId="ADAL" clId="{319DD5A8-72A2-41E6-9FF3-D23C70731D37}" dt="2024-04-18T12:10:56.567" v="1511"/>
          <ac:grpSpMkLst>
            <pc:docMk/>
            <pc:sldMk cId="1052453315" sldId="279"/>
            <ac:grpSpMk id="15" creationId="{F9CCC895-7DBC-E4D5-D91C-4E77B27E4D3E}"/>
          </ac:grpSpMkLst>
        </pc:grpChg>
        <pc:grpChg chg="mod">
          <ac:chgData name="Kadhi, Ayat" userId="2115ba5f-f93e-44f4-84b4-3ec87d5cd987" providerId="ADAL" clId="{319DD5A8-72A2-41E6-9FF3-D23C70731D37}" dt="2024-04-18T12:10:56.567" v="1511"/>
          <ac:grpSpMkLst>
            <pc:docMk/>
            <pc:sldMk cId="1052453315" sldId="279"/>
            <ac:grpSpMk id="16" creationId="{94380A29-AE0B-ABDF-79CD-6F824A86726E}"/>
          </ac:grpSpMkLst>
        </pc:grpChg>
        <pc:grpChg chg="mod">
          <ac:chgData name="Kadhi, Ayat" userId="2115ba5f-f93e-44f4-84b4-3ec87d5cd987" providerId="ADAL" clId="{319DD5A8-72A2-41E6-9FF3-D23C70731D37}" dt="2024-04-18T12:10:56.567" v="1511"/>
          <ac:grpSpMkLst>
            <pc:docMk/>
            <pc:sldMk cId="1052453315" sldId="279"/>
            <ac:grpSpMk id="21" creationId="{786AE9C2-BB22-85FA-8E76-8CD72D932367}"/>
          </ac:grpSpMkLst>
        </pc:grpChg>
        <pc:grpChg chg="add del mod">
          <ac:chgData name="Kadhi, Ayat" userId="2115ba5f-f93e-44f4-84b4-3ec87d5cd987" providerId="ADAL" clId="{319DD5A8-72A2-41E6-9FF3-D23C70731D37}" dt="2024-04-18T12:10:58.483" v="1514"/>
          <ac:grpSpMkLst>
            <pc:docMk/>
            <pc:sldMk cId="1052453315" sldId="279"/>
            <ac:grpSpMk id="24" creationId="{D9AC64D1-E401-1C05-3FE8-36828D55FACA}"/>
          </ac:grpSpMkLst>
        </pc:grpChg>
        <pc:grpChg chg="mod">
          <ac:chgData name="Kadhi, Ayat" userId="2115ba5f-f93e-44f4-84b4-3ec87d5cd987" providerId="ADAL" clId="{319DD5A8-72A2-41E6-9FF3-D23C70731D37}" dt="2024-04-18T12:10:56.567" v="1511"/>
          <ac:grpSpMkLst>
            <pc:docMk/>
            <pc:sldMk cId="1052453315" sldId="279"/>
            <ac:grpSpMk id="25" creationId="{4FC8F5F7-3F44-09DB-B6CE-44258576CBC9}"/>
          </ac:grpSpMkLst>
        </pc:grpChg>
        <pc:grpChg chg="mod">
          <ac:chgData name="Kadhi, Ayat" userId="2115ba5f-f93e-44f4-84b4-3ec87d5cd987" providerId="ADAL" clId="{319DD5A8-72A2-41E6-9FF3-D23C70731D37}" dt="2024-04-18T12:10:56.567" v="1511"/>
          <ac:grpSpMkLst>
            <pc:docMk/>
            <pc:sldMk cId="1052453315" sldId="279"/>
            <ac:grpSpMk id="26" creationId="{CE3271F7-AEE2-F626-ADAD-0637F2306838}"/>
          </ac:grpSpMkLst>
        </pc:grpChg>
        <pc:grpChg chg="mod">
          <ac:chgData name="Kadhi, Ayat" userId="2115ba5f-f93e-44f4-84b4-3ec87d5cd987" providerId="ADAL" clId="{319DD5A8-72A2-41E6-9FF3-D23C70731D37}" dt="2024-04-18T12:10:56.567" v="1511"/>
          <ac:grpSpMkLst>
            <pc:docMk/>
            <pc:sldMk cId="1052453315" sldId="279"/>
            <ac:grpSpMk id="31" creationId="{27EC6CB9-6B16-A134-8DEF-8CE4CBF46887}"/>
          </ac:grpSpMkLst>
        </pc:grpChg>
        <pc:grpChg chg="add del mod">
          <ac:chgData name="Kadhi, Ayat" userId="2115ba5f-f93e-44f4-84b4-3ec87d5cd987" providerId="ADAL" clId="{319DD5A8-72A2-41E6-9FF3-D23C70731D37}" dt="2024-04-18T12:10:58.483" v="1514"/>
          <ac:grpSpMkLst>
            <pc:docMk/>
            <pc:sldMk cId="1052453315" sldId="279"/>
            <ac:grpSpMk id="35" creationId="{13131905-A8C0-14D1-CB0C-35704D507E1A}"/>
          </ac:grpSpMkLst>
        </pc:grpChg>
        <pc:grpChg chg="mod">
          <ac:chgData name="Kadhi, Ayat" userId="2115ba5f-f93e-44f4-84b4-3ec87d5cd987" providerId="ADAL" clId="{319DD5A8-72A2-41E6-9FF3-D23C70731D37}" dt="2024-04-18T12:10:56.567" v="1511"/>
          <ac:grpSpMkLst>
            <pc:docMk/>
            <pc:sldMk cId="1052453315" sldId="279"/>
            <ac:grpSpMk id="36" creationId="{367B0893-4C20-7CC0-A56F-7BA83DEAEFAA}"/>
          </ac:grpSpMkLst>
        </pc:grpChg>
        <pc:grpChg chg="mod">
          <ac:chgData name="Kadhi, Ayat" userId="2115ba5f-f93e-44f4-84b4-3ec87d5cd987" providerId="ADAL" clId="{319DD5A8-72A2-41E6-9FF3-D23C70731D37}" dt="2024-04-18T12:10:56.567" v="1511"/>
          <ac:grpSpMkLst>
            <pc:docMk/>
            <pc:sldMk cId="1052453315" sldId="279"/>
            <ac:grpSpMk id="37" creationId="{CEBF12CD-D6DC-DBE9-B2C7-B8B2D98934A6}"/>
          </ac:grpSpMkLst>
        </pc:grpChg>
        <pc:grpChg chg="mod">
          <ac:chgData name="Kadhi, Ayat" userId="2115ba5f-f93e-44f4-84b4-3ec87d5cd987" providerId="ADAL" clId="{319DD5A8-72A2-41E6-9FF3-D23C70731D37}" dt="2024-04-18T12:10:56.567" v="1511"/>
          <ac:grpSpMkLst>
            <pc:docMk/>
            <pc:sldMk cId="1052453315" sldId="279"/>
            <ac:grpSpMk id="42" creationId="{EC709434-8921-F640-7669-31666FF5E87A}"/>
          </ac:grpSpMkLst>
        </pc:grpChg>
        <pc:grpChg chg="add del mod">
          <ac:chgData name="Kadhi, Ayat" userId="2115ba5f-f93e-44f4-84b4-3ec87d5cd987" providerId="ADAL" clId="{319DD5A8-72A2-41E6-9FF3-D23C70731D37}" dt="2024-04-18T12:10:58.483" v="1514"/>
          <ac:grpSpMkLst>
            <pc:docMk/>
            <pc:sldMk cId="1052453315" sldId="279"/>
            <ac:grpSpMk id="46" creationId="{E74C2F9C-85E4-04BC-CA7C-7022F3130636}"/>
          </ac:grpSpMkLst>
        </pc:grpChg>
        <pc:grpChg chg="mod">
          <ac:chgData name="Kadhi, Ayat" userId="2115ba5f-f93e-44f4-84b4-3ec87d5cd987" providerId="ADAL" clId="{319DD5A8-72A2-41E6-9FF3-D23C70731D37}" dt="2024-04-18T12:10:56.567" v="1511"/>
          <ac:grpSpMkLst>
            <pc:docMk/>
            <pc:sldMk cId="1052453315" sldId="279"/>
            <ac:grpSpMk id="48" creationId="{D152B11F-3A2F-9A3B-4377-918DF6E0043F}"/>
          </ac:grpSpMkLst>
        </pc:grpChg>
        <pc:grpChg chg="add mod">
          <ac:chgData name="Kadhi, Ayat" userId="2115ba5f-f93e-44f4-84b4-3ec87d5cd987" providerId="ADAL" clId="{319DD5A8-72A2-41E6-9FF3-D23C70731D37}" dt="2024-04-18T12:13:42.067" v="1570" actId="1076"/>
          <ac:grpSpMkLst>
            <pc:docMk/>
            <pc:sldMk cId="1052453315" sldId="279"/>
            <ac:grpSpMk id="53" creationId="{CB0AB828-3F5F-A8F8-311B-5D7FA6D937F2}"/>
          </ac:grpSpMkLst>
        </pc:grpChg>
        <pc:grpChg chg="mod">
          <ac:chgData name="Kadhi, Ayat" userId="2115ba5f-f93e-44f4-84b4-3ec87d5cd987" providerId="ADAL" clId="{319DD5A8-72A2-41E6-9FF3-D23C70731D37}" dt="2024-04-18T12:10:58.488" v="1515"/>
          <ac:grpSpMkLst>
            <pc:docMk/>
            <pc:sldMk cId="1052453315" sldId="279"/>
            <ac:grpSpMk id="54" creationId="{0BBA9E2C-5A75-0CA1-7367-C99F8F470EAE}"/>
          </ac:grpSpMkLst>
        </pc:grpChg>
        <pc:grpChg chg="mod">
          <ac:chgData name="Kadhi, Ayat" userId="2115ba5f-f93e-44f4-84b4-3ec87d5cd987" providerId="ADAL" clId="{319DD5A8-72A2-41E6-9FF3-D23C70731D37}" dt="2024-04-18T12:10:58.488" v="1515"/>
          <ac:grpSpMkLst>
            <pc:docMk/>
            <pc:sldMk cId="1052453315" sldId="279"/>
            <ac:grpSpMk id="55" creationId="{0F8A016E-7578-52FF-F8A4-3574DD35187F}"/>
          </ac:grpSpMkLst>
        </pc:grpChg>
        <pc:grpChg chg="add mod">
          <ac:chgData name="Kadhi, Ayat" userId="2115ba5f-f93e-44f4-84b4-3ec87d5cd987" providerId="ADAL" clId="{319DD5A8-72A2-41E6-9FF3-D23C70731D37}" dt="2024-04-18T12:13:08.042" v="1562" actId="1076"/>
          <ac:grpSpMkLst>
            <pc:docMk/>
            <pc:sldMk cId="1052453315" sldId="279"/>
            <ac:grpSpMk id="61" creationId="{82C71A47-9703-F327-6F76-8D57C24A0CD6}"/>
          </ac:grpSpMkLst>
        </pc:grpChg>
        <pc:grpChg chg="mod">
          <ac:chgData name="Kadhi, Ayat" userId="2115ba5f-f93e-44f4-84b4-3ec87d5cd987" providerId="ADAL" clId="{319DD5A8-72A2-41E6-9FF3-D23C70731D37}" dt="2024-04-18T12:10:58.488" v="1515"/>
          <ac:grpSpMkLst>
            <pc:docMk/>
            <pc:sldMk cId="1052453315" sldId="279"/>
            <ac:grpSpMk id="62" creationId="{DDF05D67-14BB-692F-6952-4C7BC2C9657F}"/>
          </ac:grpSpMkLst>
        </pc:grpChg>
        <pc:grpChg chg="mod">
          <ac:chgData name="Kadhi, Ayat" userId="2115ba5f-f93e-44f4-84b4-3ec87d5cd987" providerId="ADAL" clId="{319DD5A8-72A2-41E6-9FF3-D23C70731D37}" dt="2024-04-18T12:10:58.488" v="1515"/>
          <ac:grpSpMkLst>
            <pc:docMk/>
            <pc:sldMk cId="1052453315" sldId="279"/>
            <ac:grpSpMk id="63" creationId="{A081A33E-FDDE-57AC-B278-031290B2EED2}"/>
          </ac:grpSpMkLst>
        </pc:grpChg>
        <pc:grpChg chg="mod">
          <ac:chgData name="Kadhi, Ayat" userId="2115ba5f-f93e-44f4-84b4-3ec87d5cd987" providerId="ADAL" clId="{319DD5A8-72A2-41E6-9FF3-D23C70731D37}" dt="2024-04-18T12:10:58.488" v="1515"/>
          <ac:grpSpMkLst>
            <pc:docMk/>
            <pc:sldMk cId="1052453315" sldId="279"/>
            <ac:grpSpMk id="68" creationId="{E0DFFFAF-60B5-9FC3-25AC-600FA45B3C96}"/>
          </ac:grpSpMkLst>
        </pc:grpChg>
        <pc:grpChg chg="add mod">
          <ac:chgData name="Kadhi, Ayat" userId="2115ba5f-f93e-44f4-84b4-3ec87d5cd987" providerId="ADAL" clId="{319DD5A8-72A2-41E6-9FF3-D23C70731D37}" dt="2024-04-18T12:13:26.467" v="1566" actId="1076"/>
          <ac:grpSpMkLst>
            <pc:docMk/>
            <pc:sldMk cId="1052453315" sldId="279"/>
            <ac:grpSpMk id="71" creationId="{135128AD-0749-8E80-AC88-BD714BF028CD}"/>
          </ac:grpSpMkLst>
        </pc:grpChg>
        <pc:grpChg chg="mod">
          <ac:chgData name="Kadhi, Ayat" userId="2115ba5f-f93e-44f4-84b4-3ec87d5cd987" providerId="ADAL" clId="{319DD5A8-72A2-41E6-9FF3-D23C70731D37}" dt="2024-04-18T12:10:58.488" v="1515"/>
          <ac:grpSpMkLst>
            <pc:docMk/>
            <pc:sldMk cId="1052453315" sldId="279"/>
            <ac:grpSpMk id="72" creationId="{E855DAA8-3C68-1268-D0EC-85820DB8B42C}"/>
          </ac:grpSpMkLst>
        </pc:grpChg>
        <pc:grpChg chg="mod">
          <ac:chgData name="Kadhi, Ayat" userId="2115ba5f-f93e-44f4-84b4-3ec87d5cd987" providerId="ADAL" clId="{319DD5A8-72A2-41E6-9FF3-D23C70731D37}" dt="2024-04-18T12:10:58.488" v="1515"/>
          <ac:grpSpMkLst>
            <pc:docMk/>
            <pc:sldMk cId="1052453315" sldId="279"/>
            <ac:grpSpMk id="73" creationId="{73C55065-258D-1AE8-4A6A-5E13714D618E}"/>
          </ac:grpSpMkLst>
        </pc:grpChg>
        <pc:grpChg chg="mod">
          <ac:chgData name="Kadhi, Ayat" userId="2115ba5f-f93e-44f4-84b4-3ec87d5cd987" providerId="ADAL" clId="{319DD5A8-72A2-41E6-9FF3-D23C70731D37}" dt="2024-04-18T12:10:58.488" v="1515"/>
          <ac:grpSpMkLst>
            <pc:docMk/>
            <pc:sldMk cId="1052453315" sldId="279"/>
            <ac:grpSpMk id="78" creationId="{A185B7AD-207C-3FC6-D667-661E0A35F785}"/>
          </ac:grpSpMkLst>
        </pc:grpChg>
        <pc:grpChg chg="add mod">
          <ac:chgData name="Kadhi, Ayat" userId="2115ba5f-f93e-44f4-84b4-3ec87d5cd987" providerId="ADAL" clId="{319DD5A8-72A2-41E6-9FF3-D23C70731D37}" dt="2024-04-18T12:14:00.291" v="1574" actId="1076"/>
          <ac:grpSpMkLst>
            <pc:docMk/>
            <pc:sldMk cId="1052453315" sldId="279"/>
            <ac:grpSpMk id="82" creationId="{D4DA00D1-EA85-A98F-4A09-AD7F622A5091}"/>
          </ac:grpSpMkLst>
        </pc:grpChg>
        <pc:grpChg chg="mod">
          <ac:chgData name="Kadhi, Ayat" userId="2115ba5f-f93e-44f4-84b4-3ec87d5cd987" providerId="ADAL" clId="{319DD5A8-72A2-41E6-9FF3-D23C70731D37}" dt="2024-04-18T12:10:58.488" v="1515"/>
          <ac:grpSpMkLst>
            <pc:docMk/>
            <pc:sldMk cId="1052453315" sldId="279"/>
            <ac:grpSpMk id="83" creationId="{1A7A539C-08BF-DEFF-77CE-A025BE44D63F}"/>
          </ac:grpSpMkLst>
        </pc:grpChg>
        <pc:grpChg chg="mod">
          <ac:chgData name="Kadhi, Ayat" userId="2115ba5f-f93e-44f4-84b4-3ec87d5cd987" providerId="ADAL" clId="{319DD5A8-72A2-41E6-9FF3-D23C70731D37}" dt="2024-04-18T12:10:58.488" v="1515"/>
          <ac:grpSpMkLst>
            <pc:docMk/>
            <pc:sldMk cId="1052453315" sldId="279"/>
            <ac:grpSpMk id="84" creationId="{755A915E-A36C-C58A-33AE-493ECAB2E550}"/>
          </ac:grpSpMkLst>
        </pc:grpChg>
        <pc:grpChg chg="mod">
          <ac:chgData name="Kadhi, Ayat" userId="2115ba5f-f93e-44f4-84b4-3ec87d5cd987" providerId="ADAL" clId="{319DD5A8-72A2-41E6-9FF3-D23C70731D37}" dt="2024-04-18T12:10:58.488" v="1515"/>
          <ac:grpSpMkLst>
            <pc:docMk/>
            <pc:sldMk cId="1052453315" sldId="279"/>
            <ac:grpSpMk id="89" creationId="{AD9DE22C-DB90-CFAC-4EB2-F98ED6F1F6F3}"/>
          </ac:grpSpMkLst>
        </pc:grpChg>
        <pc:grpChg chg="add mod">
          <ac:chgData name="Kadhi, Ayat" userId="2115ba5f-f93e-44f4-84b4-3ec87d5cd987" providerId="ADAL" clId="{319DD5A8-72A2-41E6-9FF3-D23C70731D37}" dt="2024-04-18T12:13:18.491" v="1565" actId="1076"/>
          <ac:grpSpMkLst>
            <pc:docMk/>
            <pc:sldMk cId="1052453315" sldId="279"/>
            <ac:grpSpMk id="93" creationId="{0CE837F7-9373-5ECD-F500-B8AAEF9744BA}"/>
          </ac:grpSpMkLst>
        </pc:grpChg>
        <pc:grpChg chg="mod">
          <ac:chgData name="Kadhi, Ayat" userId="2115ba5f-f93e-44f4-84b4-3ec87d5cd987" providerId="ADAL" clId="{319DD5A8-72A2-41E6-9FF3-D23C70731D37}" dt="2024-04-18T12:10:58.488" v="1515"/>
          <ac:grpSpMkLst>
            <pc:docMk/>
            <pc:sldMk cId="1052453315" sldId="279"/>
            <ac:grpSpMk id="95" creationId="{12D8F556-FFFE-2B80-D402-8157E07B2D97}"/>
          </ac:grpSpMkLst>
        </pc:grpChg>
        <pc:picChg chg="add mod">
          <ac:chgData name="Kadhi, Ayat" userId="2115ba5f-f93e-44f4-84b4-3ec87d5cd987" providerId="ADAL" clId="{319DD5A8-72A2-41E6-9FF3-D23C70731D37}" dt="2024-04-18T12:56:16.603" v="2411" actId="1076"/>
          <ac:picMkLst>
            <pc:docMk/>
            <pc:sldMk cId="1052453315" sldId="279"/>
            <ac:picMk id="4" creationId="{6B75DA56-7951-4BEA-BE9D-3F9A750D563C}"/>
          </ac:picMkLst>
        </pc:picChg>
      </pc:sldChg>
      <pc:sldChg chg="addSp delSp modSp add mod modAnim">
        <pc:chgData name="Kadhi, Ayat" userId="2115ba5f-f93e-44f4-84b4-3ec87d5cd987" providerId="ADAL" clId="{319DD5A8-72A2-41E6-9FF3-D23C70731D37}" dt="2024-04-18T14:40:46.027" v="3720"/>
        <pc:sldMkLst>
          <pc:docMk/>
          <pc:sldMk cId="3462513019" sldId="280"/>
        </pc:sldMkLst>
        <pc:spChg chg="del">
          <ac:chgData name="Kadhi, Ayat" userId="2115ba5f-f93e-44f4-84b4-3ec87d5cd987" providerId="ADAL" clId="{319DD5A8-72A2-41E6-9FF3-D23C70731D37}" dt="2024-04-18T11:09:52.544" v="866" actId="478"/>
          <ac:spMkLst>
            <pc:docMk/>
            <pc:sldMk cId="3462513019" sldId="280"/>
            <ac:spMk id="3" creationId="{DA990494-EEF4-4459-8D37-B273FA8D8F79}"/>
          </ac:spMkLst>
        </pc:spChg>
        <pc:spChg chg="add del mod">
          <ac:chgData name="Kadhi, Ayat" userId="2115ba5f-f93e-44f4-84b4-3ec87d5cd987" providerId="ADAL" clId="{319DD5A8-72A2-41E6-9FF3-D23C70731D37}" dt="2024-04-18T11:09:54.513" v="867" actId="478"/>
          <ac:spMkLst>
            <pc:docMk/>
            <pc:sldMk cId="3462513019" sldId="280"/>
            <ac:spMk id="4" creationId="{B2D27ABA-9F4B-43FA-C5F1-A13AEA8175FC}"/>
          </ac:spMkLst>
        </pc:spChg>
        <pc:spChg chg="add del mod">
          <ac:chgData name="Kadhi, Ayat" userId="2115ba5f-f93e-44f4-84b4-3ec87d5cd987" providerId="ADAL" clId="{319DD5A8-72A2-41E6-9FF3-D23C70731D37}" dt="2024-04-18T11:35:38.234" v="1101" actId="478"/>
          <ac:spMkLst>
            <pc:docMk/>
            <pc:sldMk cId="3462513019" sldId="280"/>
            <ac:spMk id="5" creationId="{4789291C-47B1-0828-1AED-1601287510A1}"/>
          </ac:spMkLst>
        </pc:spChg>
        <pc:spChg chg="mod">
          <ac:chgData name="Kadhi, Ayat" userId="2115ba5f-f93e-44f4-84b4-3ec87d5cd987" providerId="ADAL" clId="{319DD5A8-72A2-41E6-9FF3-D23C70731D37}" dt="2024-04-18T07:56:31.408" v="566" actId="20577"/>
          <ac:spMkLst>
            <pc:docMk/>
            <pc:sldMk cId="3462513019" sldId="280"/>
            <ac:spMk id="6" creationId="{3CA44432-2933-CA29-1156-5ACA9102F297}"/>
          </ac:spMkLst>
        </pc:spChg>
        <pc:spChg chg="add mod">
          <ac:chgData name="Kadhi, Ayat" userId="2115ba5f-f93e-44f4-84b4-3ec87d5cd987" providerId="ADAL" clId="{319DD5A8-72A2-41E6-9FF3-D23C70731D37}" dt="2024-04-18T13:07:22.759" v="2589" actId="1076"/>
          <ac:spMkLst>
            <pc:docMk/>
            <pc:sldMk cId="3462513019" sldId="280"/>
            <ac:spMk id="7" creationId="{B499F7C7-2ACB-E95E-33C0-F4ACF96EC017}"/>
          </ac:spMkLst>
        </pc:spChg>
        <pc:spChg chg="add mod">
          <ac:chgData name="Kadhi, Ayat" userId="2115ba5f-f93e-44f4-84b4-3ec87d5cd987" providerId="ADAL" clId="{319DD5A8-72A2-41E6-9FF3-D23C70731D37}" dt="2024-04-18T13:07:22.759" v="2589" actId="1076"/>
          <ac:spMkLst>
            <pc:docMk/>
            <pc:sldMk cId="3462513019" sldId="280"/>
            <ac:spMk id="8" creationId="{A6573B6E-B7C4-C861-884B-2C064660525D}"/>
          </ac:spMkLst>
        </pc:spChg>
        <pc:spChg chg="add mod">
          <ac:chgData name="Kadhi, Ayat" userId="2115ba5f-f93e-44f4-84b4-3ec87d5cd987" providerId="ADAL" clId="{319DD5A8-72A2-41E6-9FF3-D23C70731D37}" dt="2024-04-18T13:07:22.759" v="2589" actId="1076"/>
          <ac:spMkLst>
            <pc:docMk/>
            <pc:sldMk cId="3462513019" sldId="280"/>
            <ac:spMk id="9" creationId="{58650759-28D8-5D4D-AD78-9F7148D9EFA1}"/>
          </ac:spMkLst>
        </pc:spChg>
        <pc:spChg chg="add mod">
          <ac:chgData name="Kadhi, Ayat" userId="2115ba5f-f93e-44f4-84b4-3ec87d5cd987" providerId="ADAL" clId="{319DD5A8-72A2-41E6-9FF3-D23C70731D37}" dt="2024-04-18T13:07:22.759" v="2589" actId="1076"/>
          <ac:spMkLst>
            <pc:docMk/>
            <pc:sldMk cId="3462513019" sldId="280"/>
            <ac:spMk id="10" creationId="{59F8B8A1-C0EF-EC72-21AC-742FC6CC7BA5}"/>
          </ac:spMkLst>
        </pc:spChg>
        <pc:spChg chg="add mod">
          <ac:chgData name="Kadhi, Ayat" userId="2115ba5f-f93e-44f4-84b4-3ec87d5cd987" providerId="ADAL" clId="{319DD5A8-72A2-41E6-9FF3-D23C70731D37}" dt="2024-04-18T13:07:22.759" v="2589" actId="1076"/>
          <ac:spMkLst>
            <pc:docMk/>
            <pc:sldMk cId="3462513019" sldId="280"/>
            <ac:spMk id="11" creationId="{BE69324D-31A3-A078-8911-0C98F0EC12A2}"/>
          </ac:spMkLst>
        </pc:spChg>
        <pc:spChg chg="add mod">
          <ac:chgData name="Kadhi, Ayat" userId="2115ba5f-f93e-44f4-84b4-3ec87d5cd987" providerId="ADAL" clId="{319DD5A8-72A2-41E6-9FF3-D23C70731D37}" dt="2024-04-18T13:07:22.759" v="2589" actId="1076"/>
          <ac:spMkLst>
            <pc:docMk/>
            <pc:sldMk cId="3462513019" sldId="280"/>
            <ac:spMk id="12" creationId="{A06BE2D8-4E5A-C509-ADBE-AB6AF49F206D}"/>
          </ac:spMkLst>
        </pc:spChg>
        <pc:spChg chg="add mod">
          <ac:chgData name="Kadhi, Ayat" userId="2115ba5f-f93e-44f4-84b4-3ec87d5cd987" providerId="ADAL" clId="{319DD5A8-72A2-41E6-9FF3-D23C70731D37}" dt="2024-04-18T13:07:22.759" v="2589" actId="1076"/>
          <ac:spMkLst>
            <pc:docMk/>
            <pc:sldMk cId="3462513019" sldId="280"/>
            <ac:spMk id="13" creationId="{BD15DB9C-1118-CDE7-E905-291579BBBB54}"/>
          </ac:spMkLst>
        </pc:spChg>
        <pc:spChg chg="add mod">
          <ac:chgData name="Kadhi, Ayat" userId="2115ba5f-f93e-44f4-84b4-3ec87d5cd987" providerId="ADAL" clId="{319DD5A8-72A2-41E6-9FF3-D23C70731D37}" dt="2024-04-18T13:07:22.759" v="2589" actId="1076"/>
          <ac:spMkLst>
            <pc:docMk/>
            <pc:sldMk cId="3462513019" sldId="280"/>
            <ac:spMk id="14" creationId="{F8E13D0E-797A-40F3-6215-64DF5F247840}"/>
          </ac:spMkLst>
        </pc:spChg>
        <pc:spChg chg="mod">
          <ac:chgData name="Kadhi, Ayat" userId="2115ba5f-f93e-44f4-84b4-3ec87d5cd987" providerId="ADAL" clId="{319DD5A8-72A2-41E6-9FF3-D23C70731D37}" dt="2024-04-18T12:37:06.736" v="1940" actId="21"/>
          <ac:spMkLst>
            <pc:docMk/>
            <pc:sldMk cId="3462513019" sldId="280"/>
            <ac:spMk id="19" creationId="{B8635CBA-6AFD-C1D3-1055-951A3432D73A}"/>
          </ac:spMkLst>
        </pc:spChg>
        <pc:spChg chg="mod">
          <ac:chgData name="Kadhi, Ayat" userId="2115ba5f-f93e-44f4-84b4-3ec87d5cd987" providerId="ADAL" clId="{319DD5A8-72A2-41E6-9FF3-D23C70731D37}" dt="2024-04-18T11:35:34.363" v="1100"/>
          <ac:spMkLst>
            <pc:docMk/>
            <pc:sldMk cId="3462513019" sldId="280"/>
            <ac:spMk id="20" creationId="{2FD82EFB-5582-A60A-DFE8-C8B02214FB90}"/>
          </ac:spMkLst>
        </pc:spChg>
        <pc:spChg chg="del mod topLvl">
          <ac:chgData name="Kadhi, Ayat" userId="2115ba5f-f93e-44f4-84b4-3ec87d5cd987" providerId="ADAL" clId="{319DD5A8-72A2-41E6-9FF3-D23C70731D37}" dt="2024-04-18T13:07:47.453" v="2596" actId="478"/>
          <ac:spMkLst>
            <pc:docMk/>
            <pc:sldMk cId="3462513019" sldId="280"/>
            <ac:spMk id="22" creationId="{5A2FD51C-1BE5-DA03-02A8-C64191C1E79B}"/>
          </ac:spMkLst>
        </pc:spChg>
        <pc:spChg chg="mod topLvl">
          <ac:chgData name="Kadhi, Ayat" userId="2115ba5f-f93e-44f4-84b4-3ec87d5cd987" providerId="ADAL" clId="{319DD5A8-72A2-41E6-9FF3-D23C70731D37}" dt="2024-04-18T13:13:38.631" v="2663" actId="1076"/>
          <ac:spMkLst>
            <pc:docMk/>
            <pc:sldMk cId="3462513019" sldId="280"/>
            <ac:spMk id="23" creationId="{5586B1D4-1BD8-CB9D-E3CC-58DEBC780BF3}"/>
          </ac:spMkLst>
        </pc:spChg>
        <pc:spChg chg="del mod topLvl">
          <ac:chgData name="Kadhi, Ayat" userId="2115ba5f-f93e-44f4-84b4-3ec87d5cd987" providerId="ADAL" clId="{319DD5A8-72A2-41E6-9FF3-D23C70731D37}" dt="2024-04-18T13:06:26.427" v="2572" actId="478"/>
          <ac:spMkLst>
            <pc:docMk/>
            <pc:sldMk cId="3462513019" sldId="280"/>
            <ac:spMk id="25" creationId="{FB881B69-AF34-2EAF-7F1B-EC7D76970BB9}"/>
          </ac:spMkLst>
        </pc:spChg>
        <pc:spChg chg="mod topLvl">
          <ac:chgData name="Kadhi, Ayat" userId="2115ba5f-f93e-44f4-84b4-3ec87d5cd987" providerId="ADAL" clId="{319DD5A8-72A2-41E6-9FF3-D23C70731D37}" dt="2024-04-18T13:13:41.885" v="2664" actId="1076"/>
          <ac:spMkLst>
            <pc:docMk/>
            <pc:sldMk cId="3462513019" sldId="280"/>
            <ac:spMk id="26" creationId="{F3C1D20B-6178-D207-99F9-D68AF74DA3B3}"/>
          </ac:spMkLst>
        </pc:spChg>
        <pc:spChg chg="del mod topLvl">
          <ac:chgData name="Kadhi, Ayat" userId="2115ba5f-f93e-44f4-84b4-3ec87d5cd987" providerId="ADAL" clId="{319DD5A8-72A2-41E6-9FF3-D23C70731D37}" dt="2024-04-18T13:10:22.931" v="2631" actId="478"/>
          <ac:spMkLst>
            <pc:docMk/>
            <pc:sldMk cId="3462513019" sldId="280"/>
            <ac:spMk id="28" creationId="{07046BB2-5C7F-A5C4-66C5-33C2ED860634}"/>
          </ac:spMkLst>
        </pc:spChg>
        <pc:spChg chg="mod topLvl">
          <ac:chgData name="Kadhi, Ayat" userId="2115ba5f-f93e-44f4-84b4-3ec87d5cd987" providerId="ADAL" clId="{319DD5A8-72A2-41E6-9FF3-D23C70731D37}" dt="2024-04-18T13:15:23.493" v="2692" actId="1076"/>
          <ac:spMkLst>
            <pc:docMk/>
            <pc:sldMk cId="3462513019" sldId="280"/>
            <ac:spMk id="29" creationId="{964F6102-EA1D-7AFE-5696-8A6473245922}"/>
          </ac:spMkLst>
        </pc:spChg>
        <pc:spChg chg="mod">
          <ac:chgData name="Kadhi, Ayat" userId="2115ba5f-f93e-44f4-84b4-3ec87d5cd987" providerId="ADAL" clId="{319DD5A8-72A2-41E6-9FF3-D23C70731D37}" dt="2024-04-18T11:35:34.363" v="1100"/>
          <ac:spMkLst>
            <pc:docMk/>
            <pc:sldMk cId="3462513019" sldId="280"/>
            <ac:spMk id="39" creationId="{F9C24472-B233-E605-E80C-3B6868414248}"/>
          </ac:spMkLst>
        </pc:spChg>
        <pc:spChg chg="mod">
          <ac:chgData name="Kadhi, Ayat" userId="2115ba5f-f93e-44f4-84b4-3ec87d5cd987" providerId="ADAL" clId="{319DD5A8-72A2-41E6-9FF3-D23C70731D37}" dt="2024-04-18T11:35:34.363" v="1100"/>
          <ac:spMkLst>
            <pc:docMk/>
            <pc:sldMk cId="3462513019" sldId="280"/>
            <ac:spMk id="40" creationId="{AA179369-9AE5-F36A-53EA-347AD16C50D3}"/>
          </ac:spMkLst>
        </pc:spChg>
        <pc:spChg chg="mod">
          <ac:chgData name="Kadhi, Ayat" userId="2115ba5f-f93e-44f4-84b4-3ec87d5cd987" providerId="ADAL" clId="{319DD5A8-72A2-41E6-9FF3-D23C70731D37}" dt="2024-04-18T11:35:34.363" v="1100"/>
          <ac:spMkLst>
            <pc:docMk/>
            <pc:sldMk cId="3462513019" sldId="280"/>
            <ac:spMk id="41" creationId="{4C663EB0-E089-4E9B-B4BE-7D78551BB964}"/>
          </ac:spMkLst>
        </pc:spChg>
        <pc:spChg chg="mod">
          <ac:chgData name="Kadhi, Ayat" userId="2115ba5f-f93e-44f4-84b4-3ec87d5cd987" providerId="ADAL" clId="{319DD5A8-72A2-41E6-9FF3-D23C70731D37}" dt="2024-04-18T11:35:34.363" v="1100"/>
          <ac:spMkLst>
            <pc:docMk/>
            <pc:sldMk cId="3462513019" sldId="280"/>
            <ac:spMk id="43" creationId="{B575F923-1020-ED74-6D68-1E976241952E}"/>
          </ac:spMkLst>
        </pc:spChg>
        <pc:spChg chg="mod">
          <ac:chgData name="Kadhi, Ayat" userId="2115ba5f-f93e-44f4-84b4-3ec87d5cd987" providerId="ADAL" clId="{319DD5A8-72A2-41E6-9FF3-D23C70731D37}" dt="2024-04-18T11:35:34.363" v="1100"/>
          <ac:spMkLst>
            <pc:docMk/>
            <pc:sldMk cId="3462513019" sldId="280"/>
            <ac:spMk id="44" creationId="{EAF40887-39DB-45A4-1F7E-C179A3416DAE}"/>
          </ac:spMkLst>
        </pc:spChg>
        <pc:spChg chg="mod">
          <ac:chgData name="Kadhi, Ayat" userId="2115ba5f-f93e-44f4-84b4-3ec87d5cd987" providerId="ADAL" clId="{319DD5A8-72A2-41E6-9FF3-D23C70731D37}" dt="2024-04-18T11:35:34.363" v="1100"/>
          <ac:spMkLst>
            <pc:docMk/>
            <pc:sldMk cId="3462513019" sldId="280"/>
            <ac:spMk id="45" creationId="{FC826210-EF8C-D58E-F1C3-CD4CAE33B624}"/>
          </ac:spMkLst>
        </pc:spChg>
        <pc:spChg chg="mod">
          <ac:chgData name="Kadhi, Ayat" userId="2115ba5f-f93e-44f4-84b4-3ec87d5cd987" providerId="ADAL" clId="{319DD5A8-72A2-41E6-9FF3-D23C70731D37}" dt="2024-04-18T11:35:34.363" v="1100"/>
          <ac:spMkLst>
            <pc:docMk/>
            <pc:sldMk cId="3462513019" sldId="280"/>
            <ac:spMk id="47" creationId="{6BEA523C-81E0-8D19-5F93-B1FDF3C27758}"/>
          </ac:spMkLst>
        </pc:spChg>
        <pc:spChg chg="mod">
          <ac:chgData name="Kadhi, Ayat" userId="2115ba5f-f93e-44f4-84b4-3ec87d5cd987" providerId="ADAL" clId="{319DD5A8-72A2-41E6-9FF3-D23C70731D37}" dt="2024-04-18T11:35:34.363" v="1100"/>
          <ac:spMkLst>
            <pc:docMk/>
            <pc:sldMk cId="3462513019" sldId="280"/>
            <ac:spMk id="48" creationId="{9A0AB824-D462-CAD8-DCD3-4C9870F97AB5}"/>
          </ac:spMkLst>
        </pc:spChg>
        <pc:spChg chg="mod">
          <ac:chgData name="Kadhi, Ayat" userId="2115ba5f-f93e-44f4-84b4-3ec87d5cd987" providerId="ADAL" clId="{319DD5A8-72A2-41E6-9FF3-D23C70731D37}" dt="2024-04-18T11:35:34.363" v="1100"/>
          <ac:spMkLst>
            <pc:docMk/>
            <pc:sldMk cId="3462513019" sldId="280"/>
            <ac:spMk id="49" creationId="{7A52F301-6711-7A01-3853-35B210C9C4EF}"/>
          </ac:spMkLst>
        </pc:spChg>
        <pc:spChg chg="mod">
          <ac:chgData name="Kadhi, Ayat" userId="2115ba5f-f93e-44f4-84b4-3ec87d5cd987" providerId="ADAL" clId="{319DD5A8-72A2-41E6-9FF3-D23C70731D37}" dt="2024-04-18T11:35:34.363" v="1100"/>
          <ac:spMkLst>
            <pc:docMk/>
            <pc:sldMk cId="3462513019" sldId="280"/>
            <ac:spMk id="50" creationId="{5E8FE631-1FBF-1789-6180-F09895174B23}"/>
          </ac:spMkLst>
        </pc:spChg>
        <pc:spChg chg="mod">
          <ac:chgData name="Kadhi, Ayat" userId="2115ba5f-f93e-44f4-84b4-3ec87d5cd987" providerId="ADAL" clId="{319DD5A8-72A2-41E6-9FF3-D23C70731D37}" dt="2024-04-18T11:35:34.363" v="1100"/>
          <ac:spMkLst>
            <pc:docMk/>
            <pc:sldMk cId="3462513019" sldId="280"/>
            <ac:spMk id="51" creationId="{60E95D4F-7928-C05C-B3B9-2374BEBAB0A5}"/>
          </ac:spMkLst>
        </pc:spChg>
        <pc:spChg chg="mod">
          <ac:chgData name="Kadhi, Ayat" userId="2115ba5f-f93e-44f4-84b4-3ec87d5cd987" providerId="ADAL" clId="{319DD5A8-72A2-41E6-9FF3-D23C70731D37}" dt="2024-04-18T11:35:34.363" v="1100"/>
          <ac:spMkLst>
            <pc:docMk/>
            <pc:sldMk cId="3462513019" sldId="280"/>
            <ac:spMk id="52" creationId="{91BC92FF-CEBB-0471-9047-4222EB6AAFE7}"/>
          </ac:spMkLst>
        </pc:spChg>
        <pc:spChg chg="mod">
          <ac:chgData name="Kadhi, Ayat" userId="2115ba5f-f93e-44f4-84b4-3ec87d5cd987" providerId="ADAL" clId="{319DD5A8-72A2-41E6-9FF3-D23C70731D37}" dt="2024-04-18T11:35:34.363" v="1100"/>
          <ac:spMkLst>
            <pc:docMk/>
            <pc:sldMk cId="3462513019" sldId="280"/>
            <ac:spMk id="53" creationId="{236AFC55-20FF-9B9B-1A86-454DC16BC403}"/>
          </ac:spMkLst>
        </pc:spChg>
        <pc:spChg chg="mod">
          <ac:chgData name="Kadhi, Ayat" userId="2115ba5f-f93e-44f4-84b4-3ec87d5cd987" providerId="ADAL" clId="{319DD5A8-72A2-41E6-9FF3-D23C70731D37}" dt="2024-04-18T11:35:34.363" v="1100"/>
          <ac:spMkLst>
            <pc:docMk/>
            <pc:sldMk cId="3462513019" sldId="280"/>
            <ac:spMk id="54" creationId="{A0F091ED-F9A1-6D34-AE71-D75DE9D9502F}"/>
          </ac:spMkLst>
        </pc:spChg>
        <pc:spChg chg="mod">
          <ac:chgData name="Kadhi, Ayat" userId="2115ba5f-f93e-44f4-84b4-3ec87d5cd987" providerId="ADAL" clId="{319DD5A8-72A2-41E6-9FF3-D23C70731D37}" dt="2024-04-18T11:35:34.363" v="1100"/>
          <ac:spMkLst>
            <pc:docMk/>
            <pc:sldMk cId="3462513019" sldId="280"/>
            <ac:spMk id="55" creationId="{0C940365-2242-64FF-95E9-B76A4542C909}"/>
          </ac:spMkLst>
        </pc:spChg>
        <pc:spChg chg="mod">
          <ac:chgData name="Kadhi, Ayat" userId="2115ba5f-f93e-44f4-84b4-3ec87d5cd987" providerId="ADAL" clId="{319DD5A8-72A2-41E6-9FF3-D23C70731D37}" dt="2024-04-18T11:35:34.363" v="1100"/>
          <ac:spMkLst>
            <pc:docMk/>
            <pc:sldMk cId="3462513019" sldId="280"/>
            <ac:spMk id="56" creationId="{4DE0E324-8F03-01EE-CE19-15A3B6124ADB}"/>
          </ac:spMkLst>
        </pc:spChg>
        <pc:spChg chg="mod">
          <ac:chgData name="Kadhi, Ayat" userId="2115ba5f-f93e-44f4-84b4-3ec87d5cd987" providerId="ADAL" clId="{319DD5A8-72A2-41E6-9FF3-D23C70731D37}" dt="2024-04-18T11:35:34.363" v="1100"/>
          <ac:spMkLst>
            <pc:docMk/>
            <pc:sldMk cId="3462513019" sldId="280"/>
            <ac:spMk id="57" creationId="{DF5055FD-ECAA-6416-2BE7-EDA274C05490}"/>
          </ac:spMkLst>
        </pc:spChg>
        <pc:spChg chg="mod">
          <ac:chgData name="Kadhi, Ayat" userId="2115ba5f-f93e-44f4-84b4-3ec87d5cd987" providerId="ADAL" clId="{319DD5A8-72A2-41E6-9FF3-D23C70731D37}" dt="2024-04-18T11:35:34.363" v="1100"/>
          <ac:spMkLst>
            <pc:docMk/>
            <pc:sldMk cId="3462513019" sldId="280"/>
            <ac:spMk id="58" creationId="{B41F807C-994A-BDDC-82FE-0E70FF970800}"/>
          </ac:spMkLst>
        </pc:spChg>
        <pc:spChg chg="mod">
          <ac:chgData name="Kadhi, Ayat" userId="2115ba5f-f93e-44f4-84b4-3ec87d5cd987" providerId="ADAL" clId="{319DD5A8-72A2-41E6-9FF3-D23C70731D37}" dt="2024-04-18T11:35:34.363" v="1100"/>
          <ac:spMkLst>
            <pc:docMk/>
            <pc:sldMk cId="3462513019" sldId="280"/>
            <ac:spMk id="59" creationId="{7CCA82ED-7A7B-3363-C098-7B664D4AE872}"/>
          </ac:spMkLst>
        </pc:spChg>
        <pc:spChg chg="mod">
          <ac:chgData name="Kadhi, Ayat" userId="2115ba5f-f93e-44f4-84b4-3ec87d5cd987" providerId="ADAL" clId="{319DD5A8-72A2-41E6-9FF3-D23C70731D37}" dt="2024-04-18T11:35:34.363" v="1100"/>
          <ac:spMkLst>
            <pc:docMk/>
            <pc:sldMk cId="3462513019" sldId="280"/>
            <ac:spMk id="60" creationId="{16B49E51-9F0F-7E10-3940-28135CA2A421}"/>
          </ac:spMkLst>
        </pc:spChg>
        <pc:spChg chg="add mod">
          <ac:chgData name="Kadhi, Ayat" userId="2115ba5f-f93e-44f4-84b4-3ec87d5cd987" providerId="ADAL" clId="{319DD5A8-72A2-41E6-9FF3-D23C70731D37}" dt="2024-04-18T13:13:33.798" v="2662" actId="1076"/>
          <ac:spMkLst>
            <pc:docMk/>
            <pc:sldMk cId="3462513019" sldId="280"/>
            <ac:spMk id="63" creationId="{79E9310B-5DFE-40D4-5121-6F3C480CDA8E}"/>
          </ac:spMkLst>
        </pc:spChg>
        <pc:grpChg chg="add mod">
          <ac:chgData name="Kadhi, Ayat" userId="2115ba5f-f93e-44f4-84b4-3ec87d5cd987" providerId="ADAL" clId="{319DD5A8-72A2-41E6-9FF3-D23C70731D37}" dt="2024-04-18T11:35:34.363" v="1100"/>
          <ac:grpSpMkLst>
            <pc:docMk/>
            <pc:sldMk cId="3462513019" sldId="280"/>
            <ac:grpSpMk id="18" creationId="{1650E442-5AD9-3B39-ED5D-8C3F6B397B4A}"/>
          </ac:grpSpMkLst>
        </pc:grpChg>
        <pc:grpChg chg="add del mod">
          <ac:chgData name="Kadhi, Ayat" userId="2115ba5f-f93e-44f4-84b4-3ec87d5cd987" providerId="ADAL" clId="{319DD5A8-72A2-41E6-9FF3-D23C70731D37}" dt="2024-04-18T13:07:47.453" v="2596" actId="478"/>
          <ac:grpSpMkLst>
            <pc:docMk/>
            <pc:sldMk cId="3462513019" sldId="280"/>
            <ac:grpSpMk id="21" creationId="{445367A0-AFB0-1400-7649-5EAEF3EC8306}"/>
          </ac:grpSpMkLst>
        </pc:grpChg>
        <pc:grpChg chg="add del mod">
          <ac:chgData name="Kadhi, Ayat" userId="2115ba5f-f93e-44f4-84b4-3ec87d5cd987" providerId="ADAL" clId="{319DD5A8-72A2-41E6-9FF3-D23C70731D37}" dt="2024-04-18T13:06:26.427" v="2572" actId="478"/>
          <ac:grpSpMkLst>
            <pc:docMk/>
            <pc:sldMk cId="3462513019" sldId="280"/>
            <ac:grpSpMk id="24" creationId="{2C047D48-A88F-50CB-E0F6-DEA574A1F54F}"/>
          </ac:grpSpMkLst>
        </pc:grpChg>
        <pc:grpChg chg="add del mod">
          <ac:chgData name="Kadhi, Ayat" userId="2115ba5f-f93e-44f4-84b4-3ec87d5cd987" providerId="ADAL" clId="{319DD5A8-72A2-41E6-9FF3-D23C70731D37}" dt="2024-04-18T13:10:22.931" v="2631" actId="478"/>
          <ac:grpSpMkLst>
            <pc:docMk/>
            <pc:sldMk cId="3462513019" sldId="280"/>
            <ac:grpSpMk id="27" creationId="{D4425BD0-B0B4-3300-30D4-1B6775996704}"/>
          </ac:grpSpMkLst>
        </pc:grpChg>
        <pc:grpChg chg="add mod">
          <ac:chgData name="Kadhi, Ayat" userId="2115ba5f-f93e-44f4-84b4-3ec87d5cd987" providerId="ADAL" clId="{319DD5A8-72A2-41E6-9FF3-D23C70731D37}" dt="2024-04-18T13:07:22.759" v="2589" actId="1076"/>
          <ac:grpSpMkLst>
            <pc:docMk/>
            <pc:sldMk cId="3462513019" sldId="280"/>
            <ac:grpSpMk id="38" creationId="{55AFCFD5-3870-C153-2AAF-E66A9EDDA99F}"/>
          </ac:grpSpMkLst>
        </pc:grpChg>
        <pc:grpChg chg="add mod">
          <ac:chgData name="Kadhi, Ayat" userId="2115ba5f-f93e-44f4-84b4-3ec87d5cd987" providerId="ADAL" clId="{319DD5A8-72A2-41E6-9FF3-D23C70731D37}" dt="2024-04-18T13:07:22.759" v="2589" actId="1076"/>
          <ac:grpSpMkLst>
            <pc:docMk/>
            <pc:sldMk cId="3462513019" sldId="280"/>
            <ac:grpSpMk id="42" creationId="{95BF475F-4701-9D09-200C-5F343E0C0BB5}"/>
          </ac:grpSpMkLst>
        </pc:grpChg>
        <pc:grpChg chg="add mod">
          <ac:chgData name="Kadhi, Ayat" userId="2115ba5f-f93e-44f4-84b4-3ec87d5cd987" providerId="ADAL" clId="{319DD5A8-72A2-41E6-9FF3-D23C70731D37}" dt="2024-04-18T13:07:22.759" v="2589" actId="1076"/>
          <ac:grpSpMkLst>
            <pc:docMk/>
            <pc:sldMk cId="3462513019" sldId="280"/>
            <ac:grpSpMk id="46" creationId="{4AF97F79-EAE4-25D2-B41F-B9EC5AA5D0F2}"/>
          </ac:grpSpMkLst>
        </pc:grpChg>
        <pc:picChg chg="add mod">
          <ac:chgData name="Kadhi, Ayat" userId="2115ba5f-f93e-44f4-84b4-3ec87d5cd987" providerId="ADAL" clId="{319DD5A8-72A2-41E6-9FF3-D23C70731D37}" dt="2024-04-18T13:07:22.759" v="2589" actId="1076"/>
          <ac:picMkLst>
            <pc:docMk/>
            <pc:sldMk cId="3462513019" sldId="280"/>
            <ac:picMk id="61" creationId="{681A7AE3-CB5B-FEA0-8DE9-8900A48E06CA}"/>
          </ac:picMkLst>
        </pc:picChg>
        <pc:picChg chg="add mod">
          <ac:chgData name="Kadhi, Ayat" userId="2115ba5f-f93e-44f4-84b4-3ec87d5cd987" providerId="ADAL" clId="{319DD5A8-72A2-41E6-9FF3-D23C70731D37}" dt="2024-04-18T13:07:22.759" v="2589" actId="1076"/>
          <ac:picMkLst>
            <pc:docMk/>
            <pc:sldMk cId="3462513019" sldId="280"/>
            <ac:picMk id="62" creationId="{621BF5F6-D310-0664-230C-4FD8C6C451F0}"/>
          </ac:picMkLst>
        </pc:picChg>
        <pc:cxnChg chg="add mod">
          <ac:chgData name="Kadhi, Ayat" userId="2115ba5f-f93e-44f4-84b4-3ec87d5cd987" providerId="ADAL" clId="{319DD5A8-72A2-41E6-9FF3-D23C70731D37}" dt="2024-04-18T13:07:22.759" v="2589" actId="1076"/>
          <ac:cxnSpMkLst>
            <pc:docMk/>
            <pc:sldMk cId="3462513019" sldId="280"/>
            <ac:cxnSpMk id="15" creationId="{9C27605A-E0CE-D4B9-25DE-2235742D4C52}"/>
          </ac:cxnSpMkLst>
        </pc:cxnChg>
        <pc:cxnChg chg="add mod">
          <ac:chgData name="Kadhi, Ayat" userId="2115ba5f-f93e-44f4-84b4-3ec87d5cd987" providerId="ADAL" clId="{319DD5A8-72A2-41E6-9FF3-D23C70731D37}" dt="2024-04-18T13:07:22.759" v="2589" actId="1076"/>
          <ac:cxnSpMkLst>
            <pc:docMk/>
            <pc:sldMk cId="3462513019" sldId="280"/>
            <ac:cxnSpMk id="16" creationId="{247E0F17-BEB3-83F9-2D45-6B3FD08BF398}"/>
          </ac:cxnSpMkLst>
        </pc:cxnChg>
        <pc:cxnChg chg="add mod">
          <ac:chgData name="Kadhi, Ayat" userId="2115ba5f-f93e-44f4-84b4-3ec87d5cd987" providerId="ADAL" clId="{319DD5A8-72A2-41E6-9FF3-D23C70731D37}" dt="2024-04-18T13:07:22.759" v="2589" actId="1076"/>
          <ac:cxnSpMkLst>
            <pc:docMk/>
            <pc:sldMk cId="3462513019" sldId="280"/>
            <ac:cxnSpMk id="17" creationId="{C0C057E5-F652-5018-E1FF-657B80B28AF9}"/>
          </ac:cxnSpMkLst>
        </pc:cxnChg>
        <pc:cxnChg chg="add mod">
          <ac:chgData name="Kadhi, Ayat" userId="2115ba5f-f93e-44f4-84b4-3ec87d5cd987" providerId="ADAL" clId="{319DD5A8-72A2-41E6-9FF3-D23C70731D37}" dt="2024-04-18T13:07:22.759" v="2589" actId="1076"/>
          <ac:cxnSpMkLst>
            <pc:docMk/>
            <pc:sldMk cId="3462513019" sldId="280"/>
            <ac:cxnSpMk id="30" creationId="{879E7689-D9DB-D337-4F26-1DAEAEF91DFC}"/>
          </ac:cxnSpMkLst>
        </pc:cxnChg>
        <pc:cxnChg chg="add mod">
          <ac:chgData name="Kadhi, Ayat" userId="2115ba5f-f93e-44f4-84b4-3ec87d5cd987" providerId="ADAL" clId="{319DD5A8-72A2-41E6-9FF3-D23C70731D37}" dt="2024-04-18T13:07:22.759" v="2589" actId="1076"/>
          <ac:cxnSpMkLst>
            <pc:docMk/>
            <pc:sldMk cId="3462513019" sldId="280"/>
            <ac:cxnSpMk id="31" creationId="{D754DCED-7D79-DE0A-F7A1-569FEB03991F}"/>
          </ac:cxnSpMkLst>
        </pc:cxnChg>
        <pc:cxnChg chg="add mod">
          <ac:chgData name="Kadhi, Ayat" userId="2115ba5f-f93e-44f4-84b4-3ec87d5cd987" providerId="ADAL" clId="{319DD5A8-72A2-41E6-9FF3-D23C70731D37}" dt="2024-04-18T13:07:22.759" v="2589" actId="1076"/>
          <ac:cxnSpMkLst>
            <pc:docMk/>
            <pc:sldMk cId="3462513019" sldId="280"/>
            <ac:cxnSpMk id="32" creationId="{E354078B-C274-6C8B-2F2D-93865E87E692}"/>
          </ac:cxnSpMkLst>
        </pc:cxnChg>
        <pc:cxnChg chg="add mod">
          <ac:chgData name="Kadhi, Ayat" userId="2115ba5f-f93e-44f4-84b4-3ec87d5cd987" providerId="ADAL" clId="{319DD5A8-72A2-41E6-9FF3-D23C70731D37}" dt="2024-04-18T13:07:22.759" v="2589" actId="1076"/>
          <ac:cxnSpMkLst>
            <pc:docMk/>
            <pc:sldMk cId="3462513019" sldId="280"/>
            <ac:cxnSpMk id="33" creationId="{3DFB4DB9-B659-E3E2-FFAF-6F4E4D66617B}"/>
          </ac:cxnSpMkLst>
        </pc:cxnChg>
        <pc:cxnChg chg="add mod">
          <ac:chgData name="Kadhi, Ayat" userId="2115ba5f-f93e-44f4-84b4-3ec87d5cd987" providerId="ADAL" clId="{319DD5A8-72A2-41E6-9FF3-D23C70731D37}" dt="2024-04-18T13:07:22.759" v="2589" actId="1076"/>
          <ac:cxnSpMkLst>
            <pc:docMk/>
            <pc:sldMk cId="3462513019" sldId="280"/>
            <ac:cxnSpMk id="34" creationId="{2070EDA8-28C8-37F7-2060-DE4E08712F19}"/>
          </ac:cxnSpMkLst>
        </pc:cxnChg>
        <pc:cxnChg chg="add mod">
          <ac:chgData name="Kadhi, Ayat" userId="2115ba5f-f93e-44f4-84b4-3ec87d5cd987" providerId="ADAL" clId="{319DD5A8-72A2-41E6-9FF3-D23C70731D37}" dt="2024-04-18T13:07:22.759" v="2589" actId="1076"/>
          <ac:cxnSpMkLst>
            <pc:docMk/>
            <pc:sldMk cId="3462513019" sldId="280"/>
            <ac:cxnSpMk id="35" creationId="{86A64544-EA8B-1AA2-9C9E-94AC3C808164}"/>
          </ac:cxnSpMkLst>
        </pc:cxnChg>
        <pc:cxnChg chg="add mod">
          <ac:chgData name="Kadhi, Ayat" userId="2115ba5f-f93e-44f4-84b4-3ec87d5cd987" providerId="ADAL" clId="{319DD5A8-72A2-41E6-9FF3-D23C70731D37}" dt="2024-04-18T13:10:02.664" v="2623" actId="14100"/>
          <ac:cxnSpMkLst>
            <pc:docMk/>
            <pc:sldMk cId="3462513019" sldId="280"/>
            <ac:cxnSpMk id="36" creationId="{DF8F64B2-7E04-B035-1D20-E70E1DA52651}"/>
          </ac:cxnSpMkLst>
        </pc:cxnChg>
        <pc:cxnChg chg="add mod">
          <ac:chgData name="Kadhi, Ayat" userId="2115ba5f-f93e-44f4-84b4-3ec87d5cd987" providerId="ADAL" clId="{319DD5A8-72A2-41E6-9FF3-D23C70731D37}" dt="2024-04-18T13:15:20.612" v="2691" actId="14100"/>
          <ac:cxnSpMkLst>
            <pc:docMk/>
            <pc:sldMk cId="3462513019" sldId="280"/>
            <ac:cxnSpMk id="37" creationId="{43C93E61-2C60-3E61-B828-E5DAAABF8428}"/>
          </ac:cxnSpMkLst>
        </pc:cxnChg>
      </pc:sldChg>
      <pc:sldChg chg="addSp delSp modSp add mod">
        <pc:chgData name="Kadhi, Ayat" userId="2115ba5f-f93e-44f4-84b4-3ec87d5cd987" providerId="ADAL" clId="{319DD5A8-72A2-41E6-9FF3-D23C70731D37}" dt="2024-04-18T12:47:43.978" v="2150"/>
        <pc:sldMkLst>
          <pc:docMk/>
          <pc:sldMk cId="3338251189" sldId="281"/>
        </pc:sldMkLst>
        <pc:spChg chg="del">
          <ac:chgData name="Kadhi, Ayat" userId="2115ba5f-f93e-44f4-84b4-3ec87d5cd987" providerId="ADAL" clId="{319DD5A8-72A2-41E6-9FF3-D23C70731D37}" dt="2024-04-18T11:09:57.863" v="868" actId="478"/>
          <ac:spMkLst>
            <pc:docMk/>
            <pc:sldMk cId="3338251189" sldId="281"/>
            <ac:spMk id="3" creationId="{DA990494-EEF4-4459-8D37-B273FA8D8F79}"/>
          </ac:spMkLst>
        </pc:spChg>
        <pc:spChg chg="add mod">
          <ac:chgData name="Kadhi, Ayat" userId="2115ba5f-f93e-44f4-84b4-3ec87d5cd987" providerId="ADAL" clId="{319DD5A8-72A2-41E6-9FF3-D23C70731D37}" dt="2024-04-18T12:47:43.978" v="2150"/>
          <ac:spMkLst>
            <pc:docMk/>
            <pc:sldMk cId="3338251189" sldId="281"/>
            <ac:spMk id="4" creationId="{73A105E1-C01F-CB0A-6845-369E7E86B6AD}"/>
          </ac:spMkLst>
        </pc:spChg>
        <pc:spChg chg="mod">
          <ac:chgData name="Kadhi, Ayat" userId="2115ba5f-f93e-44f4-84b4-3ec87d5cd987" providerId="ADAL" clId="{319DD5A8-72A2-41E6-9FF3-D23C70731D37}" dt="2024-04-18T09:04:43.957" v="577" actId="20577"/>
          <ac:spMkLst>
            <pc:docMk/>
            <pc:sldMk cId="3338251189" sldId="281"/>
            <ac:spMk id="6" creationId="{3CA44432-2933-CA29-1156-5ACA9102F297}"/>
          </ac:spMkLst>
        </pc:spChg>
      </pc:sldChg>
      <pc:sldChg chg="addSp delSp modSp add del mod">
        <pc:chgData name="Kadhi, Ayat" userId="2115ba5f-f93e-44f4-84b4-3ec87d5cd987" providerId="ADAL" clId="{319DD5A8-72A2-41E6-9FF3-D23C70731D37}" dt="2024-04-18T09:06:18.506" v="592" actId="47"/>
        <pc:sldMkLst>
          <pc:docMk/>
          <pc:sldMk cId="0" sldId="282"/>
        </pc:sldMkLst>
        <pc:spChg chg="add del mod">
          <ac:chgData name="Kadhi, Ayat" userId="2115ba5f-f93e-44f4-84b4-3ec87d5cd987" providerId="ADAL" clId="{319DD5A8-72A2-41E6-9FF3-D23C70731D37}" dt="2024-04-18T09:06:09.276" v="590" actId="21"/>
          <ac:spMkLst>
            <pc:docMk/>
            <pc:sldMk cId="0" sldId="282"/>
            <ac:spMk id="3" creationId="{136C7DBA-6864-3C4B-6957-50116E1317B3}"/>
          </ac:spMkLst>
        </pc:spChg>
        <pc:spChg chg="del">
          <ac:chgData name="Kadhi, Ayat" userId="2115ba5f-f93e-44f4-84b4-3ec87d5cd987" providerId="ADAL" clId="{319DD5A8-72A2-41E6-9FF3-D23C70731D37}" dt="2024-04-18T09:05:28.901" v="581" actId="478"/>
          <ac:spMkLst>
            <pc:docMk/>
            <pc:sldMk cId="0" sldId="282"/>
            <ac:spMk id="788"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89"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0"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1"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2"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3"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4"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5" creationId="{00000000-0000-0000-0000-000000000000}"/>
          </ac:spMkLst>
        </pc:spChg>
        <pc:spChg chg="add del">
          <ac:chgData name="Kadhi, Ayat" userId="2115ba5f-f93e-44f4-84b4-3ec87d5cd987" providerId="ADAL" clId="{319DD5A8-72A2-41E6-9FF3-D23C70731D37}" dt="2024-04-18T09:06:14.597" v="591" actId="21"/>
          <ac:spMkLst>
            <pc:docMk/>
            <pc:sldMk cId="0" sldId="282"/>
            <ac:spMk id="796" creationId="{00000000-0000-0000-0000-000000000000}"/>
          </ac:spMkLst>
        </pc:spChg>
        <pc:spChg chg="del">
          <ac:chgData name="Kadhi, Ayat" userId="2115ba5f-f93e-44f4-84b4-3ec87d5cd987" providerId="ADAL" clId="{319DD5A8-72A2-41E6-9FF3-D23C70731D37}" dt="2024-04-18T09:06:14.597" v="591" actId="21"/>
          <ac:spMkLst>
            <pc:docMk/>
            <pc:sldMk cId="0" sldId="282"/>
            <ac:spMk id="820" creationId="{00000000-0000-0000-0000-000000000000}"/>
          </ac:spMkLst>
        </pc:spChg>
        <pc:grpChg chg="add del">
          <ac:chgData name="Kadhi, Ayat" userId="2115ba5f-f93e-44f4-84b4-3ec87d5cd987" providerId="ADAL" clId="{319DD5A8-72A2-41E6-9FF3-D23C70731D37}" dt="2024-04-18T09:06:14.597" v="591" actId="21"/>
          <ac:grpSpMkLst>
            <pc:docMk/>
            <pc:sldMk cId="0" sldId="282"/>
            <ac:grpSpMk id="800" creationId="{00000000-0000-0000-0000-000000000000}"/>
          </ac:grpSpMkLst>
        </pc:grpChg>
        <pc:grpChg chg="add del">
          <ac:chgData name="Kadhi, Ayat" userId="2115ba5f-f93e-44f4-84b4-3ec87d5cd987" providerId="ADAL" clId="{319DD5A8-72A2-41E6-9FF3-D23C70731D37}" dt="2024-04-18T09:06:14.597" v="591" actId="21"/>
          <ac:grpSpMkLst>
            <pc:docMk/>
            <pc:sldMk cId="0" sldId="282"/>
            <ac:grpSpMk id="803" creationId="{00000000-0000-0000-0000-000000000000}"/>
          </ac:grpSpMkLst>
        </pc:grpChg>
        <pc:grpChg chg="add del">
          <ac:chgData name="Kadhi, Ayat" userId="2115ba5f-f93e-44f4-84b4-3ec87d5cd987" providerId="ADAL" clId="{319DD5A8-72A2-41E6-9FF3-D23C70731D37}" dt="2024-04-18T09:06:14.597" v="591" actId="21"/>
          <ac:grpSpMkLst>
            <pc:docMk/>
            <pc:sldMk cId="0" sldId="282"/>
            <ac:grpSpMk id="806" creationId="{00000000-0000-0000-0000-000000000000}"/>
          </ac:grpSpMkLst>
        </pc:grpChg>
        <pc:grpChg chg="add del">
          <ac:chgData name="Kadhi, Ayat" userId="2115ba5f-f93e-44f4-84b4-3ec87d5cd987" providerId="ADAL" clId="{319DD5A8-72A2-41E6-9FF3-D23C70731D37}" dt="2024-04-18T09:06:14.597" v="591" actId="21"/>
          <ac:grpSpMkLst>
            <pc:docMk/>
            <pc:sldMk cId="0" sldId="282"/>
            <ac:grpSpMk id="809" creationId="{00000000-0000-0000-0000-000000000000}"/>
          </ac:grpSpMkLst>
        </pc:grpChg>
        <pc:grpChg chg="add del">
          <ac:chgData name="Kadhi, Ayat" userId="2115ba5f-f93e-44f4-84b4-3ec87d5cd987" providerId="ADAL" clId="{319DD5A8-72A2-41E6-9FF3-D23C70731D37}" dt="2024-04-18T09:06:14.597" v="591" actId="21"/>
          <ac:grpSpMkLst>
            <pc:docMk/>
            <pc:sldMk cId="0" sldId="282"/>
            <ac:grpSpMk id="821" creationId="{00000000-0000-0000-0000-000000000000}"/>
          </ac:grpSpMkLst>
        </pc:grpChg>
        <pc:grpChg chg="del">
          <ac:chgData name="Kadhi, Ayat" userId="2115ba5f-f93e-44f4-84b4-3ec87d5cd987" providerId="ADAL" clId="{319DD5A8-72A2-41E6-9FF3-D23C70731D37}" dt="2024-04-18T09:06:14.597" v="591" actId="21"/>
          <ac:grpSpMkLst>
            <pc:docMk/>
            <pc:sldMk cId="0" sldId="282"/>
            <ac:grpSpMk id="825" creationId="{00000000-0000-0000-0000-000000000000}"/>
          </ac:grpSpMkLst>
        </pc:grpChg>
        <pc:grpChg chg="add del">
          <ac:chgData name="Kadhi, Ayat" userId="2115ba5f-f93e-44f4-84b4-3ec87d5cd987" providerId="ADAL" clId="{319DD5A8-72A2-41E6-9FF3-D23C70731D37}" dt="2024-04-18T09:06:14.597" v="591" actId="21"/>
          <ac:grpSpMkLst>
            <pc:docMk/>
            <pc:sldMk cId="0" sldId="282"/>
            <ac:grpSpMk id="829" creationId="{00000000-0000-0000-0000-000000000000}"/>
          </ac:grpSpMkLst>
        </pc:grpChg>
        <pc:cxnChg chg="add del mod">
          <ac:chgData name="Kadhi, Ayat" userId="2115ba5f-f93e-44f4-84b4-3ec87d5cd987" providerId="ADAL" clId="{319DD5A8-72A2-41E6-9FF3-D23C70731D37}" dt="2024-04-18T09:06:14.597" v="591" actId="21"/>
          <ac:cxnSpMkLst>
            <pc:docMk/>
            <pc:sldMk cId="0" sldId="282"/>
            <ac:cxnSpMk id="797"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798"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799"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2"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3"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4"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5"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6" creationId="{00000000-0000-0000-0000-000000000000}"/>
          </ac:cxnSpMkLst>
        </pc:cxnChg>
        <pc:cxnChg chg="del mod">
          <ac:chgData name="Kadhi, Ayat" userId="2115ba5f-f93e-44f4-84b4-3ec87d5cd987" providerId="ADAL" clId="{319DD5A8-72A2-41E6-9FF3-D23C70731D37}" dt="2024-04-18T09:06:14.597" v="591" actId="21"/>
          <ac:cxnSpMkLst>
            <pc:docMk/>
            <pc:sldMk cId="0" sldId="282"/>
            <ac:cxnSpMk id="817"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8" creationId="{00000000-0000-0000-0000-000000000000}"/>
          </ac:cxnSpMkLst>
        </pc:cxnChg>
        <pc:cxnChg chg="add del mod">
          <ac:chgData name="Kadhi, Ayat" userId="2115ba5f-f93e-44f4-84b4-3ec87d5cd987" providerId="ADAL" clId="{319DD5A8-72A2-41E6-9FF3-D23C70731D37}" dt="2024-04-18T09:06:14.597" v="591" actId="21"/>
          <ac:cxnSpMkLst>
            <pc:docMk/>
            <pc:sldMk cId="0" sldId="282"/>
            <ac:cxnSpMk id="819" creationId="{00000000-0000-0000-0000-000000000000}"/>
          </ac:cxnSpMkLst>
        </pc:cxnChg>
      </pc:sldChg>
      <pc:sldChg chg="addSp delSp modSp add mod modAnim">
        <pc:chgData name="Kadhi, Ayat" userId="2115ba5f-f93e-44f4-84b4-3ec87d5cd987" providerId="ADAL" clId="{319DD5A8-72A2-41E6-9FF3-D23C70731D37}" dt="2024-04-18T14:38:41.089" v="3701"/>
        <pc:sldMkLst>
          <pc:docMk/>
          <pc:sldMk cId="1213626268" sldId="282"/>
        </pc:sldMkLst>
        <pc:spChg chg="del">
          <ac:chgData name="Kadhi, Ayat" userId="2115ba5f-f93e-44f4-84b4-3ec87d5cd987" providerId="ADAL" clId="{319DD5A8-72A2-41E6-9FF3-D23C70731D37}" dt="2024-04-18T11:04:54.779" v="810" actId="478"/>
          <ac:spMkLst>
            <pc:docMk/>
            <pc:sldMk cId="1213626268" sldId="282"/>
            <ac:spMk id="3" creationId="{DA990494-EEF4-4459-8D37-B273FA8D8F79}"/>
          </ac:spMkLst>
        </pc:spChg>
        <pc:spChg chg="del">
          <ac:chgData name="Kadhi, Ayat" userId="2115ba5f-f93e-44f4-84b4-3ec87d5cd987" providerId="ADAL" clId="{319DD5A8-72A2-41E6-9FF3-D23C70731D37}" dt="2024-04-18T11:04:47.872" v="809" actId="21"/>
          <ac:spMkLst>
            <pc:docMk/>
            <pc:sldMk cId="1213626268" sldId="282"/>
            <ac:spMk id="4" creationId="{FD004C20-ECDA-6CB3-0B7A-2320227E3E3B}"/>
          </ac:spMkLst>
        </pc:spChg>
        <pc:spChg chg="add del mod">
          <ac:chgData name="Kadhi, Ayat" userId="2115ba5f-f93e-44f4-84b4-3ec87d5cd987" providerId="ADAL" clId="{319DD5A8-72A2-41E6-9FF3-D23C70731D37}" dt="2024-04-18T11:04:57.287" v="812" actId="478"/>
          <ac:spMkLst>
            <pc:docMk/>
            <pc:sldMk cId="1213626268" sldId="282"/>
            <ac:spMk id="5" creationId="{E909B26B-D8A7-768D-4313-B5C5164DFCB2}"/>
          </ac:spMkLst>
        </pc:spChg>
        <pc:spChg chg="add del mod">
          <ac:chgData name="Kadhi, Ayat" userId="2115ba5f-f93e-44f4-84b4-3ec87d5cd987" providerId="ADAL" clId="{319DD5A8-72A2-41E6-9FF3-D23C70731D37}" dt="2024-04-18T11:08:28.616" v="860" actId="21"/>
          <ac:spMkLst>
            <pc:docMk/>
            <pc:sldMk cId="1213626268" sldId="282"/>
            <ac:spMk id="7" creationId="{BAAB82BD-5F3E-5DD5-9242-699BBD48A50C}"/>
          </ac:spMkLst>
        </pc:spChg>
        <pc:spChg chg="add mod">
          <ac:chgData name="Kadhi, Ayat" userId="2115ba5f-f93e-44f4-84b4-3ec87d5cd987" providerId="ADAL" clId="{319DD5A8-72A2-41E6-9FF3-D23C70731D37}" dt="2024-04-18T12:37:33.089" v="1950" actId="1076"/>
          <ac:spMkLst>
            <pc:docMk/>
            <pc:sldMk cId="1213626268" sldId="282"/>
            <ac:spMk id="9" creationId="{1723E4F0-B69F-DE8B-D8D2-D4544956E233}"/>
          </ac:spMkLst>
        </pc:spChg>
        <pc:spChg chg="mod">
          <ac:chgData name="Kadhi, Ayat" userId="2115ba5f-f93e-44f4-84b4-3ec87d5cd987" providerId="ADAL" clId="{319DD5A8-72A2-41E6-9FF3-D23C70731D37}" dt="2024-04-18T11:25:20.274" v="1044"/>
          <ac:spMkLst>
            <pc:docMk/>
            <pc:sldMk cId="1213626268" sldId="282"/>
            <ac:spMk id="11" creationId="{A3FF059F-CF5A-61C2-0340-9FACF78613E3}"/>
          </ac:spMkLst>
        </pc:spChg>
        <pc:spChg chg="mod">
          <ac:chgData name="Kadhi, Ayat" userId="2115ba5f-f93e-44f4-84b4-3ec87d5cd987" providerId="ADAL" clId="{319DD5A8-72A2-41E6-9FF3-D23C70731D37}" dt="2024-04-18T11:25:20.274" v="1044"/>
          <ac:spMkLst>
            <pc:docMk/>
            <pc:sldMk cId="1213626268" sldId="282"/>
            <ac:spMk id="12" creationId="{DE8605C0-BAD5-1AFD-FABE-C6FDBEA5580B}"/>
          </ac:spMkLst>
        </pc:spChg>
        <pc:spChg chg="mod">
          <ac:chgData name="Kadhi, Ayat" userId="2115ba5f-f93e-44f4-84b4-3ec87d5cd987" providerId="ADAL" clId="{319DD5A8-72A2-41E6-9FF3-D23C70731D37}" dt="2024-04-18T11:25:20.274" v="1044"/>
          <ac:spMkLst>
            <pc:docMk/>
            <pc:sldMk cId="1213626268" sldId="282"/>
            <ac:spMk id="13" creationId="{DDBDC932-9489-F663-2BB7-5A41C46F1417}"/>
          </ac:spMkLst>
        </pc:spChg>
        <pc:spChg chg="mod">
          <ac:chgData name="Kadhi, Ayat" userId="2115ba5f-f93e-44f4-84b4-3ec87d5cd987" providerId="ADAL" clId="{319DD5A8-72A2-41E6-9FF3-D23C70731D37}" dt="2024-04-18T11:25:20.274" v="1044"/>
          <ac:spMkLst>
            <pc:docMk/>
            <pc:sldMk cId="1213626268" sldId="282"/>
            <ac:spMk id="14" creationId="{4EEF9FC7-31A3-01EA-A3E9-F82BB00D4CA9}"/>
          </ac:spMkLst>
        </pc:spChg>
        <pc:spChg chg="mod">
          <ac:chgData name="Kadhi, Ayat" userId="2115ba5f-f93e-44f4-84b4-3ec87d5cd987" providerId="ADAL" clId="{319DD5A8-72A2-41E6-9FF3-D23C70731D37}" dt="2024-04-18T11:25:20.274" v="1044"/>
          <ac:spMkLst>
            <pc:docMk/>
            <pc:sldMk cId="1213626268" sldId="282"/>
            <ac:spMk id="15" creationId="{D42F0774-F7DB-7054-DB7F-F8AF3BDBE31A}"/>
          </ac:spMkLst>
        </pc:spChg>
        <pc:spChg chg="mod">
          <ac:chgData name="Kadhi, Ayat" userId="2115ba5f-f93e-44f4-84b4-3ec87d5cd987" providerId="ADAL" clId="{319DD5A8-72A2-41E6-9FF3-D23C70731D37}" dt="2024-04-18T11:25:20.274" v="1044"/>
          <ac:spMkLst>
            <pc:docMk/>
            <pc:sldMk cId="1213626268" sldId="282"/>
            <ac:spMk id="17" creationId="{63DDB307-BF58-82ED-F759-528FD2D430BD}"/>
          </ac:spMkLst>
        </pc:spChg>
        <pc:spChg chg="mod">
          <ac:chgData name="Kadhi, Ayat" userId="2115ba5f-f93e-44f4-84b4-3ec87d5cd987" providerId="ADAL" clId="{319DD5A8-72A2-41E6-9FF3-D23C70731D37}" dt="2024-04-18T11:25:20.274" v="1044"/>
          <ac:spMkLst>
            <pc:docMk/>
            <pc:sldMk cId="1213626268" sldId="282"/>
            <ac:spMk id="18" creationId="{21719F48-41EE-7CEE-6781-C6BA857CCDAB}"/>
          </ac:spMkLst>
        </pc:spChg>
        <pc:spChg chg="mod">
          <ac:chgData name="Kadhi, Ayat" userId="2115ba5f-f93e-44f4-84b4-3ec87d5cd987" providerId="ADAL" clId="{319DD5A8-72A2-41E6-9FF3-D23C70731D37}" dt="2024-04-18T11:25:20.274" v="1044"/>
          <ac:spMkLst>
            <pc:docMk/>
            <pc:sldMk cId="1213626268" sldId="282"/>
            <ac:spMk id="20" creationId="{C9E20FE7-FCB0-D648-C2DB-7712BCB11F23}"/>
          </ac:spMkLst>
        </pc:spChg>
        <pc:spChg chg="mod">
          <ac:chgData name="Kadhi, Ayat" userId="2115ba5f-f93e-44f4-84b4-3ec87d5cd987" providerId="ADAL" clId="{319DD5A8-72A2-41E6-9FF3-D23C70731D37}" dt="2024-04-18T11:25:20.274" v="1044"/>
          <ac:spMkLst>
            <pc:docMk/>
            <pc:sldMk cId="1213626268" sldId="282"/>
            <ac:spMk id="21" creationId="{5851E756-0444-475A-9F52-7C6D81A056B2}"/>
          </ac:spMkLst>
        </pc:spChg>
        <pc:spChg chg="mod">
          <ac:chgData name="Kadhi, Ayat" userId="2115ba5f-f93e-44f4-84b4-3ec87d5cd987" providerId="ADAL" clId="{319DD5A8-72A2-41E6-9FF3-D23C70731D37}" dt="2024-04-18T11:25:20.274" v="1044"/>
          <ac:spMkLst>
            <pc:docMk/>
            <pc:sldMk cId="1213626268" sldId="282"/>
            <ac:spMk id="23" creationId="{DCDD684F-5FBF-2D62-5F89-1F37C855A362}"/>
          </ac:spMkLst>
        </pc:spChg>
        <pc:spChg chg="mod">
          <ac:chgData name="Kadhi, Ayat" userId="2115ba5f-f93e-44f4-84b4-3ec87d5cd987" providerId="ADAL" clId="{319DD5A8-72A2-41E6-9FF3-D23C70731D37}" dt="2024-04-18T11:25:20.274" v="1044"/>
          <ac:spMkLst>
            <pc:docMk/>
            <pc:sldMk cId="1213626268" sldId="282"/>
            <ac:spMk id="24" creationId="{D6C16036-25E5-CE77-6939-069D327EFE1F}"/>
          </ac:spMkLst>
        </pc:spChg>
        <pc:spChg chg="mod">
          <ac:chgData name="Kadhi, Ayat" userId="2115ba5f-f93e-44f4-84b4-3ec87d5cd987" providerId="ADAL" clId="{319DD5A8-72A2-41E6-9FF3-D23C70731D37}" dt="2024-04-18T11:25:20.274" v="1044"/>
          <ac:spMkLst>
            <pc:docMk/>
            <pc:sldMk cId="1213626268" sldId="282"/>
            <ac:spMk id="26" creationId="{3C8270D9-2F31-4F42-E812-D48DD68F3361}"/>
          </ac:spMkLst>
        </pc:spChg>
        <pc:spChg chg="mod">
          <ac:chgData name="Kadhi, Ayat" userId="2115ba5f-f93e-44f4-84b4-3ec87d5cd987" providerId="ADAL" clId="{319DD5A8-72A2-41E6-9FF3-D23C70731D37}" dt="2024-04-18T11:25:20.274" v="1044"/>
          <ac:spMkLst>
            <pc:docMk/>
            <pc:sldMk cId="1213626268" sldId="282"/>
            <ac:spMk id="27" creationId="{267A5CDB-4F4D-CE66-23BF-E741EF615E2F}"/>
          </ac:spMkLst>
        </pc:spChg>
        <pc:spChg chg="mod">
          <ac:chgData name="Kadhi, Ayat" userId="2115ba5f-f93e-44f4-84b4-3ec87d5cd987" providerId="ADAL" clId="{319DD5A8-72A2-41E6-9FF3-D23C70731D37}" dt="2024-04-18T11:25:20.274" v="1044"/>
          <ac:spMkLst>
            <pc:docMk/>
            <pc:sldMk cId="1213626268" sldId="282"/>
            <ac:spMk id="29" creationId="{5F03ECDB-4356-9289-A324-08DBE63A4674}"/>
          </ac:spMkLst>
        </pc:spChg>
        <pc:spChg chg="mod">
          <ac:chgData name="Kadhi, Ayat" userId="2115ba5f-f93e-44f4-84b4-3ec87d5cd987" providerId="ADAL" clId="{319DD5A8-72A2-41E6-9FF3-D23C70731D37}" dt="2024-04-18T11:25:20.274" v="1044"/>
          <ac:spMkLst>
            <pc:docMk/>
            <pc:sldMk cId="1213626268" sldId="282"/>
            <ac:spMk id="30" creationId="{B5EB6A82-464B-60A1-C264-0352C36A45AA}"/>
          </ac:spMkLst>
        </pc:spChg>
        <pc:spChg chg="mod">
          <ac:chgData name="Kadhi, Ayat" userId="2115ba5f-f93e-44f4-84b4-3ec87d5cd987" providerId="ADAL" clId="{319DD5A8-72A2-41E6-9FF3-D23C70731D37}" dt="2024-04-18T11:25:20.274" v="1044"/>
          <ac:spMkLst>
            <pc:docMk/>
            <pc:sldMk cId="1213626268" sldId="282"/>
            <ac:spMk id="32" creationId="{161739C3-E211-D6A1-F116-B2EF792D1499}"/>
          </ac:spMkLst>
        </pc:spChg>
        <pc:spChg chg="mod">
          <ac:chgData name="Kadhi, Ayat" userId="2115ba5f-f93e-44f4-84b4-3ec87d5cd987" providerId="ADAL" clId="{319DD5A8-72A2-41E6-9FF3-D23C70731D37}" dt="2024-04-18T11:25:20.274" v="1044"/>
          <ac:spMkLst>
            <pc:docMk/>
            <pc:sldMk cId="1213626268" sldId="282"/>
            <ac:spMk id="33" creationId="{FF9894FC-26C9-26B8-090C-9AC57C2BE2FE}"/>
          </ac:spMkLst>
        </pc:spChg>
        <pc:spChg chg="mod">
          <ac:chgData name="Kadhi, Ayat" userId="2115ba5f-f93e-44f4-84b4-3ec87d5cd987" providerId="ADAL" clId="{319DD5A8-72A2-41E6-9FF3-D23C70731D37}" dt="2024-04-18T11:25:23.399" v="1046"/>
          <ac:spMkLst>
            <pc:docMk/>
            <pc:sldMk cId="1213626268" sldId="282"/>
            <ac:spMk id="41" creationId="{A522B5F0-336F-A76B-41C2-14DF0D34E40A}"/>
          </ac:spMkLst>
        </pc:spChg>
        <pc:spChg chg="mod">
          <ac:chgData name="Kadhi, Ayat" userId="2115ba5f-f93e-44f4-84b4-3ec87d5cd987" providerId="ADAL" clId="{319DD5A8-72A2-41E6-9FF3-D23C70731D37}" dt="2024-04-18T11:25:23.399" v="1046"/>
          <ac:spMkLst>
            <pc:docMk/>
            <pc:sldMk cId="1213626268" sldId="282"/>
            <ac:spMk id="42" creationId="{DA0E7E48-937E-F8F5-566E-C8C31FD8E8E0}"/>
          </ac:spMkLst>
        </pc:spChg>
        <pc:spChg chg="mod">
          <ac:chgData name="Kadhi, Ayat" userId="2115ba5f-f93e-44f4-84b4-3ec87d5cd987" providerId="ADAL" clId="{319DD5A8-72A2-41E6-9FF3-D23C70731D37}" dt="2024-04-18T11:25:23.399" v="1046"/>
          <ac:spMkLst>
            <pc:docMk/>
            <pc:sldMk cId="1213626268" sldId="282"/>
            <ac:spMk id="43" creationId="{05E1EA68-6B86-9F52-46B3-E479AEB70815}"/>
          </ac:spMkLst>
        </pc:spChg>
        <pc:spChg chg="mod">
          <ac:chgData name="Kadhi, Ayat" userId="2115ba5f-f93e-44f4-84b4-3ec87d5cd987" providerId="ADAL" clId="{319DD5A8-72A2-41E6-9FF3-D23C70731D37}" dt="2024-04-18T11:25:23.399" v="1046"/>
          <ac:spMkLst>
            <pc:docMk/>
            <pc:sldMk cId="1213626268" sldId="282"/>
            <ac:spMk id="44" creationId="{DD35679F-3822-F682-B08E-BB51CD12EE01}"/>
          </ac:spMkLst>
        </pc:spChg>
        <pc:spChg chg="mod">
          <ac:chgData name="Kadhi, Ayat" userId="2115ba5f-f93e-44f4-84b4-3ec87d5cd987" providerId="ADAL" clId="{319DD5A8-72A2-41E6-9FF3-D23C70731D37}" dt="2024-04-18T11:25:23.399" v="1046"/>
          <ac:spMkLst>
            <pc:docMk/>
            <pc:sldMk cId="1213626268" sldId="282"/>
            <ac:spMk id="45" creationId="{C5D74000-8A17-8D30-B0EA-22220D4F0FE1}"/>
          </ac:spMkLst>
        </pc:spChg>
        <pc:spChg chg="mod">
          <ac:chgData name="Kadhi, Ayat" userId="2115ba5f-f93e-44f4-84b4-3ec87d5cd987" providerId="ADAL" clId="{319DD5A8-72A2-41E6-9FF3-D23C70731D37}" dt="2024-04-18T12:41:22.630" v="2036" actId="1076"/>
          <ac:spMkLst>
            <pc:docMk/>
            <pc:sldMk cId="1213626268" sldId="282"/>
            <ac:spMk id="47" creationId="{8ECF3794-DED5-8946-9483-095D5AA0F3D8}"/>
          </ac:spMkLst>
        </pc:spChg>
        <pc:spChg chg="mod">
          <ac:chgData name="Kadhi, Ayat" userId="2115ba5f-f93e-44f4-84b4-3ec87d5cd987" providerId="ADAL" clId="{319DD5A8-72A2-41E6-9FF3-D23C70731D37}" dt="2024-04-18T12:41:29.082" v="2037" actId="255"/>
          <ac:spMkLst>
            <pc:docMk/>
            <pc:sldMk cId="1213626268" sldId="282"/>
            <ac:spMk id="48" creationId="{DF3BAB91-8EC3-484C-3F51-ABF70B13B8D8}"/>
          </ac:spMkLst>
        </pc:spChg>
        <pc:spChg chg="mod">
          <ac:chgData name="Kadhi, Ayat" userId="2115ba5f-f93e-44f4-84b4-3ec87d5cd987" providerId="ADAL" clId="{319DD5A8-72A2-41E6-9FF3-D23C70731D37}" dt="2024-04-18T11:25:23.399" v="1046"/>
          <ac:spMkLst>
            <pc:docMk/>
            <pc:sldMk cId="1213626268" sldId="282"/>
            <ac:spMk id="50" creationId="{573583B2-D2AD-3152-0E77-D8EA5FA9895E}"/>
          </ac:spMkLst>
        </pc:spChg>
        <pc:spChg chg="mod">
          <ac:chgData name="Kadhi, Ayat" userId="2115ba5f-f93e-44f4-84b4-3ec87d5cd987" providerId="ADAL" clId="{319DD5A8-72A2-41E6-9FF3-D23C70731D37}" dt="2024-04-18T11:25:23.399" v="1046"/>
          <ac:spMkLst>
            <pc:docMk/>
            <pc:sldMk cId="1213626268" sldId="282"/>
            <ac:spMk id="51" creationId="{8309C021-D21F-395D-BC1B-0AFD7F0C3168}"/>
          </ac:spMkLst>
        </pc:spChg>
        <pc:spChg chg="mod">
          <ac:chgData name="Kadhi, Ayat" userId="2115ba5f-f93e-44f4-84b4-3ec87d5cd987" providerId="ADAL" clId="{319DD5A8-72A2-41E6-9FF3-D23C70731D37}" dt="2024-04-18T11:25:23.399" v="1046"/>
          <ac:spMkLst>
            <pc:docMk/>
            <pc:sldMk cId="1213626268" sldId="282"/>
            <ac:spMk id="53" creationId="{CCC1A1A6-8BA5-3BE4-6FE0-2A73448BFE5B}"/>
          </ac:spMkLst>
        </pc:spChg>
        <pc:spChg chg="mod">
          <ac:chgData name="Kadhi, Ayat" userId="2115ba5f-f93e-44f4-84b4-3ec87d5cd987" providerId="ADAL" clId="{319DD5A8-72A2-41E6-9FF3-D23C70731D37}" dt="2024-04-18T11:25:23.399" v="1046"/>
          <ac:spMkLst>
            <pc:docMk/>
            <pc:sldMk cId="1213626268" sldId="282"/>
            <ac:spMk id="54" creationId="{141A9B91-8F72-DC49-05B5-91F23F5CEE9A}"/>
          </ac:spMkLst>
        </pc:spChg>
        <pc:spChg chg="mod">
          <ac:chgData name="Kadhi, Ayat" userId="2115ba5f-f93e-44f4-84b4-3ec87d5cd987" providerId="ADAL" clId="{319DD5A8-72A2-41E6-9FF3-D23C70731D37}" dt="2024-04-18T12:39:00.615" v="1999" actId="2711"/>
          <ac:spMkLst>
            <pc:docMk/>
            <pc:sldMk cId="1213626268" sldId="282"/>
            <ac:spMk id="56" creationId="{C3844B0C-5B7F-4D10-6483-F4D9013C1AB3}"/>
          </ac:spMkLst>
        </pc:spChg>
        <pc:spChg chg="mod">
          <ac:chgData name="Kadhi, Ayat" userId="2115ba5f-f93e-44f4-84b4-3ec87d5cd987" providerId="ADAL" clId="{319DD5A8-72A2-41E6-9FF3-D23C70731D37}" dt="2024-04-18T12:41:10.662" v="2034" actId="1076"/>
          <ac:spMkLst>
            <pc:docMk/>
            <pc:sldMk cId="1213626268" sldId="282"/>
            <ac:spMk id="57" creationId="{A83A5DFB-F676-0D34-AA31-20ED13AD4937}"/>
          </ac:spMkLst>
        </pc:spChg>
        <pc:spChg chg="mod">
          <ac:chgData name="Kadhi, Ayat" userId="2115ba5f-f93e-44f4-84b4-3ec87d5cd987" providerId="ADAL" clId="{319DD5A8-72A2-41E6-9FF3-D23C70731D37}" dt="2024-04-18T11:25:23.399" v="1046"/>
          <ac:spMkLst>
            <pc:docMk/>
            <pc:sldMk cId="1213626268" sldId="282"/>
            <ac:spMk id="59" creationId="{53B15E9C-ED4C-2374-BB60-80A7F107D835}"/>
          </ac:spMkLst>
        </pc:spChg>
        <pc:spChg chg="mod">
          <ac:chgData name="Kadhi, Ayat" userId="2115ba5f-f93e-44f4-84b4-3ec87d5cd987" providerId="ADAL" clId="{319DD5A8-72A2-41E6-9FF3-D23C70731D37}" dt="2024-04-18T11:25:23.399" v="1046"/>
          <ac:spMkLst>
            <pc:docMk/>
            <pc:sldMk cId="1213626268" sldId="282"/>
            <ac:spMk id="60" creationId="{1A28FE5C-FDB9-43D9-E7B8-9AA675576E6F}"/>
          </ac:spMkLst>
        </pc:spChg>
        <pc:spChg chg="mod">
          <ac:chgData name="Kadhi, Ayat" userId="2115ba5f-f93e-44f4-84b4-3ec87d5cd987" providerId="ADAL" clId="{319DD5A8-72A2-41E6-9FF3-D23C70731D37}" dt="2024-04-18T12:39:46.802" v="2015" actId="1076"/>
          <ac:spMkLst>
            <pc:docMk/>
            <pc:sldMk cId="1213626268" sldId="282"/>
            <ac:spMk id="62" creationId="{B2603757-2E60-DC1D-99E9-3A5F43E1DCAD}"/>
          </ac:spMkLst>
        </pc:spChg>
        <pc:spChg chg="mod">
          <ac:chgData name="Kadhi, Ayat" userId="2115ba5f-f93e-44f4-84b4-3ec87d5cd987" providerId="ADAL" clId="{319DD5A8-72A2-41E6-9FF3-D23C70731D37}" dt="2024-04-18T12:41:18.888" v="2035" actId="255"/>
          <ac:spMkLst>
            <pc:docMk/>
            <pc:sldMk cId="1213626268" sldId="282"/>
            <ac:spMk id="63" creationId="{7DB3BE02-ABBA-838A-7A5D-248F0C08D1D5}"/>
          </ac:spMkLst>
        </pc:spChg>
        <pc:spChg chg="mod">
          <ac:chgData name="Kadhi, Ayat" userId="2115ba5f-f93e-44f4-84b4-3ec87d5cd987" providerId="ADAL" clId="{319DD5A8-72A2-41E6-9FF3-D23C70731D37}" dt="2024-04-18T11:26:31.400" v="1050"/>
          <ac:spMkLst>
            <pc:docMk/>
            <pc:sldMk cId="1213626268" sldId="282"/>
            <ac:spMk id="71" creationId="{33A1EAD6-3240-4281-D5EA-620638281013}"/>
          </ac:spMkLst>
        </pc:spChg>
        <pc:spChg chg="mod">
          <ac:chgData name="Kadhi, Ayat" userId="2115ba5f-f93e-44f4-84b4-3ec87d5cd987" providerId="ADAL" clId="{319DD5A8-72A2-41E6-9FF3-D23C70731D37}" dt="2024-04-18T11:26:31.400" v="1050"/>
          <ac:spMkLst>
            <pc:docMk/>
            <pc:sldMk cId="1213626268" sldId="282"/>
            <ac:spMk id="72" creationId="{83B0F644-8C17-423A-D18F-017BD69B42ED}"/>
          </ac:spMkLst>
        </pc:spChg>
        <pc:spChg chg="mod">
          <ac:chgData name="Kadhi, Ayat" userId="2115ba5f-f93e-44f4-84b4-3ec87d5cd987" providerId="ADAL" clId="{319DD5A8-72A2-41E6-9FF3-D23C70731D37}" dt="2024-04-18T11:26:31.400" v="1050"/>
          <ac:spMkLst>
            <pc:docMk/>
            <pc:sldMk cId="1213626268" sldId="282"/>
            <ac:spMk id="73" creationId="{57BD1101-990D-D57B-5911-2E9D3881E0CA}"/>
          </ac:spMkLst>
        </pc:spChg>
        <pc:spChg chg="mod">
          <ac:chgData name="Kadhi, Ayat" userId="2115ba5f-f93e-44f4-84b4-3ec87d5cd987" providerId="ADAL" clId="{319DD5A8-72A2-41E6-9FF3-D23C70731D37}" dt="2024-04-18T11:26:31.400" v="1050"/>
          <ac:spMkLst>
            <pc:docMk/>
            <pc:sldMk cId="1213626268" sldId="282"/>
            <ac:spMk id="74" creationId="{E216CC3B-6500-0234-47F9-6691B0B7D12B}"/>
          </ac:spMkLst>
        </pc:spChg>
        <pc:spChg chg="mod">
          <ac:chgData name="Kadhi, Ayat" userId="2115ba5f-f93e-44f4-84b4-3ec87d5cd987" providerId="ADAL" clId="{319DD5A8-72A2-41E6-9FF3-D23C70731D37}" dt="2024-04-18T11:26:31.400" v="1050"/>
          <ac:spMkLst>
            <pc:docMk/>
            <pc:sldMk cId="1213626268" sldId="282"/>
            <ac:spMk id="75" creationId="{18FCF45D-649A-C75C-1E61-E708BB3EA0CB}"/>
          </ac:spMkLst>
        </pc:spChg>
        <pc:spChg chg="mod">
          <ac:chgData name="Kadhi, Ayat" userId="2115ba5f-f93e-44f4-84b4-3ec87d5cd987" providerId="ADAL" clId="{319DD5A8-72A2-41E6-9FF3-D23C70731D37}" dt="2024-04-18T11:26:31.400" v="1050"/>
          <ac:spMkLst>
            <pc:docMk/>
            <pc:sldMk cId="1213626268" sldId="282"/>
            <ac:spMk id="76" creationId="{E22A0BED-5E5B-6964-42A4-073E82A846FD}"/>
          </ac:spMkLst>
        </pc:spChg>
        <pc:spChg chg="mod">
          <ac:chgData name="Kadhi, Ayat" userId="2115ba5f-f93e-44f4-84b4-3ec87d5cd987" providerId="ADAL" clId="{319DD5A8-72A2-41E6-9FF3-D23C70731D37}" dt="2024-04-18T11:26:31.400" v="1050"/>
          <ac:spMkLst>
            <pc:docMk/>
            <pc:sldMk cId="1213626268" sldId="282"/>
            <ac:spMk id="77" creationId="{F4297903-5428-E611-58FB-426385F69673}"/>
          </ac:spMkLst>
        </pc:spChg>
        <pc:spChg chg="mod">
          <ac:chgData name="Kadhi, Ayat" userId="2115ba5f-f93e-44f4-84b4-3ec87d5cd987" providerId="ADAL" clId="{319DD5A8-72A2-41E6-9FF3-D23C70731D37}" dt="2024-04-18T11:26:31.400" v="1050"/>
          <ac:spMkLst>
            <pc:docMk/>
            <pc:sldMk cId="1213626268" sldId="282"/>
            <ac:spMk id="78" creationId="{2C8F7AC2-4F70-BF8D-1142-E8C02BF5D8C1}"/>
          </ac:spMkLst>
        </pc:spChg>
        <pc:spChg chg="mod">
          <ac:chgData name="Kadhi, Ayat" userId="2115ba5f-f93e-44f4-84b4-3ec87d5cd987" providerId="ADAL" clId="{319DD5A8-72A2-41E6-9FF3-D23C70731D37}" dt="2024-04-18T11:26:31.400" v="1050"/>
          <ac:spMkLst>
            <pc:docMk/>
            <pc:sldMk cId="1213626268" sldId="282"/>
            <ac:spMk id="79" creationId="{8762D3B4-990A-4747-6011-0C20E6A615F3}"/>
          </ac:spMkLst>
        </pc:spChg>
        <pc:spChg chg="mod">
          <ac:chgData name="Kadhi, Ayat" userId="2115ba5f-f93e-44f4-84b4-3ec87d5cd987" providerId="ADAL" clId="{319DD5A8-72A2-41E6-9FF3-D23C70731D37}" dt="2024-04-18T11:26:31.400" v="1050"/>
          <ac:spMkLst>
            <pc:docMk/>
            <pc:sldMk cId="1213626268" sldId="282"/>
            <ac:spMk id="80" creationId="{75D2E2BE-2F0F-050E-AAC8-387DD17E9594}"/>
          </ac:spMkLst>
        </pc:spChg>
        <pc:spChg chg="mod">
          <ac:chgData name="Kadhi, Ayat" userId="2115ba5f-f93e-44f4-84b4-3ec87d5cd987" providerId="ADAL" clId="{319DD5A8-72A2-41E6-9FF3-D23C70731D37}" dt="2024-04-18T11:26:31.400" v="1050"/>
          <ac:spMkLst>
            <pc:docMk/>
            <pc:sldMk cId="1213626268" sldId="282"/>
            <ac:spMk id="81" creationId="{4CF54FB0-DCC6-F66C-6041-6C5661B0F549}"/>
          </ac:spMkLst>
        </pc:spChg>
        <pc:spChg chg="mod">
          <ac:chgData name="Kadhi, Ayat" userId="2115ba5f-f93e-44f4-84b4-3ec87d5cd987" providerId="ADAL" clId="{319DD5A8-72A2-41E6-9FF3-D23C70731D37}" dt="2024-04-18T11:26:31.400" v="1050"/>
          <ac:spMkLst>
            <pc:docMk/>
            <pc:sldMk cId="1213626268" sldId="282"/>
            <ac:spMk id="82" creationId="{3D21FBB4-D77E-2732-1189-1239DF792CEB}"/>
          </ac:spMkLst>
        </pc:spChg>
        <pc:spChg chg="mod">
          <ac:chgData name="Kadhi, Ayat" userId="2115ba5f-f93e-44f4-84b4-3ec87d5cd987" providerId="ADAL" clId="{319DD5A8-72A2-41E6-9FF3-D23C70731D37}" dt="2024-04-18T11:26:31.400" v="1050"/>
          <ac:spMkLst>
            <pc:docMk/>
            <pc:sldMk cId="1213626268" sldId="282"/>
            <ac:spMk id="83" creationId="{818B2370-D2D5-26BF-4ED7-6768B58D202A}"/>
          </ac:spMkLst>
        </pc:spChg>
        <pc:spChg chg="mod">
          <ac:chgData name="Kadhi, Ayat" userId="2115ba5f-f93e-44f4-84b4-3ec87d5cd987" providerId="ADAL" clId="{319DD5A8-72A2-41E6-9FF3-D23C70731D37}" dt="2024-04-18T11:26:31.400" v="1050"/>
          <ac:spMkLst>
            <pc:docMk/>
            <pc:sldMk cId="1213626268" sldId="282"/>
            <ac:spMk id="84" creationId="{7860C72B-E1F7-AB61-CB16-1E9CC7FA688B}"/>
          </ac:spMkLst>
        </pc:spChg>
        <pc:spChg chg="mod">
          <ac:chgData name="Kadhi, Ayat" userId="2115ba5f-f93e-44f4-84b4-3ec87d5cd987" providerId="ADAL" clId="{319DD5A8-72A2-41E6-9FF3-D23C70731D37}" dt="2024-04-18T11:26:31.400" v="1050"/>
          <ac:spMkLst>
            <pc:docMk/>
            <pc:sldMk cId="1213626268" sldId="282"/>
            <ac:spMk id="85" creationId="{B09FC167-9580-8F07-3B91-4C15D57E4770}"/>
          </ac:spMkLst>
        </pc:spChg>
        <pc:spChg chg="mod">
          <ac:chgData name="Kadhi, Ayat" userId="2115ba5f-f93e-44f4-84b4-3ec87d5cd987" providerId="ADAL" clId="{319DD5A8-72A2-41E6-9FF3-D23C70731D37}" dt="2024-04-18T11:26:31.400" v="1050"/>
          <ac:spMkLst>
            <pc:docMk/>
            <pc:sldMk cId="1213626268" sldId="282"/>
            <ac:spMk id="86" creationId="{08D1D962-A41A-07C0-9A24-DBDC9D168101}"/>
          </ac:spMkLst>
        </pc:spChg>
        <pc:spChg chg="mod">
          <ac:chgData name="Kadhi, Ayat" userId="2115ba5f-f93e-44f4-84b4-3ec87d5cd987" providerId="ADAL" clId="{319DD5A8-72A2-41E6-9FF3-D23C70731D37}" dt="2024-04-18T11:26:31.400" v="1050"/>
          <ac:spMkLst>
            <pc:docMk/>
            <pc:sldMk cId="1213626268" sldId="282"/>
            <ac:spMk id="87" creationId="{3C7BA727-26FD-1642-ABAE-A625BF1AF4BE}"/>
          </ac:spMkLst>
        </pc:spChg>
        <pc:spChg chg="mod">
          <ac:chgData name="Kadhi, Ayat" userId="2115ba5f-f93e-44f4-84b4-3ec87d5cd987" providerId="ADAL" clId="{319DD5A8-72A2-41E6-9FF3-D23C70731D37}" dt="2024-04-18T11:26:31.400" v="1050"/>
          <ac:spMkLst>
            <pc:docMk/>
            <pc:sldMk cId="1213626268" sldId="282"/>
            <ac:spMk id="88" creationId="{3010CFAE-7B89-55F7-B782-86C8458723B0}"/>
          </ac:spMkLst>
        </pc:spChg>
        <pc:spChg chg="mod">
          <ac:chgData name="Kadhi, Ayat" userId="2115ba5f-f93e-44f4-84b4-3ec87d5cd987" providerId="ADAL" clId="{319DD5A8-72A2-41E6-9FF3-D23C70731D37}" dt="2024-04-18T11:26:31.400" v="1050"/>
          <ac:spMkLst>
            <pc:docMk/>
            <pc:sldMk cId="1213626268" sldId="282"/>
            <ac:spMk id="89" creationId="{E63CCDBB-D983-B78B-DA43-A0E7316ECE79}"/>
          </ac:spMkLst>
        </pc:spChg>
        <pc:spChg chg="mod">
          <ac:chgData name="Kadhi, Ayat" userId="2115ba5f-f93e-44f4-84b4-3ec87d5cd987" providerId="ADAL" clId="{319DD5A8-72A2-41E6-9FF3-D23C70731D37}" dt="2024-04-18T11:26:31.400" v="1050"/>
          <ac:spMkLst>
            <pc:docMk/>
            <pc:sldMk cId="1213626268" sldId="282"/>
            <ac:spMk id="91" creationId="{3B60CA9C-EF13-FE58-ED1C-E02AA56F2ABC}"/>
          </ac:spMkLst>
        </pc:spChg>
        <pc:spChg chg="mod">
          <ac:chgData name="Kadhi, Ayat" userId="2115ba5f-f93e-44f4-84b4-3ec87d5cd987" providerId="ADAL" clId="{319DD5A8-72A2-41E6-9FF3-D23C70731D37}" dt="2024-04-18T11:26:31.400" v="1050"/>
          <ac:spMkLst>
            <pc:docMk/>
            <pc:sldMk cId="1213626268" sldId="282"/>
            <ac:spMk id="92" creationId="{521FFA18-ECD6-0AC0-ACEA-3159A05C4FA6}"/>
          </ac:spMkLst>
        </pc:spChg>
        <pc:spChg chg="mod">
          <ac:chgData name="Kadhi, Ayat" userId="2115ba5f-f93e-44f4-84b4-3ec87d5cd987" providerId="ADAL" clId="{319DD5A8-72A2-41E6-9FF3-D23C70731D37}" dt="2024-04-18T11:26:31.400" v="1050"/>
          <ac:spMkLst>
            <pc:docMk/>
            <pc:sldMk cId="1213626268" sldId="282"/>
            <ac:spMk id="93" creationId="{406EEE93-BFF4-539E-1423-847388BC73E8}"/>
          </ac:spMkLst>
        </pc:spChg>
        <pc:spChg chg="mod">
          <ac:chgData name="Kadhi, Ayat" userId="2115ba5f-f93e-44f4-84b4-3ec87d5cd987" providerId="ADAL" clId="{319DD5A8-72A2-41E6-9FF3-D23C70731D37}" dt="2024-04-18T11:26:31.400" v="1050"/>
          <ac:spMkLst>
            <pc:docMk/>
            <pc:sldMk cId="1213626268" sldId="282"/>
            <ac:spMk id="94" creationId="{0B3BB6EA-BC5B-C8B2-F612-1E1D350391BA}"/>
          </ac:spMkLst>
        </pc:spChg>
        <pc:spChg chg="mod">
          <ac:chgData name="Kadhi, Ayat" userId="2115ba5f-f93e-44f4-84b4-3ec87d5cd987" providerId="ADAL" clId="{319DD5A8-72A2-41E6-9FF3-D23C70731D37}" dt="2024-04-18T11:26:31.400" v="1050"/>
          <ac:spMkLst>
            <pc:docMk/>
            <pc:sldMk cId="1213626268" sldId="282"/>
            <ac:spMk id="95" creationId="{7BA37B0E-90CC-E164-8016-B1004D73E548}"/>
          </ac:spMkLst>
        </pc:spChg>
        <pc:spChg chg="mod">
          <ac:chgData name="Kadhi, Ayat" userId="2115ba5f-f93e-44f4-84b4-3ec87d5cd987" providerId="ADAL" clId="{319DD5A8-72A2-41E6-9FF3-D23C70731D37}" dt="2024-04-18T11:26:31.400" v="1050"/>
          <ac:spMkLst>
            <pc:docMk/>
            <pc:sldMk cId="1213626268" sldId="282"/>
            <ac:spMk id="97" creationId="{B04941BA-AD4F-9609-3FD6-5888733BB138}"/>
          </ac:spMkLst>
        </pc:spChg>
        <pc:spChg chg="mod">
          <ac:chgData name="Kadhi, Ayat" userId="2115ba5f-f93e-44f4-84b4-3ec87d5cd987" providerId="ADAL" clId="{319DD5A8-72A2-41E6-9FF3-D23C70731D37}" dt="2024-04-18T11:26:31.400" v="1050"/>
          <ac:spMkLst>
            <pc:docMk/>
            <pc:sldMk cId="1213626268" sldId="282"/>
            <ac:spMk id="98" creationId="{0AE4BDA7-FE54-C05C-980D-E7829FF99F7E}"/>
          </ac:spMkLst>
        </pc:spChg>
        <pc:spChg chg="mod">
          <ac:chgData name="Kadhi, Ayat" userId="2115ba5f-f93e-44f4-84b4-3ec87d5cd987" providerId="ADAL" clId="{319DD5A8-72A2-41E6-9FF3-D23C70731D37}" dt="2024-04-18T11:26:31.400" v="1050"/>
          <ac:spMkLst>
            <pc:docMk/>
            <pc:sldMk cId="1213626268" sldId="282"/>
            <ac:spMk id="99" creationId="{8E3D9F08-F7AB-06A1-5833-641D32A38B32}"/>
          </ac:spMkLst>
        </pc:spChg>
        <pc:spChg chg="mod">
          <ac:chgData name="Kadhi, Ayat" userId="2115ba5f-f93e-44f4-84b4-3ec87d5cd987" providerId="ADAL" clId="{319DD5A8-72A2-41E6-9FF3-D23C70731D37}" dt="2024-04-18T11:26:31.400" v="1050"/>
          <ac:spMkLst>
            <pc:docMk/>
            <pc:sldMk cId="1213626268" sldId="282"/>
            <ac:spMk id="100" creationId="{89240BAA-802E-9851-9897-43AA393F80A6}"/>
          </ac:spMkLst>
        </pc:spChg>
        <pc:spChg chg="mod">
          <ac:chgData name="Kadhi, Ayat" userId="2115ba5f-f93e-44f4-84b4-3ec87d5cd987" providerId="ADAL" clId="{319DD5A8-72A2-41E6-9FF3-D23C70731D37}" dt="2024-04-18T11:26:31.400" v="1050"/>
          <ac:spMkLst>
            <pc:docMk/>
            <pc:sldMk cId="1213626268" sldId="282"/>
            <ac:spMk id="101" creationId="{37483798-2559-00D8-4C14-2C466CCF90AE}"/>
          </ac:spMkLst>
        </pc:spChg>
        <pc:spChg chg="mod">
          <ac:chgData name="Kadhi, Ayat" userId="2115ba5f-f93e-44f4-84b4-3ec87d5cd987" providerId="ADAL" clId="{319DD5A8-72A2-41E6-9FF3-D23C70731D37}" dt="2024-04-18T11:26:31.400" v="1050"/>
          <ac:spMkLst>
            <pc:docMk/>
            <pc:sldMk cId="1213626268" sldId="282"/>
            <ac:spMk id="102" creationId="{DA7D5199-AD5C-1F61-8670-526E3E0ECE58}"/>
          </ac:spMkLst>
        </pc:spChg>
        <pc:spChg chg="mod">
          <ac:chgData name="Kadhi, Ayat" userId="2115ba5f-f93e-44f4-84b4-3ec87d5cd987" providerId="ADAL" clId="{319DD5A8-72A2-41E6-9FF3-D23C70731D37}" dt="2024-04-18T11:26:31.400" v="1050"/>
          <ac:spMkLst>
            <pc:docMk/>
            <pc:sldMk cId="1213626268" sldId="282"/>
            <ac:spMk id="103" creationId="{92E9D292-309E-F681-924C-C06CD1DEF51D}"/>
          </ac:spMkLst>
        </pc:spChg>
        <pc:spChg chg="mod">
          <ac:chgData name="Kadhi, Ayat" userId="2115ba5f-f93e-44f4-84b4-3ec87d5cd987" providerId="ADAL" clId="{319DD5A8-72A2-41E6-9FF3-D23C70731D37}" dt="2024-04-18T11:26:31.400" v="1050"/>
          <ac:spMkLst>
            <pc:docMk/>
            <pc:sldMk cId="1213626268" sldId="282"/>
            <ac:spMk id="104" creationId="{D84AC81B-D97B-0CBC-1706-DDFE2A81D730}"/>
          </ac:spMkLst>
        </pc:spChg>
        <pc:spChg chg="mod">
          <ac:chgData name="Kadhi, Ayat" userId="2115ba5f-f93e-44f4-84b4-3ec87d5cd987" providerId="ADAL" clId="{319DD5A8-72A2-41E6-9FF3-D23C70731D37}" dt="2024-04-18T11:26:31.400" v="1050"/>
          <ac:spMkLst>
            <pc:docMk/>
            <pc:sldMk cId="1213626268" sldId="282"/>
            <ac:spMk id="105" creationId="{378BB3AC-BEAF-0DCF-4E42-E6C6E1059D09}"/>
          </ac:spMkLst>
        </pc:spChg>
        <pc:spChg chg="mod">
          <ac:chgData name="Kadhi, Ayat" userId="2115ba5f-f93e-44f4-84b4-3ec87d5cd987" providerId="ADAL" clId="{319DD5A8-72A2-41E6-9FF3-D23C70731D37}" dt="2024-04-18T11:26:31.400" v="1050"/>
          <ac:spMkLst>
            <pc:docMk/>
            <pc:sldMk cId="1213626268" sldId="282"/>
            <ac:spMk id="106" creationId="{646C8E8E-113F-B212-5383-49725AEA1E4B}"/>
          </ac:spMkLst>
        </pc:spChg>
        <pc:spChg chg="mod">
          <ac:chgData name="Kadhi, Ayat" userId="2115ba5f-f93e-44f4-84b4-3ec87d5cd987" providerId="ADAL" clId="{319DD5A8-72A2-41E6-9FF3-D23C70731D37}" dt="2024-04-18T11:26:31.400" v="1050"/>
          <ac:spMkLst>
            <pc:docMk/>
            <pc:sldMk cId="1213626268" sldId="282"/>
            <ac:spMk id="107" creationId="{23E8A4E2-83E4-3AD4-96CD-C6128C788611}"/>
          </ac:spMkLst>
        </pc:spChg>
        <pc:spChg chg="mod">
          <ac:chgData name="Kadhi, Ayat" userId="2115ba5f-f93e-44f4-84b4-3ec87d5cd987" providerId="ADAL" clId="{319DD5A8-72A2-41E6-9FF3-D23C70731D37}" dt="2024-04-18T11:26:31.400" v="1050"/>
          <ac:spMkLst>
            <pc:docMk/>
            <pc:sldMk cId="1213626268" sldId="282"/>
            <ac:spMk id="108" creationId="{3491C80D-9493-727F-993B-A5ACAF661261}"/>
          </ac:spMkLst>
        </pc:spChg>
        <pc:spChg chg="mod">
          <ac:chgData name="Kadhi, Ayat" userId="2115ba5f-f93e-44f4-84b4-3ec87d5cd987" providerId="ADAL" clId="{319DD5A8-72A2-41E6-9FF3-D23C70731D37}" dt="2024-04-18T11:26:31.400" v="1050"/>
          <ac:spMkLst>
            <pc:docMk/>
            <pc:sldMk cId="1213626268" sldId="282"/>
            <ac:spMk id="109" creationId="{A7C7A141-DA0D-30D8-9B32-1ACB4018641B}"/>
          </ac:spMkLst>
        </pc:spChg>
        <pc:spChg chg="mod">
          <ac:chgData name="Kadhi, Ayat" userId="2115ba5f-f93e-44f4-84b4-3ec87d5cd987" providerId="ADAL" clId="{319DD5A8-72A2-41E6-9FF3-D23C70731D37}" dt="2024-04-18T11:26:31.400" v="1050"/>
          <ac:spMkLst>
            <pc:docMk/>
            <pc:sldMk cId="1213626268" sldId="282"/>
            <ac:spMk id="110" creationId="{D2EE3FA9-1D13-8C01-8FD5-50F07A5F5E0D}"/>
          </ac:spMkLst>
        </pc:spChg>
        <pc:spChg chg="mod">
          <ac:chgData name="Kadhi, Ayat" userId="2115ba5f-f93e-44f4-84b4-3ec87d5cd987" providerId="ADAL" clId="{319DD5A8-72A2-41E6-9FF3-D23C70731D37}" dt="2024-04-18T11:26:31.400" v="1050"/>
          <ac:spMkLst>
            <pc:docMk/>
            <pc:sldMk cId="1213626268" sldId="282"/>
            <ac:spMk id="111" creationId="{C21F2F9C-FBC0-5454-9C4E-3DF90982044A}"/>
          </ac:spMkLst>
        </pc:spChg>
        <pc:spChg chg="mod">
          <ac:chgData name="Kadhi, Ayat" userId="2115ba5f-f93e-44f4-84b4-3ec87d5cd987" providerId="ADAL" clId="{319DD5A8-72A2-41E6-9FF3-D23C70731D37}" dt="2024-04-18T11:26:31.400" v="1050"/>
          <ac:spMkLst>
            <pc:docMk/>
            <pc:sldMk cId="1213626268" sldId="282"/>
            <ac:spMk id="112" creationId="{91F32311-8961-D930-F6F3-EEB8452ABCE9}"/>
          </ac:spMkLst>
        </pc:spChg>
        <pc:spChg chg="mod">
          <ac:chgData name="Kadhi, Ayat" userId="2115ba5f-f93e-44f4-84b4-3ec87d5cd987" providerId="ADAL" clId="{319DD5A8-72A2-41E6-9FF3-D23C70731D37}" dt="2024-04-18T11:26:31.400" v="1050"/>
          <ac:spMkLst>
            <pc:docMk/>
            <pc:sldMk cId="1213626268" sldId="282"/>
            <ac:spMk id="113" creationId="{38A05B4F-75AB-06A8-6087-DFE96CD41B1D}"/>
          </ac:spMkLst>
        </pc:spChg>
        <pc:spChg chg="mod">
          <ac:chgData name="Kadhi, Ayat" userId="2115ba5f-f93e-44f4-84b4-3ec87d5cd987" providerId="ADAL" clId="{319DD5A8-72A2-41E6-9FF3-D23C70731D37}" dt="2024-04-18T11:26:31.400" v="1050"/>
          <ac:spMkLst>
            <pc:docMk/>
            <pc:sldMk cId="1213626268" sldId="282"/>
            <ac:spMk id="115" creationId="{4B72F1E9-59B7-929C-F80A-19763759EF62}"/>
          </ac:spMkLst>
        </pc:spChg>
        <pc:spChg chg="mod">
          <ac:chgData name="Kadhi, Ayat" userId="2115ba5f-f93e-44f4-84b4-3ec87d5cd987" providerId="ADAL" clId="{319DD5A8-72A2-41E6-9FF3-D23C70731D37}" dt="2024-04-18T11:26:31.400" v="1050"/>
          <ac:spMkLst>
            <pc:docMk/>
            <pc:sldMk cId="1213626268" sldId="282"/>
            <ac:spMk id="116" creationId="{B9CF1133-C287-A29E-6710-D0AD3875AF9C}"/>
          </ac:spMkLst>
        </pc:spChg>
        <pc:spChg chg="mod">
          <ac:chgData name="Kadhi, Ayat" userId="2115ba5f-f93e-44f4-84b4-3ec87d5cd987" providerId="ADAL" clId="{319DD5A8-72A2-41E6-9FF3-D23C70731D37}" dt="2024-04-18T11:26:31.400" v="1050"/>
          <ac:spMkLst>
            <pc:docMk/>
            <pc:sldMk cId="1213626268" sldId="282"/>
            <ac:spMk id="117" creationId="{3F349E1D-7885-93A6-325F-3A4FB9D84FF9}"/>
          </ac:spMkLst>
        </pc:spChg>
        <pc:spChg chg="mod">
          <ac:chgData name="Kadhi, Ayat" userId="2115ba5f-f93e-44f4-84b4-3ec87d5cd987" providerId="ADAL" clId="{319DD5A8-72A2-41E6-9FF3-D23C70731D37}" dt="2024-04-18T11:26:31.400" v="1050"/>
          <ac:spMkLst>
            <pc:docMk/>
            <pc:sldMk cId="1213626268" sldId="282"/>
            <ac:spMk id="118" creationId="{5BCBA01F-CF26-166D-9CD5-7911969A0515}"/>
          </ac:spMkLst>
        </pc:spChg>
        <pc:spChg chg="mod">
          <ac:chgData name="Kadhi, Ayat" userId="2115ba5f-f93e-44f4-84b4-3ec87d5cd987" providerId="ADAL" clId="{319DD5A8-72A2-41E6-9FF3-D23C70731D37}" dt="2024-04-18T11:26:31.400" v="1050"/>
          <ac:spMkLst>
            <pc:docMk/>
            <pc:sldMk cId="1213626268" sldId="282"/>
            <ac:spMk id="119" creationId="{BEBCC65E-FE51-38E7-011B-0FA24BB9C8EE}"/>
          </ac:spMkLst>
        </pc:spChg>
        <pc:spChg chg="mod">
          <ac:chgData name="Kadhi, Ayat" userId="2115ba5f-f93e-44f4-84b4-3ec87d5cd987" providerId="ADAL" clId="{319DD5A8-72A2-41E6-9FF3-D23C70731D37}" dt="2024-04-18T11:26:31.400" v="1050"/>
          <ac:spMkLst>
            <pc:docMk/>
            <pc:sldMk cId="1213626268" sldId="282"/>
            <ac:spMk id="121" creationId="{6F7283E5-B40E-3760-F4F1-0859A5A27737}"/>
          </ac:spMkLst>
        </pc:spChg>
        <pc:spChg chg="mod">
          <ac:chgData name="Kadhi, Ayat" userId="2115ba5f-f93e-44f4-84b4-3ec87d5cd987" providerId="ADAL" clId="{319DD5A8-72A2-41E6-9FF3-D23C70731D37}" dt="2024-04-18T11:26:31.400" v="1050"/>
          <ac:spMkLst>
            <pc:docMk/>
            <pc:sldMk cId="1213626268" sldId="282"/>
            <ac:spMk id="122" creationId="{0AAB3C01-EA11-9330-BDBF-CAFC1D20C462}"/>
          </ac:spMkLst>
        </pc:spChg>
        <pc:spChg chg="mod">
          <ac:chgData name="Kadhi, Ayat" userId="2115ba5f-f93e-44f4-84b4-3ec87d5cd987" providerId="ADAL" clId="{319DD5A8-72A2-41E6-9FF3-D23C70731D37}" dt="2024-04-18T11:26:31.400" v="1050"/>
          <ac:spMkLst>
            <pc:docMk/>
            <pc:sldMk cId="1213626268" sldId="282"/>
            <ac:spMk id="123" creationId="{9952905D-FB6D-9252-0A83-2CD2A5274A09}"/>
          </ac:spMkLst>
        </pc:spChg>
        <pc:spChg chg="mod">
          <ac:chgData name="Kadhi, Ayat" userId="2115ba5f-f93e-44f4-84b4-3ec87d5cd987" providerId="ADAL" clId="{319DD5A8-72A2-41E6-9FF3-D23C70731D37}" dt="2024-04-18T11:26:31.400" v="1050"/>
          <ac:spMkLst>
            <pc:docMk/>
            <pc:sldMk cId="1213626268" sldId="282"/>
            <ac:spMk id="124" creationId="{DF210FBF-F9E9-212D-8182-2138998DBC96}"/>
          </ac:spMkLst>
        </pc:spChg>
        <pc:spChg chg="mod">
          <ac:chgData name="Kadhi, Ayat" userId="2115ba5f-f93e-44f4-84b4-3ec87d5cd987" providerId="ADAL" clId="{319DD5A8-72A2-41E6-9FF3-D23C70731D37}" dt="2024-04-18T11:26:31.400" v="1050"/>
          <ac:spMkLst>
            <pc:docMk/>
            <pc:sldMk cId="1213626268" sldId="282"/>
            <ac:spMk id="126" creationId="{1B5A56BB-A3BC-7FA0-C4DD-3BAEE28BA3B7}"/>
          </ac:spMkLst>
        </pc:spChg>
        <pc:spChg chg="mod">
          <ac:chgData name="Kadhi, Ayat" userId="2115ba5f-f93e-44f4-84b4-3ec87d5cd987" providerId="ADAL" clId="{319DD5A8-72A2-41E6-9FF3-D23C70731D37}" dt="2024-04-18T11:26:31.400" v="1050"/>
          <ac:spMkLst>
            <pc:docMk/>
            <pc:sldMk cId="1213626268" sldId="282"/>
            <ac:spMk id="127" creationId="{663B4297-EFA3-EB0D-2AE4-8EC5254B8922}"/>
          </ac:spMkLst>
        </pc:spChg>
        <pc:spChg chg="mod">
          <ac:chgData name="Kadhi, Ayat" userId="2115ba5f-f93e-44f4-84b4-3ec87d5cd987" providerId="ADAL" clId="{319DD5A8-72A2-41E6-9FF3-D23C70731D37}" dt="2024-04-18T11:26:31.400" v="1050"/>
          <ac:spMkLst>
            <pc:docMk/>
            <pc:sldMk cId="1213626268" sldId="282"/>
            <ac:spMk id="128" creationId="{A596AAA3-60AD-C83A-FD65-6CBA04CB8178}"/>
          </ac:spMkLst>
        </pc:spChg>
        <pc:spChg chg="mod">
          <ac:chgData name="Kadhi, Ayat" userId="2115ba5f-f93e-44f4-84b4-3ec87d5cd987" providerId="ADAL" clId="{319DD5A8-72A2-41E6-9FF3-D23C70731D37}" dt="2024-04-18T11:26:31.400" v="1050"/>
          <ac:spMkLst>
            <pc:docMk/>
            <pc:sldMk cId="1213626268" sldId="282"/>
            <ac:spMk id="129" creationId="{309EFEC4-1FAF-D983-D78F-BF8FD408AFCF}"/>
          </ac:spMkLst>
        </pc:spChg>
        <pc:spChg chg="mod">
          <ac:chgData name="Kadhi, Ayat" userId="2115ba5f-f93e-44f4-84b4-3ec87d5cd987" providerId="ADAL" clId="{319DD5A8-72A2-41E6-9FF3-D23C70731D37}" dt="2024-04-18T11:26:31.400" v="1050"/>
          <ac:spMkLst>
            <pc:docMk/>
            <pc:sldMk cId="1213626268" sldId="282"/>
            <ac:spMk id="130" creationId="{F65FD725-892B-DFEA-71FE-DAB0D953CDE6}"/>
          </ac:spMkLst>
        </pc:spChg>
        <pc:spChg chg="mod">
          <ac:chgData name="Kadhi, Ayat" userId="2115ba5f-f93e-44f4-84b4-3ec87d5cd987" providerId="ADAL" clId="{319DD5A8-72A2-41E6-9FF3-D23C70731D37}" dt="2024-04-18T11:26:31.400" v="1050"/>
          <ac:spMkLst>
            <pc:docMk/>
            <pc:sldMk cId="1213626268" sldId="282"/>
            <ac:spMk id="131" creationId="{5C1490CF-9271-A148-6D7B-29DA399DA7B2}"/>
          </ac:spMkLst>
        </pc:spChg>
        <pc:spChg chg="mod">
          <ac:chgData name="Kadhi, Ayat" userId="2115ba5f-f93e-44f4-84b4-3ec87d5cd987" providerId="ADAL" clId="{319DD5A8-72A2-41E6-9FF3-D23C70731D37}" dt="2024-04-18T11:26:33.336" v="1052"/>
          <ac:spMkLst>
            <pc:docMk/>
            <pc:sldMk cId="1213626268" sldId="282"/>
            <ac:spMk id="133" creationId="{A0218D34-0107-04C8-F9EC-E1EA66D88959}"/>
          </ac:spMkLst>
        </pc:spChg>
        <pc:spChg chg="mod">
          <ac:chgData name="Kadhi, Ayat" userId="2115ba5f-f93e-44f4-84b4-3ec87d5cd987" providerId="ADAL" clId="{319DD5A8-72A2-41E6-9FF3-D23C70731D37}" dt="2024-04-18T11:26:33.336" v="1052"/>
          <ac:spMkLst>
            <pc:docMk/>
            <pc:sldMk cId="1213626268" sldId="282"/>
            <ac:spMk id="134" creationId="{254C4DBD-96EC-C1E2-F8DC-7547EE900145}"/>
          </ac:spMkLst>
        </pc:spChg>
        <pc:spChg chg="mod">
          <ac:chgData name="Kadhi, Ayat" userId="2115ba5f-f93e-44f4-84b4-3ec87d5cd987" providerId="ADAL" clId="{319DD5A8-72A2-41E6-9FF3-D23C70731D37}" dt="2024-04-18T11:26:33.336" v="1052"/>
          <ac:spMkLst>
            <pc:docMk/>
            <pc:sldMk cId="1213626268" sldId="282"/>
            <ac:spMk id="135" creationId="{AEB7F310-BB65-0D0C-2613-7E3DD46BF33A}"/>
          </ac:spMkLst>
        </pc:spChg>
        <pc:spChg chg="mod">
          <ac:chgData name="Kadhi, Ayat" userId="2115ba5f-f93e-44f4-84b4-3ec87d5cd987" providerId="ADAL" clId="{319DD5A8-72A2-41E6-9FF3-D23C70731D37}" dt="2024-04-18T11:26:33.336" v="1052"/>
          <ac:spMkLst>
            <pc:docMk/>
            <pc:sldMk cId="1213626268" sldId="282"/>
            <ac:spMk id="136" creationId="{7681157F-1050-AD5A-BE5B-3BD27ECA0D6D}"/>
          </ac:spMkLst>
        </pc:spChg>
        <pc:spChg chg="mod">
          <ac:chgData name="Kadhi, Ayat" userId="2115ba5f-f93e-44f4-84b4-3ec87d5cd987" providerId="ADAL" clId="{319DD5A8-72A2-41E6-9FF3-D23C70731D37}" dt="2024-04-18T11:26:33.336" v="1052"/>
          <ac:spMkLst>
            <pc:docMk/>
            <pc:sldMk cId="1213626268" sldId="282"/>
            <ac:spMk id="137" creationId="{A2497D8A-A47F-9622-0F51-5A4779FBBBBE}"/>
          </ac:spMkLst>
        </pc:spChg>
        <pc:spChg chg="mod">
          <ac:chgData name="Kadhi, Ayat" userId="2115ba5f-f93e-44f4-84b4-3ec87d5cd987" providerId="ADAL" clId="{319DD5A8-72A2-41E6-9FF3-D23C70731D37}" dt="2024-04-18T11:26:33.336" v="1052"/>
          <ac:spMkLst>
            <pc:docMk/>
            <pc:sldMk cId="1213626268" sldId="282"/>
            <ac:spMk id="138" creationId="{30F1DF4E-F453-E0FD-7088-04F86089DC2A}"/>
          </ac:spMkLst>
        </pc:spChg>
        <pc:spChg chg="mod">
          <ac:chgData name="Kadhi, Ayat" userId="2115ba5f-f93e-44f4-84b4-3ec87d5cd987" providerId="ADAL" clId="{319DD5A8-72A2-41E6-9FF3-D23C70731D37}" dt="2024-04-18T11:26:33.336" v="1052"/>
          <ac:spMkLst>
            <pc:docMk/>
            <pc:sldMk cId="1213626268" sldId="282"/>
            <ac:spMk id="139" creationId="{950F2D27-8432-0258-856A-63195B047487}"/>
          </ac:spMkLst>
        </pc:spChg>
        <pc:spChg chg="mod">
          <ac:chgData name="Kadhi, Ayat" userId="2115ba5f-f93e-44f4-84b4-3ec87d5cd987" providerId="ADAL" clId="{319DD5A8-72A2-41E6-9FF3-D23C70731D37}" dt="2024-04-18T11:26:33.336" v="1052"/>
          <ac:spMkLst>
            <pc:docMk/>
            <pc:sldMk cId="1213626268" sldId="282"/>
            <ac:spMk id="140" creationId="{7175331D-9DE0-D26E-0D7A-65DE2717AE42}"/>
          </ac:spMkLst>
        </pc:spChg>
        <pc:spChg chg="mod">
          <ac:chgData name="Kadhi, Ayat" userId="2115ba5f-f93e-44f4-84b4-3ec87d5cd987" providerId="ADAL" clId="{319DD5A8-72A2-41E6-9FF3-D23C70731D37}" dt="2024-04-18T11:26:33.336" v="1052"/>
          <ac:spMkLst>
            <pc:docMk/>
            <pc:sldMk cId="1213626268" sldId="282"/>
            <ac:spMk id="141" creationId="{3DC4E2FF-020B-5C24-3B44-9BE82ECF03F5}"/>
          </ac:spMkLst>
        </pc:spChg>
        <pc:spChg chg="mod">
          <ac:chgData name="Kadhi, Ayat" userId="2115ba5f-f93e-44f4-84b4-3ec87d5cd987" providerId="ADAL" clId="{319DD5A8-72A2-41E6-9FF3-D23C70731D37}" dt="2024-04-18T11:26:33.336" v="1052"/>
          <ac:spMkLst>
            <pc:docMk/>
            <pc:sldMk cId="1213626268" sldId="282"/>
            <ac:spMk id="142" creationId="{62097FED-21D0-2220-3441-7DD5D8195716}"/>
          </ac:spMkLst>
        </pc:spChg>
        <pc:spChg chg="mod">
          <ac:chgData name="Kadhi, Ayat" userId="2115ba5f-f93e-44f4-84b4-3ec87d5cd987" providerId="ADAL" clId="{319DD5A8-72A2-41E6-9FF3-D23C70731D37}" dt="2024-04-18T11:26:33.336" v="1052"/>
          <ac:spMkLst>
            <pc:docMk/>
            <pc:sldMk cId="1213626268" sldId="282"/>
            <ac:spMk id="143" creationId="{738DF282-F806-6908-6DBF-A79B33B74E4C}"/>
          </ac:spMkLst>
        </pc:spChg>
        <pc:spChg chg="mod">
          <ac:chgData name="Kadhi, Ayat" userId="2115ba5f-f93e-44f4-84b4-3ec87d5cd987" providerId="ADAL" clId="{319DD5A8-72A2-41E6-9FF3-D23C70731D37}" dt="2024-04-18T11:26:33.336" v="1052"/>
          <ac:spMkLst>
            <pc:docMk/>
            <pc:sldMk cId="1213626268" sldId="282"/>
            <ac:spMk id="144" creationId="{0711EDF6-FCE8-4014-2D79-2B848E1545CE}"/>
          </ac:spMkLst>
        </pc:spChg>
        <pc:spChg chg="mod">
          <ac:chgData name="Kadhi, Ayat" userId="2115ba5f-f93e-44f4-84b4-3ec87d5cd987" providerId="ADAL" clId="{319DD5A8-72A2-41E6-9FF3-D23C70731D37}" dt="2024-04-18T11:26:33.336" v="1052"/>
          <ac:spMkLst>
            <pc:docMk/>
            <pc:sldMk cId="1213626268" sldId="282"/>
            <ac:spMk id="145" creationId="{36172C56-FC0B-9CCC-4B45-8A42C6DE7E28}"/>
          </ac:spMkLst>
        </pc:spChg>
        <pc:spChg chg="mod">
          <ac:chgData name="Kadhi, Ayat" userId="2115ba5f-f93e-44f4-84b4-3ec87d5cd987" providerId="ADAL" clId="{319DD5A8-72A2-41E6-9FF3-D23C70731D37}" dt="2024-04-18T11:26:33.336" v="1052"/>
          <ac:spMkLst>
            <pc:docMk/>
            <pc:sldMk cId="1213626268" sldId="282"/>
            <ac:spMk id="146" creationId="{C0ADAE47-8038-A1E5-E029-45186303E992}"/>
          </ac:spMkLst>
        </pc:spChg>
        <pc:spChg chg="mod">
          <ac:chgData name="Kadhi, Ayat" userId="2115ba5f-f93e-44f4-84b4-3ec87d5cd987" providerId="ADAL" clId="{319DD5A8-72A2-41E6-9FF3-D23C70731D37}" dt="2024-04-18T11:26:33.336" v="1052"/>
          <ac:spMkLst>
            <pc:docMk/>
            <pc:sldMk cId="1213626268" sldId="282"/>
            <ac:spMk id="147" creationId="{2DA3F7F2-369D-8FCD-1E53-AAB085732E1F}"/>
          </ac:spMkLst>
        </pc:spChg>
        <pc:spChg chg="mod">
          <ac:chgData name="Kadhi, Ayat" userId="2115ba5f-f93e-44f4-84b4-3ec87d5cd987" providerId="ADAL" clId="{319DD5A8-72A2-41E6-9FF3-D23C70731D37}" dt="2024-04-18T11:26:33.336" v="1052"/>
          <ac:spMkLst>
            <pc:docMk/>
            <pc:sldMk cId="1213626268" sldId="282"/>
            <ac:spMk id="148" creationId="{7824E789-8824-AEB1-5B57-AA034D96EF47}"/>
          </ac:spMkLst>
        </pc:spChg>
        <pc:spChg chg="mod">
          <ac:chgData name="Kadhi, Ayat" userId="2115ba5f-f93e-44f4-84b4-3ec87d5cd987" providerId="ADAL" clId="{319DD5A8-72A2-41E6-9FF3-D23C70731D37}" dt="2024-04-18T11:26:33.336" v="1052"/>
          <ac:spMkLst>
            <pc:docMk/>
            <pc:sldMk cId="1213626268" sldId="282"/>
            <ac:spMk id="149" creationId="{A4F816C1-6040-26A5-D63A-E54035E5E4BF}"/>
          </ac:spMkLst>
        </pc:spChg>
        <pc:spChg chg="mod">
          <ac:chgData name="Kadhi, Ayat" userId="2115ba5f-f93e-44f4-84b4-3ec87d5cd987" providerId="ADAL" clId="{319DD5A8-72A2-41E6-9FF3-D23C70731D37}" dt="2024-04-18T11:26:33.336" v="1052"/>
          <ac:spMkLst>
            <pc:docMk/>
            <pc:sldMk cId="1213626268" sldId="282"/>
            <ac:spMk id="150" creationId="{41A54FC3-85AD-E6BA-07B4-7217CC546838}"/>
          </ac:spMkLst>
        </pc:spChg>
        <pc:spChg chg="mod">
          <ac:chgData name="Kadhi, Ayat" userId="2115ba5f-f93e-44f4-84b4-3ec87d5cd987" providerId="ADAL" clId="{319DD5A8-72A2-41E6-9FF3-D23C70731D37}" dt="2024-04-18T11:26:33.336" v="1052"/>
          <ac:spMkLst>
            <pc:docMk/>
            <pc:sldMk cId="1213626268" sldId="282"/>
            <ac:spMk id="151" creationId="{0E69AA42-5C4F-FCB9-21C7-9BF8612983E3}"/>
          </ac:spMkLst>
        </pc:spChg>
        <pc:spChg chg="mod">
          <ac:chgData name="Kadhi, Ayat" userId="2115ba5f-f93e-44f4-84b4-3ec87d5cd987" providerId="ADAL" clId="{319DD5A8-72A2-41E6-9FF3-D23C70731D37}" dt="2024-04-18T11:26:33.336" v="1052"/>
          <ac:spMkLst>
            <pc:docMk/>
            <pc:sldMk cId="1213626268" sldId="282"/>
            <ac:spMk id="153" creationId="{3DE7163A-0A5B-6736-8009-9BEDF7655B32}"/>
          </ac:spMkLst>
        </pc:spChg>
        <pc:spChg chg="mod">
          <ac:chgData name="Kadhi, Ayat" userId="2115ba5f-f93e-44f4-84b4-3ec87d5cd987" providerId="ADAL" clId="{319DD5A8-72A2-41E6-9FF3-D23C70731D37}" dt="2024-04-18T11:26:33.336" v="1052"/>
          <ac:spMkLst>
            <pc:docMk/>
            <pc:sldMk cId="1213626268" sldId="282"/>
            <ac:spMk id="154" creationId="{6E5AE42E-65EF-7EE8-55EA-92A3CF98DF6D}"/>
          </ac:spMkLst>
        </pc:spChg>
        <pc:spChg chg="mod">
          <ac:chgData name="Kadhi, Ayat" userId="2115ba5f-f93e-44f4-84b4-3ec87d5cd987" providerId="ADAL" clId="{319DD5A8-72A2-41E6-9FF3-D23C70731D37}" dt="2024-04-18T11:26:33.336" v="1052"/>
          <ac:spMkLst>
            <pc:docMk/>
            <pc:sldMk cId="1213626268" sldId="282"/>
            <ac:spMk id="155" creationId="{58378477-40BC-64B2-6019-F8D26455A4A9}"/>
          </ac:spMkLst>
        </pc:spChg>
        <pc:spChg chg="mod">
          <ac:chgData name="Kadhi, Ayat" userId="2115ba5f-f93e-44f4-84b4-3ec87d5cd987" providerId="ADAL" clId="{319DD5A8-72A2-41E6-9FF3-D23C70731D37}" dt="2024-04-18T11:26:33.336" v="1052"/>
          <ac:spMkLst>
            <pc:docMk/>
            <pc:sldMk cId="1213626268" sldId="282"/>
            <ac:spMk id="156" creationId="{C48B67F8-200A-4085-28DE-E6139A53185A}"/>
          </ac:spMkLst>
        </pc:spChg>
        <pc:spChg chg="mod">
          <ac:chgData name="Kadhi, Ayat" userId="2115ba5f-f93e-44f4-84b4-3ec87d5cd987" providerId="ADAL" clId="{319DD5A8-72A2-41E6-9FF3-D23C70731D37}" dt="2024-04-18T11:26:33.336" v="1052"/>
          <ac:spMkLst>
            <pc:docMk/>
            <pc:sldMk cId="1213626268" sldId="282"/>
            <ac:spMk id="157" creationId="{87673A28-379A-C857-38AA-D9C7D303657B}"/>
          </ac:spMkLst>
        </pc:spChg>
        <pc:spChg chg="mod">
          <ac:chgData name="Kadhi, Ayat" userId="2115ba5f-f93e-44f4-84b4-3ec87d5cd987" providerId="ADAL" clId="{319DD5A8-72A2-41E6-9FF3-D23C70731D37}" dt="2024-04-18T11:26:33.336" v="1052"/>
          <ac:spMkLst>
            <pc:docMk/>
            <pc:sldMk cId="1213626268" sldId="282"/>
            <ac:spMk id="159" creationId="{C4A114DF-FA04-C47F-EDB5-1686CA05906C}"/>
          </ac:spMkLst>
        </pc:spChg>
        <pc:spChg chg="mod">
          <ac:chgData name="Kadhi, Ayat" userId="2115ba5f-f93e-44f4-84b4-3ec87d5cd987" providerId="ADAL" clId="{319DD5A8-72A2-41E6-9FF3-D23C70731D37}" dt="2024-04-18T11:26:33.336" v="1052"/>
          <ac:spMkLst>
            <pc:docMk/>
            <pc:sldMk cId="1213626268" sldId="282"/>
            <ac:spMk id="160" creationId="{8BAB28FD-6266-556E-5723-7E0B33470CD9}"/>
          </ac:spMkLst>
        </pc:spChg>
        <pc:spChg chg="mod">
          <ac:chgData name="Kadhi, Ayat" userId="2115ba5f-f93e-44f4-84b4-3ec87d5cd987" providerId="ADAL" clId="{319DD5A8-72A2-41E6-9FF3-D23C70731D37}" dt="2024-04-18T11:26:33.336" v="1052"/>
          <ac:spMkLst>
            <pc:docMk/>
            <pc:sldMk cId="1213626268" sldId="282"/>
            <ac:spMk id="161" creationId="{7343D1DB-6BE2-5C0F-341E-01F75C09F347}"/>
          </ac:spMkLst>
        </pc:spChg>
        <pc:spChg chg="mod">
          <ac:chgData name="Kadhi, Ayat" userId="2115ba5f-f93e-44f4-84b4-3ec87d5cd987" providerId="ADAL" clId="{319DD5A8-72A2-41E6-9FF3-D23C70731D37}" dt="2024-04-18T11:26:33.336" v="1052"/>
          <ac:spMkLst>
            <pc:docMk/>
            <pc:sldMk cId="1213626268" sldId="282"/>
            <ac:spMk id="162" creationId="{7387EB11-EB9A-1B33-E44C-D58B9BD6DCD2}"/>
          </ac:spMkLst>
        </pc:spChg>
        <pc:spChg chg="mod">
          <ac:chgData name="Kadhi, Ayat" userId="2115ba5f-f93e-44f4-84b4-3ec87d5cd987" providerId="ADAL" clId="{319DD5A8-72A2-41E6-9FF3-D23C70731D37}" dt="2024-04-18T11:26:33.336" v="1052"/>
          <ac:spMkLst>
            <pc:docMk/>
            <pc:sldMk cId="1213626268" sldId="282"/>
            <ac:spMk id="163" creationId="{D38E503D-1A0F-920F-376E-D52CBA7A0319}"/>
          </ac:spMkLst>
        </pc:spChg>
        <pc:spChg chg="mod">
          <ac:chgData name="Kadhi, Ayat" userId="2115ba5f-f93e-44f4-84b4-3ec87d5cd987" providerId="ADAL" clId="{319DD5A8-72A2-41E6-9FF3-D23C70731D37}" dt="2024-04-18T11:26:33.336" v="1052"/>
          <ac:spMkLst>
            <pc:docMk/>
            <pc:sldMk cId="1213626268" sldId="282"/>
            <ac:spMk id="164" creationId="{80B6F1B3-3D1F-744D-1832-B6A822B023EB}"/>
          </ac:spMkLst>
        </pc:spChg>
        <pc:spChg chg="mod">
          <ac:chgData name="Kadhi, Ayat" userId="2115ba5f-f93e-44f4-84b4-3ec87d5cd987" providerId="ADAL" clId="{319DD5A8-72A2-41E6-9FF3-D23C70731D37}" dt="2024-04-18T11:26:33.336" v="1052"/>
          <ac:spMkLst>
            <pc:docMk/>
            <pc:sldMk cId="1213626268" sldId="282"/>
            <ac:spMk id="165" creationId="{43B771BE-29B7-8F06-BEEE-90A7E9FE8775}"/>
          </ac:spMkLst>
        </pc:spChg>
        <pc:spChg chg="mod">
          <ac:chgData name="Kadhi, Ayat" userId="2115ba5f-f93e-44f4-84b4-3ec87d5cd987" providerId="ADAL" clId="{319DD5A8-72A2-41E6-9FF3-D23C70731D37}" dt="2024-04-18T11:26:33.336" v="1052"/>
          <ac:spMkLst>
            <pc:docMk/>
            <pc:sldMk cId="1213626268" sldId="282"/>
            <ac:spMk id="166" creationId="{70434B11-3987-78E6-BBD3-095D39FAF4CC}"/>
          </ac:spMkLst>
        </pc:spChg>
        <pc:spChg chg="mod">
          <ac:chgData name="Kadhi, Ayat" userId="2115ba5f-f93e-44f4-84b4-3ec87d5cd987" providerId="ADAL" clId="{319DD5A8-72A2-41E6-9FF3-D23C70731D37}" dt="2024-04-18T11:26:33.336" v="1052"/>
          <ac:spMkLst>
            <pc:docMk/>
            <pc:sldMk cId="1213626268" sldId="282"/>
            <ac:spMk id="167" creationId="{34946A24-28D9-0043-7AF9-0F095EAE481C}"/>
          </ac:spMkLst>
        </pc:spChg>
        <pc:spChg chg="mod">
          <ac:chgData name="Kadhi, Ayat" userId="2115ba5f-f93e-44f4-84b4-3ec87d5cd987" providerId="ADAL" clId="{319DD5A8-72A2-41E6-9FF3-D23C70731D37}" dt="2024-04-18T11:26:33.336" v="1052"/>
          <ac:spMkLst>
            <pc:docMk/>
            <pc:sldMk cId="1213626268" sldId="282"/>
            <ac:spMk id="168" creationId="{24277B6C-BABA-D85D-D04D-38E85C3CF606}"/>
          </ac:spMkLst>
        </pc:spChg>
        <pc:spChg chg="mod">
          <ac:chgData name="Kadhi, Ayat" userId="2115ba5f-f93e-44f4-84b4-3ec87d5cd987" providerId="ADAL" clId="{319DD5A8-72A2-41E6-9FF3-D23C70731D37}" dt="2024-04-18T11:26:33.336" v="1052"/>
          <ac:spMkLst>
            <pc:docMk/>
            <pc:sldMk cId="1213626268" sldId="282"/>
            <ac:spMk id="169" creationId="{9B6FD47D-186A-C76B-A78F-C391DC9D84AC}"/>
          </ac:spMkLst>
        </pc:spChg>
        <pc:spChg chg="mod">
          <ac:chgData name="Kadhi, Ayat" userId="2115ba5f-f93e-44f4-84b4-3ec87d5cd987" providerId="ADAL" clId="{319DD5A8-72A2-41E6-9FF3-D23C70731D37}" dt="2024-04-18T11:26:33.336" v="1052"/>
          <ac:spMkLst>
            <pc:docMk/>
            <pc:sldMk cId="1213626268" sldId="282"/>
            <ac:spMk id="170" creationId="{D5C8CBBF-A376-F068-B255-99AD2CB2E03E}"/>
          </ac:spMkLst>
        </pc:spChg>
        <pc:spChg chg="mod">
          <ac:chgData name="Kadhi, Ayat" userId="2115ba5f-f93e-44f4-84b4-3ec87d5cd987" providerId="ADAL" clId="{319DD5A8-72A2-41E6-9FF3-D23C70731D37}" dt="2024-04-18T11:26:33.336" v="1052"/>
          <ac:spMkLst>
            <pc:docMk/>
            <pc:sldMk cId="1213626268" sldId="282"/>
            <ac:spMk id="171" creationId="{B3D20D47-FC9F-5637-BAE3-CC342C6261AE}"/>
          </ac:spMkLst>
        </pc:spChg>
        <pc:spChg chg="mod">
          <ac:chgData name="Kadhi, Ayat" userId="2115ba5f-f93e-44f4-84b4-3ec87d5cd987" providerId="ADAL" clId="{319DD5A8-72A2-41E6-9FF3-D23C70731D37}" dt="2024-04-18T11:26:33.336" v="1052"/>
          <ac:spMkLst>
            <pc:docMk/>
            <pc:sldMk cId="1213626268" sldId="282"/>
            <ac:spMk id="172" creationId="{3AD2F638-426F-B659-CB88-D10C835024F9}"/>
          </ac:spMkLst>
        </pc:spChg>
        <pc:spChg chg="mod">
          <ac:chgData name="Kadhi, Ayat" userId="2115ba5f-f93e-44f4-84b4-3ec87d5cd987" providerId="ADAL" clId="{319DD5A8-72A2-41E6-9FF3-D23C70731D37}" dt="2024-04-18T11:26:33.336" v="1052"/>
          <ac:spMkLst>
            <pc:docMk/>
            <pc:sldMk cId="1213626268" sldId="282"/>
            <ac:spMk id="173" creationId="{7C008B48-6318-0CA2-54F5-FC07B968F4F6}"/>
          </ac:spMkLst>
        </pc:spChg>
        <pc:spChg chg="mod">
          <ac:chgData name="Kadhi, Ayat" userId="2115ba5f-f93e-44f4-84b4-3ec87d5cd987" providerId="ADAL" clId="{319DD5A8-72A2-41E6-9FF3-D23C70731D37}" dt="2024-04-18T11:26:33.336" v="1052"/>
          <ac:spMkLst>
            <pc:docMk/>
            <pc:sldMk cId="1213626268" sldId="282"/>
            <ac:spMk id="174" creationId="{E453F4C6-D220-5E48-51B4-0DA1DECCF346}"/>
          </ac:spMkLst>
        </pc:spChg>
        <pc:spChg chg="mod">
          <ac:chgData name="Kadhi, Ayat" userId="2115ba5f-f93e-44f4-84b4-3ec87d5cd987" providerId="ADAL" clId="{319DD5A8-72A2-41E6-9FF3-D23C70731D37}" dt="2024-04-18T11:26:33.336" v="1052"/>
          <ac:spMkLst>
            <pc:docMk/>
            <pc:sldMk cId="1213626268" sldId="282"/>
            <ac:spMk id="175" creationId="{B5AFE343-207F-03AC-2882-802DA0AB0967}"/>
          </ac:spMkLst>
        </pc:spChg>
        <pc:spChg chg="mod">
          <ac:chgData name="Kadhi, Ayat" userId="2115ba5f-f93e-44f4-84b4-3ec87d5cd987" providerId="ADAL" clId="{319DD5A8-72A2-41E6-9FF3-D23C70731D37}" dt="2024-04-18T11:26:33.336" v="1052"/>
          <ac:spMkLst>
            <pc:docMk/>
            <pc:sldMk cId="1213626268" sldId="282"/>
            <ac:spMk id="177" creationId="{9D885E68-8F5B-4716-6C4F-A6AD7567EDCF}"/>
          </ac:spMkLst>
        </pc:spChg>
        <pc:spChg chg="mod">
          <ac:chgData name="Kadhi, Ayat" userId="2115ba5f-f93e-44f4-84b4-3ec87d5cd987" providerId="ADAL" clId="{319DD5A8-72A2-41E6-9FF3-D23C70731D37}" dt="2024-04-18T11:26:33.336" v="1052"/>
          <ac:spMkLst>
            <pc:docMk/>
            <pc:sldMk cId="1213626268" sldId="282"/>
            <ac:spMk id="178" creationId="{0298EDC7-91C5-A1DE-34F4-5C85423210E5}"/>
          </ac:spMkLst>
        </pc:spChg>
        <pc:spChg chg="mod">
          <ac:chgData name="Kadhi, Ayat" userId="2115ba5f-f93e-44f4-84b4-3ec87d5cd987" providerId="ADAL" clId="{319DD5A8-72A2-41E6-9FF3-D23C70731D37}" dt="2024-04-18T11:26:33.336" v="1052"/>
          <ac:spMkLst>
            <pc:docMk/>
            <pc:sldMk cId="1213626268" sldId="282"/>
            <ac:spMk id="179" creationId="{9DA8979F-D9D5-E425-7E87-5A68492E5A7D}"/>
          </ac:spMkLst>
        </pc:spChg>
        <pc:spChg chg="mod">
          <ac:chgData name="Kadhi, Ayat" userId="2115ba5f-f93e-44f4-84b4-3ec87d5cd987" providerId="ADAL" clId="{319DD5A8-72A2-41E6-9FF3-D23C70731D37}" dt="2024-04-18T11:26:33.336" v="1052"/>
          <ac:spMkLst>
            <pc:docMk/>
            <pc:sldMk cId="1213626268" sldId="282"/>
            <ac:spMk id="180" creationId="{EEB297B3-A147-6BC4-03BA-0952BC7C423C}"/>
          </ac:spMkLst>
        </pc:spChg>
        <pc:spChg chg="mod">
          <ac:chgData name="Kadhi, Ayat" userId="2115ba5f-f93e-44f4-84b4-3ec87d5cd987" providerId="ADAL" clId="{319DD5A8-72A2-41E6-9FF3-D23C70731D37}" dt="2024-04-18T11:26:33.336" v="1052"/>
          <ac:spMkLst>
            <pc:docMk/>
            <pc:sldMk cId="1213626268" sldId="282"/>
            <ac:spMk id="181" creationId="{3E8B74EF-E0F5-CB37-4CA8-DB2FBDEA0578}"/>
          </ac:spMkLst>
        </pc:spChg>
        <pc:spChg chg="mod">
          <ac:chgData name="Kadhi, Ayat" userId="2115ba5f-f93e-44f4-84b4-3ec87d5cd987" providerId="ADAL" clId="{319DD5A8-72A2-41E6-9FF3-D23C70731D37}" dt="2024-04-18T11:26:33.336" v="1052"/>
          <ac:spMkLst>
            <pc:docMk/>
            <pc:sldMk cId="1213626268" sldId="282"/>
            <ac:spMk id="183" creationId="{19CBA62B-3A67-9D1C-9518-4EABADC16501}"/>
          </ac:spMkLst>
        </pc:spChg>
        <pc:spChg chg="mod">
          <ac:chgData name="Kadhi, Ayat" userId="2115ba5f-f93e-44f4-84b4-3ec87d5cd987" providerId="ADAL" clId="{319DD5A8-72A2-41E6-9FF3-D23C70731D37}" dt="2024-04-18T11:26:33.336" v="1052"/>
          <ac:spMkLst>
            <pc:docMk/>
            <pc:sldMk cId="1213626268" sldId="282"/>
            <ac:spMk id="184" creationId="{8C2B13A6-E627-331F-7859-B325782E6569}"/>
          </ac:spMkLst>
        </pc:spChg>
        <pc:spChg chg="mod">
          <ac:chgData name="Kadhi, Ayat" userId="2115ba5f-f93e-44f4-84b4-3ec87d5cd987" providerId="ADAL" clId="{319DD5A8-72A2-41E6-9FF3-D23C70731D37}" dt="2024-04-18T11:26:33.336" v="1052"/>
          <ac:spMkLst>
            <pc:docMk/>
            <pc:sldMk cId="1213626268" sldId="282"/>
            <ac:spMk id="185" creationId="{FCEAEE19-FD09-AB96-C013-8B1CB9930F0A}"/>
          </ac:spMkLst>
        </pc:spChg>
        <pc:spChg chg="mod">
          <ac:chgData name="Kadhi, Ayat" userId="2115ba5f-f93e-44f4-84b4-3ec87d5cd987" providerId="ADAL" clId="{319DD5A8-72A2-41E6-9FF3-D23C70731D37}" dt="2024-04-18T11:26:33.336" v="1052"/>
          <ac:spMkLst>
            <pc:docMk/>
            <pc:sldMk cId="1213626268" sldId="282"/>
            <ac:spMk id="186" creationId="{B9E04646-0282-DD6E-548D-F619CE942103}"/>
          </ac:spMkLst>
        </pc:spChg>
        <pc:spChg chg="mod">
          <ac:chgData name="Kadhi, Ayat" userId="2115ba5f-f93e-44f4-84b4-3ec87d5cd987" providerId="ADAL" clId="{319DD5A8-72A2-41E6-9FF3-D23C70731D37}" dt="2024-04-18T11:26:33.336" v="1052"/>
          <ac:spMkLst>
            <pc:docMk/>
            <pc:sldMk cId="1213626268" sldId="282"/>
            <ac:spMk id="188" creationId="{FD14E57A-F502-28E5-9BFB-1C6731C29F73}"/>
          </ac:spMkLst>
        </pc:spChg>
        <pc:spChg chg="mod">
          <ac:chgData name="Kadhi, Ayat" userId="2115ba5f-f93e-44f4-84b4-3ec87d5cd987" providerId="ADAL" clId="{319DD5A8-72A2-41E6-9FF3-D23C70731D37}" dt="2024-04-18T11:26:33.336" v="1052"/>
          <ac:spMkLst>
            <pc:docMk/>
            <pc:sldMk cId="1213626268" sldId="282"/>
            <ac:spMk id="189" creationId="{F0EDA269-BDB3-ACE2-00ED-16BCDDD3669F}"/>
          </ac:spMkLst>
        </pc:spChg>
        <pc:spChg chg="mod">
          <ac:chgData name="Kadhi, Ayat" userId="2115ba5f-f93e-44f4-84b4-3ec87d5cd987" providerId="ADAL" clId="{319DD5A8-72A2-41E6-9FF3-D23C70731D37}" dt="2024-04-18T11:26:33.336" v="1052"/>
          <ac:spMkLst>
            <pc:docMk/>
            <pc:sldMk cId="1213626268" sldId="282"/>
            <ac:spMk id="190" creationId="{F2683739-061A-6578-1B70-FB1B6F0B4DC9}"/>
          </ac:spMkLst>
        </pc:spChg>
        <pc:spChg chg="mod">
          <ac:chgData name="Kadhi, Ayat" userId="2115ba5f-f93e-44f4-84b4-3ec87d5cd987" providerId="ADAL" clId="{319DD5A8-72A2-41E6-9FF3-D23C70731D37}" dt="2024-04-18T11:26:33.336" v="1052"/>
          <ac:spMkLst>
            <pc:docMk/>
            <pc:sldMk cId="1213626268" sldId="282"/>
            <ac:spMk id="191" creationId="{7EF8FAB3-3ADE-7FFB-7565-49B1634AC733}"/>
          </ac:spMkLst>
        </pc:spChg>
        <pc:spChg chg="mod">
          <ac:chgData name="Kadhi, Ayat" userId="2115ba5f-f93e-44f4-84b4-3ec87d5cd987" providerId="ADAL" clId="{319DD5A8-72A2-41E6-9FF3-D23C70731D37}" dt="2024-04-18T11:26:33.336" v="1052"/>
          <ac:spMkLst>
            <pc:docMk/>
            <pc:sldMk cId="1213626268" sldId="282"/>
            <ac:spMk id="192" creationId="{4E1032BB-9047-B5BD-22BA-B5A04C334755}"/>
          </ac:spMkLst>
        </pc:spChg>
        <pc:spChg chg="mod">
          <ac:chgData name="Kadhi, Ayat" userId="2115ba5f-f93e-44f4-84b4-3ec87d5cd987" providerId="ADAL" clId="{319DD5A8-72A2-41E6-9FF3-D23C70731D37}" dt="2024-04-18T11:26:33.336" v="1052"/>
          <ac:spMkLst>
            <pc:docMk/>
            <pc:sldMk cId="1213626268" sldId="282"/>
            <ac:spMk id="193" creationId="{B4109AEB-8731-7415-2061-BC2F1173E36D}"/>
          </ac:spMkLst>
        </pc:spChg>
        <pc:spChg chg="add del mod">
          <ac:chgData name="Kadhi, Ayat" userId="2115ba5f-f93e-44f4-84b4-3ec87d5cd987" providerId="ADAL" clId="{319DD5A8-72A2-41E6-9FF3-D23C70731D37}" dt="2024-04-18T12:10:06.014" v="1503"/>
          <ac:spMkLst>
            <pc:docMk/>
            <pc:sldMk cId="1213626268" sldId="282"/>
            <ac:spMk id="195" creationId="{5364AD50-E78E-8481-D37B-7787BEA4E450}"/>
          </ac:spMkLst>
        </pc:spChg>
        <pc:spChg chg="add mod">
          <ac:chgData name="Kadhi, Ayat" userId="2115ba5f-f93e-44f4-84b4-3ec87d5cd987" providerId="ADAL" clId="{319DD5A8-72A2-41E6-9FF3-D23C70731D37}" dt="2024-04-18T12:14:58.312" v="1586" actId="164"/>
          <ac:spMkLst>
            <pc:docMk/>
            <pc:sldMk cId="1213626268" sldId="282"/>
            <ac:spMk id="196" creationId="{7E6C067E-0848-AE6F-38A3-F82CAA9C8AFB}"/>
          </ac:spMkLst>
        </pc:spChg>
        <pc:spChg chg="add mod ord">
          <ac:chgData name="Kadhi, Ayat" userId="2115ba5f-f93e-44f4-84b4-3ec87d5cd987" providerId="ADAL" clId="{319DD5A8-72A2-41E6-9FF3-D23C70731D37}" dt="2024-04-18T12:37:29.185" v="1949" actId="1076"/>
          <ac:spMkLst>
            <pc:docMk/>
            <pc:sldMk cId="1213626268" sldId="282"/>
            <ac:spMk id="199" creationId="{D752B714-CEF4-469A-B413-B4495BED6329}"/>
          </ac:spMkLst>
        </pc:spChg>
        <pc:grpChg chg="add del mod">
          <ac:chgData name="Kadhi, Ayat" userId="2115ba5f-f93e-44f4-84b4-3ec87d5cd987" providerId="ADAL" clId="{319DD5A8-72A2-41E6-9FF3-D23C70731D37}" dt="2024-04-18T11:25:23.392" v="1045"/>
          <ac:grpSpMkLst>
            <pc:docMk/>
            <pc:sldMk cId="1213626268" sldId="282"/>
            <ac:grpSpMk id="10" creationId="{6CEB2B4B-82B5-2B29-9037-20F4D3589D34}"/>
          </ac:grpSpMkLst>
        </pc:grpChg>
        <pc:grpChg chg="add del mod">
          <ac:chgData name="Kadhi, Ayat" userId="2115ba5f-f93e-44f4-84b4-3ec87d5cd987" providerId="ADAL" clId="{319DD5A8-72A2-41E6-9FF3-D23C70731D37}" dt="2024-04-18T11:25:23.392" v="1045"/>
          <ac:grpSpMkLst>
            <pc:docMk/>
            <pc:sldMk cId="1213626268" sldId="282"/>
            <ac:grpSpMk id="16" creationId="{198B85F8-6595-6BB0-3B01-79A3414CBD16}"/>
          </ac:grpSpMkLst>
        </pc:grpChg>
        <pc:grpChg chg="add del mod">
          <ac:chgData name="Kadhi, Ayat" userId="2115ba5f-f93e-44f4-84b4-3ec87d5cd987" providerId="ADAL" clId="{319DD5A8-72A2-41E6-9FF3-D23C70731D37}" dt="2024-04-18T11:25:23.392" v="1045"/>
          <ac:grpSpMkLst>
            <pc:docMk/>
            <pc:sldMk cId="1213626268" sldId="282"/>
            <ac:grpSpMk id="19" creationId="{0AC06F6B-927B-8DF0-1EE8-ED752E4290F5}"/>
          </ac:grpSpMkLst>
        </pc:grpChg>
        <pc:grpChg chg="add del mod">
          <ac:chgData name="Kadhi, Ayat" userId="2115ba5f-f93e-44f4-84b4-3ec87d5cd987" providerId="ADAL" clId="{319DD5A8-72A2-41E6-9FF3-D23C70731D37}" dt="2024-04-18T11:25:23.392" v="1045"/>
          <ac:grpSpMkLst>
            <pc:docMk/>
            <pc:sldMk cId="1213626268" sldId="282"/>
            <ac:grpSpMk id="22" creationId="{BDD58ADD-321C-2C19-FC38-394ACEA61126}"/>
          </ac:grpSpMkLst>
        </pc:grpChg>
        <pc:grpChg chg="add del mod">
          <ac:chgData name="Kadhi, Ayat" userId="2115ba5f-f93e-44f4-84b4-3ec87d5cd987" providerId="ADAL" clId="{319DD5A8-72A2-41E6-9FF3-D23C70731D37}" dt="2024-04-18T11:25:23.392" v="1045"/>
          <ac:grpSpMkLst>
            <pc:docMk/>
            <pc:sldMk cId="1213626268" sldId="282"/>
            <ac:grpSpMk id="25" creationId="{7AE6FC1F-8D55-FE0C-A86A-2169EB4BF654}"/>
          </ac:grpSpMkLst>
        </pc:grpChg>
        <pc:grpChg chg="add del mod">
          <ac:chgData name="Kadhi, Ayat" userId="2115ba5f-f93e-44f4-84b4-3ec87d5cd987" providerId="ADAL" clId="{319DD5A8-72A2-41E6-9FF3-D23C70731D37}" dt="2024-04-18T11:25:23.392" v="1045"/>
          <ac:grpSpMkLst>
            <pc:docMk/>
            <pc:sldMk cId="1213626268" sldId="282"/>
            <ac:grpSpMk id="28" creationId="{888424A5-AE9D-67C4-93B3-12E225882DDF}"/>
          </ac:grpSpMkLst>
        </pc:grpChg>
        <pc:grpChg chg="add del mod">
          <ac:chgData name="Kadhi, Ayat" userId="2115ba5f-f93e-44f4-84b4-3ec87d5cd987" providerId="ADAL" clId="{319DD5A8-72A2-41E6-9FF3-D23C70731D37}" dt="2024-04-18T11:25:23.392" v="1045"/>
          <ac:grpSpMkLst>
            <pc:docMk/>
            <pc:sldMk cId="1213626268" sldId="282"/>
            <ac:grpSpMk id="31" creationId="{F50844B1-5E7B-C3C4-5283-A16A88A4852F}"/>
          </ac:grpSpMkLst>
        </pc:grpChg>
        <pc:grpChg chg="add mod">
          <ac:chgData name="Kadhi, Ayat" userId="2115ba5f-f93e-44f4-84b4-3ec87d5cd987" providerId="ADAL" clId="{319DD5A8-72A2-41E6-9FF3-D23C70731D37}" dt="2024-04-18T11:39:52.579" v="1152" actId="1076"/>
          <ac:grpSpMkLst>
            <pc:docMk/>
            <pc:sldMk cId="1213626268" sldId="282"/>
            <ac:grpSpMk id="40" creationId="{FF2E64A4-9C33-C6A8-3868-885063EC0F8F}"/>
          </ac:grpSpMkLst>
        </pc:grpChg>
        <pc:grpChg chg="add mod">
          <ac:chgData name="Kadhi, Ayat" userId="2115ba5f-f93e-44f4-84b4-3ec87d5cd987" providerId="ADAL" clId="{319DD5A8-72A2-41E6-9FF3-D23C70731D37}" dt="2024-04-18T12:40:19.839" v="2026" actId="1076"/>
          <ac:grpSpMkLst>
            <pc:docMk/>
            <pc:sldMk cId="1213626268" sldId="282"/>
            <ac:grpSpMk id="46" creationId="{212C2B88-CB94-DBC0-5C66-53968A6FFC8D}"/>
          </ac:grpSpMkLst>
        </pc:grpChg>
        <pc:grpChg chg="add del mod">
          <ac:chgData name="Kadhi, Ayat" userId="2115ba5f-f93e-44f4-84b4-3ec87d5cd987" providerId="ADAL" clId="{319DD5A8-72A2-41E6-9FF3-D23C70731D37}" dt="2024-04-18T11:28:36.090" v="1094" actId="478"/>
          <ac:grpSpMkLst>
            <pc:docMk/>
            <pc:sldMk cId="1213626268" sldId="282"/>
            <ac:grpSpMk id="49" creationId="{040243C4-ADBD-EBC2-A33E-CF59A0B54C94}"/>
          </ac:grpSpMkLst>
        </pc:grpChg>
        <pc:grpChg chg="add del mod">
          <ac:chgData name="Kadhi, Ayat" userId="2115ba5f-f93e-44f4-84b4-3ec87d5cd987" providerId="ADAL" clId="{319DD5A8-72A2-41E6-9FF3-D23C70731D37}" dt="2024-04-18T11:28:38.051" v="1096" actId="478"/>
          <ac:grpSpMkLst>
            <pc:docMk/>
            <pc:sldMk cId="1213626268" sldId="282"/>
            <ac:grpSpMk id="52" creationId="{DA911FFD-24C9-352D-BF87-C0C454DB6FDF}"/>
          </ac:grpSpMkLst>
        </pc:grpChg>
        <pc:grpChg chg="add mod">
          <ac:chgData name="Kadhi, Ayat" userId="2115ba5f-f93e-44f4-84b4-3ec87d5cd987" providerId="ADAL" clId="{319DD5A8-72A2-41E6-9FF3-D23C70731D37}" dt="2024-04-18T12:39:42.936" v="2014" actId="1076"/>
          <ac:grpSpMkLst>
            <pc:docMk/>
            <pc:sldMk cId="1213626268" sldId="282"/>
            <ac:grpSpMk id="55" creationId="{9589F37C-A364-B460-0C95-042D7DCFD36E}"/>
          </ac:grpSpMkLst>
        </pc:grpChg>
        <pc:grpChg chg="add del mod">
          <ac:chgData name="Kadhi, Ayat" userId="2115ba5f-f93e-44f4-84b4-3ec87d5cd987" providerId="ADAL" clId="{319DD5A8-72A2-41E6-9FF3-D23C70731D37}" dt="2024-04-18T11:28:29.606" v="1092" actId="478"/>
          <ac:grpSpMkLst>
            <pc:docMk/>
            <pc:sldMk cId="1213626268" sldId="282"/>
            <ac:grpSpMk id="58" creationId="{0DB6E962-6FDA-27B0-FAEA-B435572BB771}"/>
          </ac:grpSpMkLst>
        </pc:grpChg>
        <pc:grpChg chg="add mod">
          <ac:chgData name="Kadhi, Ayat" userId="2115ba5f-f93e-44f4-84b4-3ec87d5cd987" providerId="ADAL" clId="{319DD5A8-72A2-41E6-9FF3-D23C70731D37}" dt="2024-04-18T12:40:02.991" v="2021" actId="1076"/>
          <ac:grpSpMkLst>
            <pc:docMk/>
            <pc:sldMk cId="1213626268" sldId="282"/>
            <ac:grpSpMk id="61" creationId="{DDDB02F8-677F-A3B7-F164-3E326E449844}"/>
          </ac:grpSpMkLst>
        </pc:grpChg>
        <pc:grpChg chg="add del mod">
          <ac:chgData name="Kadhi, Ayat" userId="2115ba5f-f93e-44f4-84b4-3ec87d5cd987" providerId="ADAL" clId="{319DD5A8-72A2-41E6-9FF3-D23C70731D37}" dt="2024-04-18T11:26:33.328" v="1051"/>
          <ac:grpSpMkLst>
            <pc:docMk/>
            <pc:sldMk cId="1213626268" sldId="282"/>
            <ac:grpSpMk id="70" creationId="{684C9A00-1373-7BA4-713A-980B14827006}"/>
          </ac:grpSpMkLst>
        </pc:grpChg>
        <pc:grpChg chg="add del mod">
          <ac:chgData name="Kadhi, Ayat" userId="2115ba5f-f93e-44f4-84b4-3ec87d5cd987" providerId="ADAL" clId="{319DD5A8-72A2-41E6-9FF3-D23C70731D37}" dt="2024-04-18T11:26:33.328" v="1051"/>
          <ac:grpSpMkLst>
            <pc:docMk/>
            <pc:sldMk cId="1213626268" sldId="282"/>
            <ac:grpSpMk id="90" creationId="{14DB8295-902F-86AF-7482-8F0E42908CF7}"/>
          </ac:grpSpMkLst>
        </pc:grpChg>
        <pc:grpChg chg="add del mod">
          <ac:chgData name="Kadhi, Ayat" userId="2115ba5f-f93e-44f4-84b4-3ec87d5cd987" providerId="ADAL" clId="{319DD5A8-72A2-41E6-9FF3-D23C70731D37}" dt="2024-04-18T11:26:33.328" v="1051"/>
          <ac:grpSpMkLst>
            <pc:docMk/>
            <pc:sldMk cId="1213626268" sldId="282"/>
            <ac:grpSpMk id="96" creationId="{848E5F02-A0CF-EE8C-420A-6354306DB3A9}"/>
          </ac:grpSpMkLst>
        </pc:grpChg>
        <pc:grpChg chg="add del mod">
          <ac:chgData name="Kadhi, Ayat" userId="2115ba5f-f93e-44f4-84b4-3ec87d5cd987" providerId="ADAL" clId="{319DD5A8-72A2-41E6-9FF3-D23C70731D37}" dt="2024-04-18T11:26:33.328" v="1051"/>
          <ac:grpSpMkLst>
            <pc:docMk/>
            <pc:sldMk cId="1213626268" sldId="282"/>
            <ac:grpSpMk id="114" creationId="{B5954428-0EF3-FD20-C552-0BCA32A6E357}"/>
          </ac:grpSpMkLst>
        </pc:grpChg>
        <pc:grpChg chg="add del mod">
          <ac:chgData name="Kadhi, Ayat" userId="2115ba5f-f93e-44f4-84b4-3ec87d5cd987" providerId="ADAL" clId="{319DD5A8-72A2-41E6-9FF3-D23C70731D37}" dt="2024-04-18T11:26:33.328" v="1051"/>
          <ac:grpSpMkLst>
            <pc:docMk/>
            <pc:sldMk cId="1213626268" sldId="282"/>
            <ac:grpSpMk id="120" creationId="{EB706693-3664-F6A0-C2A1-F3831E319699}"/>
          </ac:grpSpMkLst>
        </pc:grpChg>
        <pc:grpChg chg="add del mod">
          <ac:chgData name="Kadhi, Ayat" userId="2115ba5f-f93e-44f4-84b4-3ec87d5cd987" providerId="ADAL" clId="{319DD5A8-72A2-41E6-9FF3-D23C70731D37}" dt="2024-04-18T11:26:33.328" v="1051"/>
          <ac:grpSpMkLst>
            <pc:docMk/>
            <pc:sldMk cId="1213626268" sldId="282"/>
            <ac:grpSpMk id="125" creationId="{CFA59A9E-2411-7077-FCC5-031E68D13031}"/>
          </ac:grpSpMkLst>
        </pc:grpChg>
        <pc:grpChg chg="add mod">
          <ac:chgData name="Kadhi, Ayat" userId="2115ba5f-f93e-44f4-84b4-3ec87d5cd987" providerId="ADAL" clId="{319DD5A8-72A2-41E6-9FF3-D23C70731D37}" dt="2024-04-18T11:26:36.495" v="1053" actId="1076"/>
          <ac:grpSpMkLst>
            <pc:docMk/>
            <pc:sldMk cId="1213626268" sldId="282"/>
            <ac:grpSpMk id="132" creationId="{4D0DAD51-0FB2-CA67-E46F-FD5561204D7B}"/>
          </ac:grpSpMkLst>
        </pc:grpChg>
        <pc:grpChg chg="add mod">
          <ac:chgData name="Kadhi, Ayat" userId="2115ba5f-f93e-44f4-84b4-3ec87d5cd987" providerId="ADAL" clId="{319DD5A8-72A2-41E6-9FF3-D23C70731D37}" dt="2024-04-18T11:26:36.495" v="1053" actId="1076"/>
          <ac:grpSpMkLst>
            <pc:docMk/>
            <pc:sldMk cId="1213626268" sldId="282"/>
            <ac:grpSpMk id="152" creationId="{6F0E61A2-6CC5-AA21-9868-37EF2A4F2739}"/>
          </ac:grpSpMkLst>
        </pc:grpChg>
        <pc:grpChg chg="add mod">
          <ac:chgData name="Kadhi, Ayat" userId="2115ba5f-f93e-44f4-84b4-3ec87d5cd987" providerId="ADAL" clId="{319DD5A8-72A2-41E6-9FF3-D23C70731D37}" dt="2024-04-18T11:26:36.495" v="1053" actId="1076"/>
          <ac:grpSpMkLst>
            <pc:docMk/>
            <pc:sldMk cId="1213626268" sldId="282"/>
            <ac:grpSpMk id="158" creationId="{141CBAC5-08D8-8755-CE98-EA95CEBE0030}"/>
          </ac:grpSpMkLst>
        </pc:grpChg>
        <pc:grpChg chg="add mod">
          <ac:chgData name="Kadhi, Ayat" userId="2115ba5f-f93e-44f4-84b4-3ec87d5cd987" providerId="ADAL" clId="{319DD5A8-72A2-41E6-9FF3-D23C70731D37}" dt="2024-04-18T11:26:36.495" v="1053" actId="1076"/>
          <ac:grpSpMkLst>
            <pc:docMk/>
            <pc:sldMk cId="1213626268" sldId="282"/>
            <ac:grpSpMk id="176" creationId="{68DC61B6-8776-6CA9-E100-2E3BAEF52AA0}"/>
          </ac:grpSpMkLst>
        </pc:grpChg>
        <pc:grpChg chg="add mod">
          <ac:chgData name="Kadhi, Ayat" userId="2115ba5f-f93e-44f4-84b4-3ec87d5cd987" providerId="ADAL" clId="{319DD5A8-72A2-41E6-9FF3-D23C70731D37}" dt="2024-04-18T11:26:36.495" v="1053" actId="1076"/>
          <ac:grpSpMkLst>
            <pc:docMk/>
            <pc:sldMk cId="1213626268" sldId="282"/>
            <ac:grpSpMk id="182" creationId="{F56BE936-9FC2-8A75-B0F7-58B81D7141F0}"/>
          </ac:grpSpMkLst>
        </pc:grpChg>
        <pc:grpChg chg="add mod">
          <ac:chgData name="Kadhi, Ayat" userId="2115ba5f-f93e-44f4-84b4-3ec87d5cd987" providerId="ADAL" clId="{319DD5A8-72A2-41E6-9FF3-D23C70731D37}" dt="2024-04-18T11:26:36.495" v="1053" actId="1076"/>
          <ac:grpSpMkLst>
            <pc:docMk/>
            <pc:sldMk cId="1213626268" sldId="282"/>
            <ac:grpSpMk id="187" creationId="{5DF4CF3D-8702-C2C0-0747-D1D7660B3FA3}"/>
          </ac:grpSpMkLst>
        </pc:grpChg>
        <pc:grpChg chg="add mod">
          <ac:chgData name="Kadhi, Ayat" userId="2115ba5f-f93e-44f4-84b4-3ec87d5cd987" providerId="ADAL" clId="{319DD5A8-72A2-41E6-9FF3-D23C70731D37}" dt="2024-04-18T12:37:35.121" v="1951" actId="1076"/>
          <ac:grpSpMkLst>
            <pc:docMk/>
            <pc:sldMk cId="1213626268" sldId="282"/>
            <ac:grpSpMk id="198" creationId="{C04E93EE-D9A0-296F-C375-33F2AEADFA48}"/>
          </ac:grpSpMkLst>
        </pc:grpChg>
        <pc:picChg chg="add mod">
          <ac:chgData name="Kadhi, Ayat" userId="2115ba5f-f93e-44f4-84b4-3ec87d5cd987" providerId="ADAL" clId="{319DD5A8-72A2-41E6-9FF3-D23C70731D37}" dt="2024-04-18T12:14:58.312" v="1586" actId="164"/>
          <ac:picMkLst>
            <pc:docMk/>
            <pc:sldMk cId="1213626268" sldId="282"/>
            <ac:picMk id="197" creationId="{1AC722D3-3C5A-9353-020D-213274FE0998}"/>
          </ac:picMkLst>
        </pc:picChg>
        <pc:cxnChg chg="add del mod">
          <ac:chgData name="Kadhi, Ayat" userId="2115ba5f-f93e-44f4-84b4-3ec87d5cd987" providerId="ADAL" clId="{319DD5A8-72A2-41E6-9FF3-D23C70731D37}" dt="2024-04-18T11:25:23.392" v="1045"/>
          <ac:cxnSpMkLst>
            <pc:docMk/>
            <pc:sldMk cId="1213626268" sldId="282"/>
            <ac:cxnSpMk id="34" creationId="{02B8C1CA-E194-5A5A-96E0-7A0CC6158840}"/>
          </ac:cxnSpMkLst>
        </pc:cxnChg>
        <pc:cxnChg chg="add del mod">
          <ac:chgData name="Kadhi, Ayat" userId="2115ba5f-f93e-44f4-84b4-3ec87d5cd987" providerId="ADAL" clId="{319DD5A8-72A2-41E6-9FF3-D23C70731D37}" dt="2024-04-18T11:25:23.392" v="1045"/>
          <ac:cxnSpMkLst>
            <pc:docMk/>
            <pc:sldMk cId="1213626268" sldId="282"/>
            <ac:cxnSpMk id="35" creationId="{27F1F3C0-4999-9563-C36C-97900284E087}"/>
          </ac:cxnSpMkLst>
        </pc:cxnChg>
        <pc:cxnChg chg="add del mod">
          <ac:chgData name="Kadhi, Ayat" userId="2115ba5f-f93e-44f4-84b4-3ec87d5cd987" providerId="ADAL" clId="{319DD5A8-72A2-41E6-9FF3-D23C70731D37}" dt="2024-04-18T11:25:23.392" v="1045"/>
          <ac:cxnSpMkLst>
            <pc:docMk/>
            <pc:sldMk cId="1213626268" sldId="282"/>
            <ac:cxnSpMk id="36" creationId="{9E73E8D6-8B3B-8F02-3B28-4929F132BD8B}"/>
          </ac:cxnSpMkLst>
        </pc:cxnChg>
        <pc:cxnChg chg="add del mod">
          <ac:chgData name="Kadhi, Ayat" userId="2115ba5f-f93e-44f4-84b4-3ec87d5cd987" providerId="ADAL" clId="{319DD5A8-72A2-41E6-9FF3-D23C70731D37}" dt="2024-04-18T11:25:23.392" v="1045"/>
          <ac:cxnSpMkLst>
            <pc:docMk/>
            <pc:sldMk cId="1213626268" sldId="282"/>
            <ac:cxnSpMk id="37" creationId="{E703E770-E611-B7B3-F309-FBE74A5AF543}"/>
          </ac:cxnSpMkLst>
        </pc:cxnChg>
        <pc:cxnChg chg="add del mod">
          <ac:chgData name="Kadhi, Ayat" userId="2115ba5f-f93e-44f4-84b4-3ec87d5cd987" providerId="ADAL" clId="{319DD5A8-72A2-41E6-9FF3-D23C70731D37}" dt="2024-04-18T11:25:23.392" v="1045"/>
          <ac:cxnSpMkLst>
            <pc:docMk/>
            <pc:sldMk cId="1213626268" sldId="282"/>
            <ac:cxnSpMk id="38" creationId="{E0417067-F794-9350-EDD9-97B8D59F0A95}"/>
          </ac:cxnSpMkLst>
        </pc:cxnChg>
        <pc:cxnChg chg="add del mod">
          <ac:chgData name="Kadhi, Ayat" userId="2115ba5f-f93e-44f4-84b4-3ec87d5cd987" providerId="ADAL" clId="{319DD5A8-72A2-41E6-9FF3-D23C70731D37}" dt="2024-04-18T11:25:23.392" v="1045"/>
          <ac:cxnSpMkLst>
            <pc:docMk/>
            <pc:sldMk cId="1213626268" sldId="282"/>
            <ac:cxnSpMk id="39" creationId="{88640321-641D-8239-F26B-F7F18934195D}"/>
          </ac:cxnSpMkLst>
        </pc:cxnChg>
        <pc:cxnChg chg="add mod">
          <ac:chgData name="Kadhi, Ayat" userId="2115ba5f-f93e-44f4-84b4-3ec87d5cd987" providerId="ADAL" clId="{319DD5A8-72A2-41E6-9FF3-D23C70731D37}" dt="2024-04-18T12:39:42.936" v="2014" actId="1076"/>
          <ac:cxnSpMkLst>
            <pc:docMk/>
            <pc:sldMk cId="1213626268" sldId="282"/>
            <ac:cxnSpMk id="64" creationId="{C861B09A-5AE1-45C8-73FC-32F9501C734C}"/>
          </ac:cxnSpMkLst>
        </pc:cxnChg>
        <pc:cxnChg chg="add del mod">
          <ac:chgData name="Kadhi, Ayat" userId="2115ba5f-f93e-44f4-84b4-3ec87d5cd987" providerId="ADAL" clId="{319DD5A8-72A2-41E6-9FF3-D23C70731D37}" dt="2024-04-18T11:28:26.445" v="1091" actId="478"/>
          <ac:cxnSpMkLst>
            <pc:docMk/>
            <pc:sldMk cId="1213626268" sldId="282"/>
            <ac:cxnSpMk id="65" creationId="{D19613C7-2831-1BF8-C4D3-00B30EBA4635}"/>
          </ac:cxnSpMkLst>
        </pc:cxnChg>
        <pc:cxnChg chg="add mod">
          <ac:chgData name="Kadhi, Ayat" userId="2115ba5f-f93e-44f4-84b4-3ec87d5cd987" providerId="ADAL" clId="{319DD5A8-72A2-41E6-9FF3-D23C70731D37}" dt="2024-04-18T12:40:11.936" v="2024" actId="14100"/>
          <ac:cxnSpMkLst>
            <pc:docMk/>
            <pc:sldMk cId="1213626268" sldId="282"/>
            <ac:cxnSpMk id="66" creationId="{E08FA284-40E1-BF59-F27E-E04A6145A333}"/>
          </ac:cxnSpMkLst>
        </pc:cxnChg>
        <pc:cxnChg chg="add del mod">
          <ac:chgData name="Kadhi, Ayat" userId="2115ba5f-f93e-44f4-84b4-3ec87d5cd987" providerId="ADAL" clId="{319DD5A8-72A2-41E6-9FF3-D23C70731D37}" dt="2024-04-18T11:28:33.763" v="1093" actId="478"/>
          <ac:cxnSpMkLst>
            <pc:docMk/>
            <pc:sldMk cId="1213626268" sldId="282"/>
            <ac:cxnSpMk id="67" creationId="{772D39A4-3956-9F46-A5E7-385468A8530C}"/>
          </ac:cxnSpMkLst>
        </pc:cxnChg>
        <pc:cxnChg chg="add del mod">
          <ac:chgData name="Kadhi, Ayat" userId="2115ba5f-f93e-44f4-84b4-3ec87d5cd987" providerId="ADAL" clId="{319DD5A8-72A2-41E6-9FF3-D23C70731D37}" dt="2024-04-18T11:28:36.755" v="1095" actId="478"/>
          <ac:cxnSpMkLst>
            <pc:docMk/>
            <pc:sldMk cId="1213626268" sldId="282"/>
            <ac:cxnSpMk id="68" creationId="{9B40FBA6-4685-AC99-8F13-C88C8B175E0E}"/>
          </ac:cxnSpMkLst>
        </pc:cxnChg>
        <pc:cxnChg chg="add mod">
          <ac:chgData name="Kadhi, Ayat" userId="2115ba5f-f93e-44f4-84b4-3ec87d5cd987" providerId="ADAL" clId="{319DD5A8-72A2-41E6-9FF3-D23C70731D37}" dt="2024-04-18T12:41:36.254" v="2038" actId="14100"/>
          <ac:cxnSpMkLst>
            <pc:docMk/>
            <pc:sldMk cId="1213626268" sldId="282"/>
            <ac:cxnSpMk id="69" creationId="{56224234-5236-044D-D25F-39F5207B13C4}"/>
          </ac:cxnSpMkLst>
        </pc:cxnChg>
      </pc:sldChg>
      <pc:sldChg chg="new del">
        <pc:chgData name="Kadhi, Ayat" userId="2115ba5f-f93e-44f4-84b4-3ec87d5cd987" providerId="ADAL" clId="{319DD5A8-72A2-41E6-9FF3-D23C70731D37}" dt="2024-04-18T11:12:35.779" v="891" actId="47"/>
        <pc:sldMkLst>
          <pc:docMk/>
          <pc:sldMk cId="1945175892" sldId="283"/>
        </pc:sldMkLst>
      </pc:sldChg>
      <pc:sldChg chg="addSp delSp modSp new mod setBg">
        <pc:chgData name="Kadhi, Ayat" userId="2115ba5f-f93e-44f4-84b4-3ec87d5cd987" providerId="ADAL" clId="{319DD5A8-72A2-41E6-9FF3-D23C70731D37}" dt="2024-04-18T13:19:29.515" v="2701" actId="14100"/>
        <pc:sldMkLst>
          <pc:docMk/>
          <pc:sldMk cId="4183171202" sldId="283"/>
        </pc:sldMkLst>
        <pc:spChg chg="del">
          <ac:chgData name="Kadhi, Ayat" userId="2115ba5f-f93e-44f4-84b4-3ec87d5cd987" providerId="ADAL" clId="{319DD5A8-72A2-41E6-9FF3-D23C70731D37}" dt="2024-04-18T11:13:00.029" v="898" actId="478"/>
          <ac:spMkLst>
            <pc:docMk/>
            <pc:sldMk cId="4183171202" sldId="283"/>
            <ac:spMk id="2" creationId="{3EEA770B-6E9F-C887-CFA1-4F15025424D2}"/>
          </ac:spMkLst>
        </pc:spChg>
        <pc:spChg chg="add del mod">
          <ac:chgData name="Kadhi, Ayat" userId="2115ba5f-f93e-44f4-84b4-3ec87d5cd987" providerId="ADAL" clId="{319DD5A8-72A2-41E6-9FF3-D23C70731D37}" dt="2024-04-18T11:12:58.525" v="897" actId="21"/>
          <ac:spMkLst>
            <pc:docMk/>
            <pc:sldMk cId="4183171202" sldId="283"/>
            <ac:spMk id="3" creationId="{D5917F2B-DF3D-88D0-CCF7-760563D5FBE7}"/>
          </ac:spMkLst>
        </pc:spChg>
        <pc:spChg chg="add mod">
          <ac:chgData name="Kadhi, Ayat" userId="2115ba5f-f93e-44f4-84b4-3ec87d5cd987" providerId="ADAL" clId="{319DD5A8-72A2-41E6-9FF3-D23C70731D37}" dt="2024-04-18T13:19:29.515" v="2701" actId="14100"/>
          <ac:spMkLst>
            <pc:docMk/>
            <pc:sldMk cId="4183171202" sldId="283"/>
            <ac:spMk id="4" creationId="{8A9D4A99-FF42-CA3F-DC2D-A9531D02C7BF}"/>
          </ac:spMkLst>
        </pc:spChg>
        <pc:spChg chg="add mod">
          <ac:chgData name="Kadhi, Ayat" userId="2115ba5f-f93e-44f4-84b4-3ec87d5cd987" providerId="ADAL" clId="{319DD5A8-72A2-41E6-9FF3-D23C70731D37}" dt="2024-04-18T13:17:50.962" v="2696" actId="20577"/>
          <ac:spMkLst>
            <pc:docMk/>
            <pc:sldMk cId="4183171202" sldId="283"/>
            <ac:spMk id="5" creationId="{BCBEB3C4-B7CC-9F30-11CA-6F92A36B9E80}"/>
          </ac:spMkLst>
        </pc:spChg>
        <pc:spChg chg="add mod">
          <ac:chgData name="Kadhi, Ayat" userId="2115ba5f-f93e-44f4-84b4-3ec87d5cd987" providerId="ADAL" clId="{319DD5A8-72A2-41E6-9FF3-D23C70731D37}" dt="2024-04-18T11:13:53.933" v="919" actId="1076"/>
          <ac:spMkLst>
            <pc:docMk/>
            <pc:sldMk cId="4183171202" sldId="283"/>
            <ac:spMk id="6" creationId="{94CCFE48-F7BB-6B9F-D7BC-5724198A8F14}"/>
          </ac:spMkLst>
        </pc:spChg>
        <pc:spChg chg="mod">
          <ac:chgData name="Kadhi, Ayat" userId="2115ba5f-f93e-44f4-84b4-3ec87d5cd987" providerId="ADAL" clId="{319DD5A8-72A2-41E6-9FF3-D23C70731D37}" dt="2024-04-18T11:14:00.538" v="921"/>
          <ac:spMkLst>
            <pc:docMk/>
            <pc:sldMk cId="4183171202" sldId="283"/>
            <ac:spMk id="8" creationId="{A8AF0B1D-7245-B437-88E1-EFCF6E57DCC6}"/>
          </ac:spMkLst>
        </pc:spChg>
        <pc:spChg chg="mod">
          <ac:chgData name="Kadhi, Ayat" userId="2115ba5f-f93e-44f4-84b4-3ec87d5cd987" providerId="ADAL" clId="{319DD5A8-72A2-41E6-9FF3-D23C70731D37}" dt="2024-04-18T11:14:00.538" v="921"/>
          <ac:spMkLst>
            <pc:docMk/>
            <pc:sldMk cId="4183171202" sldId="283"/>
            <ac:spMk id="9" creationId="{E697E43D-9627-17A3-30B0-1E723CE32FFB}"/>
          </ac:spMkLst>
        </pc:spChg>
        <pc:spChg chg="mod">
          <ac:chgData name="Kadhi, Ayat" userId="2115ba5f-f93e-44f4-84b4-3ec87d5cd987" providerId="ADAL" clId="{319DD5A8-72A2-41E6-9FF3-D23C70731D37}" dt="2024-04-18T11:14:00.538" v="921"/>
          <ac:spMkLst>
            <pc:docMk/>
            <pc:sldMk cId="4183171202" sldId="283"/>
            <ac:spMk id="12" creationId="{5A0A9BF1-137E-D945-4E3C-9D8B903CB305}"/>
          </ac:spMkLst>
        </pc:spChg>
        <pc:spChg chg="mod">
          <ac:chgData name="Kadhi, Ayat" userId="2115ba5f-f93e-44f4-84b4-3ec87d5cd987" providerId="ADAL" clId="{319DD5A8-72A2-41E6-9FF3-D23C70731D37}" dt="2024-04-18T11:14:00.538" v="921"/>
          <ac:spMkLst>
            <pc:docMk/>
            <pc:sldMk cId="4183171202" sldId="283"/>
            <ac:spMk id="13" creationId="{7621659E-DF02-BE13-29F1-F8422038F609}"/>
          </ac:spMkLst>
        </pc:spChg>
        <pc:spChg chg="mod">
          <ac:chgData name="Kadhi, Ayat" userId="2115ba5f-f93e-44f4-84b4-3ec87d5cd987" providerId="ADAL" clId="{319DD5A8-72A2-41E6-9FF3-D23C70731D37}" dt="2024-04-18T11:14:00.538" v="921"/>
          <ac:spMkLst>
            <pc:docMk/>
            <pc:sldMk cId="4183171202" sldId="283"/>
            <ac:spMk id="14" creationId="{D0A57FA6-C4A9-E7D6-89AD-CA7B64A0AD12}"/>
          </ac:spMkLst>
        </pc:spChg>
        <pc:spChg chg="mod">
          <ac:chgData name="Kadhi, Ayat" userId="2115ba5f-f93e-44f4-84b4-3ec87d5cd987" providerId="ADAL" clId="{319DD5A8-72A2-41E6-9FF3-D23C70731D37}" dt="2024-04-18T11:14:00.538" v="921"/>
          <ac:spMkLst>
            <pc:docMk/>
            <pc:sldMk cId="4183171202" sldId="283"/>
            <ac:spMk id="15" creationId="{2FA449E9-050A-7B7A-1B49-59A48005DE37}"/>
          </ac:spMkLst>
        </pc:spChg>
        <pc:spChg chg="mod">
          <ac:chgData name="Kadhi, Ayat" userId="2115ba5f-f93e-44f4-84b4-3ec87d5cd987" providerId="ADAL" clId="{319DD5A8-72A2-41E6-9FF3-D23C70731D37}" dt="2024-04-18T11:14:00.538" v="921"/>
          <ac:spMkLst>
            <pc:docMk/>
            <pc:sldMk cId="4183171202" sldId="283"/>
            <ac:spMk id="16" creationId="{486DD132-1B7F-E99B-8AC6-6C4A699EF24A}"/>
          </ac:spMkLst>
        </pc:spChg>
        <pc:spChg chg="mod">
          <ac:chgData name="Kadhi, Ayat" userId="2115ba5f-f93e-44f4-84b4-3ec87d5cd987" providerId="ADAL" clId="{319DD5A8-72A2-41E6-9FF3-D23C70731D37}" dt="2024-04-18T11:14:00.538" v="921"/>
          <ac:spMkLst>
            <pc:docMk/>
            <pc:sldMk cId="4183171202" sldId="283"/>
            <ac:spMk id="17" creationId="{DE96221D-A2A7-EC87-AE64-322402396BAA}"/>
          </ac:spMkLst>
        </pc:spChg>
        <pc:spChg chg="mod">
          <ac:chgData name="Kadhi, Ayat" userId="2115ba5f-f93e-44f4-84b4-3ec87d5cd987" providerId="ADAL" clId="{319DD5A8-72A2-41E6-9FF3-D23C70731D37}" dt="2024-04-18T11:14:00.538" v="921"/>
          <ac:spMkLst>
            <pc:docMk/>
            <pc:sldMk cId="4183171202" sldId="283"/>
            <ac:spMk id="18" creationId="{CCF2975E-B43B-E093-2ADC-F85803A59E27}"/>
          </ac:spMkLst>
        </pc:spChg>
        <pc:spChg chg="mod">
          <ac:chgData name="Kadhi, Ayat" userId="2115ba5f-f93e-44f4-84b4-3ec87d5cd987" providerId="ADAL" clId="{319DD5A8-72A2-41E6-9FF3-D23C70731D37}" dt="2024-04-18T11:14:00.538" v="921"/>
          <ac:spMkLst>
            <pc:docMk/>
            <pc:sldMk cId="4183171202" sldId="283"/>
            <ac:spMk id="19" creationId="{C5C5ED73-1216-B7BA-936B-0EC44BC7CC99}"/>
          </ac:spMkLst>
        </pc:spChg>
        <pc:spChg chg="mod">
          <ac:chgData name="Kadhi, Ayat" userId="2115ba5f-f93e-44f4-84b4-3ec87d5cd987" providerId="ADAL" clId="{319DD5A8-72A2-41E6-9FF3-D23C70731D37}" dt="2024-04-18T11:14:00.538" v="921"/>
          <ac:spMkLst>
            <pc:docMk/>
            <pc:sldMk cId="4183171202" sldId="283"/>
            <ac:spMk id="20" creationId="{3448EC2D-B18C-AD33-E740-290252ECF193}"/>
          </ac:spMkLst>
        </pc:spChg>
        <pc:spChg chg="mod">
          <ac:chgData name="Kadhi, Ayat" userId="2115ba5f-f93e-44f4-84b4-3ec87d5cd987" providerId="ADAL" clId="{319DD5A8-72A2-41E6-9FF3-D23C70731D37}" dt="2024-04-18T11:14:00.538" v="921"/>
          <ac:spMkLst>
            <pc:docMk/>
            <pc:sldMk cId="4183171202" sldId="283"/>
            <ac:spMk id="21" creationId="{843BCC7A-F5AD-8C6F-FEA8-AAA8FB7A327D}"/>
          </ac:spMkLst>
        </pc:spChg>
        <pc:spChg chg="mod">
          <ac:chgData name="Kadhi, Ayat" userId="2115ba5f-f93e-44f4-84b4-3ec87d5cd987" providerId="ADAL" clId="{319DD5A8-72A2-41E6-9FF3-D23C70731D37}" dt="2024-04-18T11:14:00.538" v="921"/>
          <ac:spMkLst>
            <pc:docMk/>
            <pc:sldMk cId="4183171202" sldId="283"/>
            <ac:spMk id="22" creationId="{D2A0178C-7CF0-84D9-E6D9-58944CDDCD92}"/>
          </ac:spMkLst>
        </pc:spChg>
        <pc:spChg chg="mod">
          <ac:chgData name="Kadhi, Ayat" userId="2115ba5f-f93e-44f4-84b4-3ec87d5cd987" providerId="ADAL" clId="{319DD5A8-72A2-41E6-9FF3-D23C70731D37}" dt="2024-04-18T11:14:00.538" v="921"/>
          <ac:spMkLst>
            <pc:docMk/>
            <pc:sldMk cId="4183171202" sldId="283"/>
            <ac:spMk id="23" creationId="{5BF81441-A199-9A59-5FFC-DE3D3D88E0B7}"/>
          </ac:spMkLst>
        </pc:spChg>
        <pc:spChg chg="mod">
          <ac:chgData name="Kadhi, Ayat" userId="2115ba5f-f93e-44f4-84b4-3ec87d5cd987" providerId="ADAL" clId="{319DD5A8-72A2-41E6-9FF3-D23C70731D37}" dt="2024-04-18T11:14:00.538" v="921"/>
          <ac:spMkLst>
            <pc:docMk/>
            <pc:sldMk cId="4183171202" sldId="283"/>
            <ac:spMk id="24" creationId="{4288BDA0-4B41-BB1B-B64B-DCEB97074E53}"/>
          </ac:spMkLst>
        </pc:spChg>
        <pc:spChg chg="mod">
          <ac:chgData name="Kadhi, Ayat" userId="2115ba5f-f93e-44f4-84b4-3ec87d5cd987" providerId="ADAL" clId="{319DD5A8-72A2-41E6-9FF3-D23C70731D37}" dt="2024-04-18T11:14:00.538" v="921"/>
          <ac:spMkLst>
            <pc:docMk/>
            <pc:sldMk cId="4183171202" sldId="283"/>
            <ac:spMk id="25" creationId="{926494D9-1845-68FA-499A-1A4558C21A80}"/>
          </ac:spMkLst>
        </pc:spChg>
        <pc:spChg chg="mod">
          <ac:chgData name="Kadhi, Ayat" userId="2115ba5f-f93e-44f4-84b4-3ec87d5cd987" providerId="ADAL" clId="{319DD5A8-72A2-41E6-9FF3-D23C70731D37}" dt="2024-04-18T11:14:23.598" v="930"/>
          <ac:spMkLst>
            <pc:docMk/>
            <pc:sldMk cId="4183171202" sldId="283"/>
            <ac:spMk id="29" creationId="{0C0BAB02-CDDA-5961-1064-A48E9B4E4A49}"/>
          </ac:spMkLst>
        </pc:spChg>
        <pc:spChg chg="mod">
          <ac:chgData name="Kadhi, Ayat" userId="2115ba5f-f93e-44f4-84b4-3ec87d5cd987" providerId="ADAL" clId="{319DD5A8-72A2-41E6-9FF3-D23C70731D37}" dt="2024-04-18T11:14:23.598" v="930"/>
          <ac:spMkLst>
            <pc:docMk/>
            <pc:sldMk cId="4183171202" sldId="283"/>
            <ac:spMk id="31" creationId="{05494E3D-95AC-D53A-7B1A-29FDD6193E0E}"/>
          </ac:spMkLst>
        </pc:spChg>
        <pc:spChg chg="mod">
          <ac:chgData name="Kadhi, Ayat" userId="2115ba5f-f93e-44f4-84b4-3ec87d5cd987" providerId="ADAL" clId="{319DD5A8-72A2-41E6-9FF3-D23C70731D37}" dt="2024-04-18T11:14:23.598" v="930"/>
          <ac:spMkLst>
            <pc:docMk/>
            <pc:sldMk cId="4183171202" sldId="283"/>
            <ac:spMk id="32" creationId="{27C471B3-FBE0-9E8D-2858-FA73CE51D74F}"/>
          </ac:spMkLst>
        </pc:spChg>
        <pc:spChg chg="mod">
          <ac:chgData name="Kadhi, Ayat" userId="2115ba5f-f93e-44f4-84b4-3ec87d5cd987" providerId="ADAL" clId="{319DD5A8-72A2-41E6-9FF3-D23C70731D37}" dt="2024-04-18T11:14:23.598" v="930"/>
          <ac:spMkLst>
            <pc:docMk/>
            <pc:sldMk cId="4183171202" sldId="283"/>
            <ac:spMk id="33" creationId="{598D5300-5F23-C01F-F63E-81A7A66FA7F5}"/>
          </ac:spMkLst>
        </pc:spChg>
        <pc:spChg chg="mod">
          <ac:chgData name="Kadhi, Ayat" userId="2115ba5f-f93e-44f4-84b4-3ec87d5cd987" providerId="ADAL" clId="{319DD5A8-72A2-41E6-9FF3-D23C70731D37}" dt="2024-04-18T11:14:23.598" v="930"/>
          <ac:spMkLst>
            <pc:docMk/>
            <pc:sldMk cId="4183171202" sldId="283"/>
            <ac:spMk id="34" creationId="{51262981-734A-E36B-7981-ADABF025B484}"/>
          </ac:spMkLst>
        </pc:spChg>
        <pc:spChg chg="mod">
          <ac:chgData name="Kadhi, Ayat" userId="2115ba5f-f93e-44f4-84b4-3ec87d5cd987" providerId="ADAL" clId="{319DD5A8-72A2-41E6-9FF3-D23C70731D37}" dt="2024-04-18T11:14:23.598" v="930"/>
          <ac:spMkLst>
            <pc:docMk/>
            <pc:sldMk cId="4183171202" sldId="283"/>
            <ac:spMk id="35" creationId="{D1658559-89A3-B86D-3BC5-FAEC14B2F70A}"/>
          </ac:spMkLst>
        </pc:spChg>
        <pc:spChg chg="mod">
          <ac:chgData name="Kadhi, Ayat" userId="2115ba5f-f93e-44f4-84b4-3ec87d5cd987" providerId="ADAL" clId="{319DD5A8-72A2-41E6-9FF3-D23C70731D37}" dt="2024-04-18T11:14:23.598" v="930"/>
          <ac:spMkLst>
            <pc:docMk/>
            <pc:sldMk cId="4183171202" sldId="283"/>
            <ac:spMk id="36" creationId="{855252B3-2AD3-6D25-5FF7-4EEA190EAF40}"/>
          </ac:spMkLst>
        </pc:spChg>
        <pc:spChg chg="mod">
          <ac:chgData name="Kadhi, Ayat" userId="2115ba5f-f93e-44f4-84b4-3ec87d5cd987" providerId="ADAL" clId="{319DD5A8-72A2-41E6-9FF3-D23C70731D37}" dt="2024-04-18T11:14:23.598" v="930"/>
          <ac:spMkLst>
            <pc:docMk/>
            <pc:sldMk cId="4183171202" sldId="283"/>
            <ac:spMk id="37" creationId="{2B720F42-AE44-8966-A3A6-1F378F967561}"/>
          </ac:spMkLst>
        </pc:spChg>
        <pc:spChg chg="mod">
          <ac:chgData name="Kadhi, Ayat" userId="2115ba5f-f93e-44f4-84b4-3ec87d5cd987" providerId="ADAL" clId="{319DD5A8-72A2-41E6-9FF3-D23C70731D37}" dt="2024-04-18T11:14:23.598" v="930"/>
          <ac:spMkLst>
            <pc:docMk/>
            <pc:sldMk cId="4183171202" sldId="283"/>
            <ac:spMk id="38" creationId="{F9B19EE1-CD1B-B775-B266-3F19E0E4002C}"/>
          </ac:spMkLst>
        </pc:spChg>
        <pc:spChg chg="mod">
          <ac:chgData name="Kadhi, Ayat" userId="2115ba5f-f93e-44f4-84b4-3ec87d5cd987" providerId="ADAL" clId="{319DD5A8-72A2-41E6-9FF3-D23C70731D37}" dt="2024-04-18T11:14:23.598" v="930"/>
          <ac:spMkLst>
            <pc:docMk/>
            <pc:sldMk cId="4183171202" sldId="283"/>
            <ac:spMk id="39" creationId="{71071AA4-56F8-0C73-E731-92290DF99FE0}"/>
          </ac:spMkLst>
        </pc:spChg>
        <pc:spChg chg="mod">
          <ac:chgData name="Kadhi, Ayat" userId="2115ba5f-f93e-44f4-84b4-3ec87d5cd987" providerId="ADAL" clId="{319DD5A8-72A2-41E6-9FF3-D23C70731D37}" dt="2024-04-18T11:14:23.598" v="930"/>
          <ac:spMkLst>
            <pc:docMk/>
            <pc:sldMk cId="4183171202" sldId="283"/>
            <ac:spMk id="40" creationId="{A3CFFFA5-9D7A-EFB7-55CD-52A449469173}"/>
          </ac:spMkLst>
        </pc:spChg>
        <pc:spChg chg="mod">
          <ac:chgData name="Kadhi, Ayat" userId="2115ba5f-f93e-44f4-84b4-3ec87d5cd987" providerId="ADAL" clId="{319DD5A8-72A2-41E6-9FF3-D23C70731D37}" dt="2024-04-18T11:14:23.598" v="930"/>
          <ac:spMkLst>
            <pc:docMk/>
            <pc:sldMk cId="4183171202" sldId="283"/>
            <ac:spMk id="41" creationId="{5537B1ED-624D-012B-3FDF-33C747BB0668}"/>
          </ac:spMkLst>
        </pc:spChg>
        <pc:spChg chg="mod">
          <ac:chgData name="Kadhi, Ayat" userId="2115ba5f-f93e-44f4-84b4-3ec87d5cd987" providerId="ADAL" clId="{319DD5A8-72A2-41E6-9FF3-D23C70731D37}" dt="2024-04-18T11:14:23.598" v="930"/>
          <ac:spMkLst>
            <pc:docMk/>
            <pc:sldMk cId="4183171202" sldId="283"/>
            <ac:spMk id="42" creationId="{6ECA8EED-B37F-1B33-3025-EE27AA1CB3DD}"/>
          </ac:spMkLst>
        </pc:spChg>
        <pc:spChg chg="mod">
          <ac:chgData name="Kadhi, Ayat" userId="2115ba5f-f93e-44f4-84b4-3ec87d5cd987" providerId="ADAL" clId="{319DD5A8-72A2-41E6-9FF3-D23C70731D37}" dt="2024-04-18T11:14:23.598" v="930"/>
          <ac:spMkLst>
            <pc:docMk/>
            <pc:sldMk cId="4183171202" sldId="283"/>
            <ac:spMk id="44" creationId="{0BF177A9-9490-FAB9-34FE-BA2EB77DD3C1}"/>
          </ac:spMkLst>
        </pc:spChg>
        <pc:spChg chg="mod">
          <ac:chgData name="Kadhi, Ayat" userId="2115ba5f-f93e-44f4-84b4-3ec87d5cd987" providerId="ADAL" clId="{319DD5A8-72A2-41E6-9FF3-D23C70731D37}" dt="2024-04-18T11:14:23.598" v="930"/>
          <ac:spMkLst>
            <pc:docMk/>
            <pc:sldMk cId="4183171202" sldId="283"/>
            <ac:spMk id="45" creationId="{AEBC2A5B-1C10-6367-9A55-9BA820F88C89}"/>
          </ac:spMkLst>
        </pc:spChg>
        <pc:spChg chg="mod">
          <ac:chgData name="Kadhi, Ayat" userId="2115ba5f-f93e-44f4-84b4-3ec87d5cd987" providerId="ADAL" clId="{319DD5A8-72A2-41E6-9FF3-D23C70731D37}" dt="2024-04-18T11:14:23.598" v="930"/>
          <ac:spMkLst>
            <pc:docMk/>
            <pc:sldMk cId="4183171202" sldId="283"/>
            <ac:spMk id="46" creationId="{712C6E67-8240-178A-02F2-4294F3C78C7E}"/>
          </ac:spMkLst>
        </pc:spChg>
        <pc:spChg chg="mod">
          <ac:chgData name="Kadhi, Ayat" userId="2115ba5f-f93e-44f4-84b4-3ec87d5cd987" providerId="ADAL" clId="{319DD5A8-72A2-41E6-9FF3-D23C70731D37}" dt="2024-04-18T11:14:23.598" v="930"/>
          <ac:spMkLst>
            <pc:docMk/>
            <pc:sldMk cId="4183171202" sldId="283"/>
            <ac:spMk id="47" creationId="{5DAF9EE7-1832-16A4-C953-09DE9DDB823F}"/>
          </ac:spMkLst>
        </pc:spChg>
        <pc:spChg chg="mod">
          <ac:chgData name="Kadhi, Ayat" userId="2115ba5f-f93e-44f4-84b4-3ec87d5cd987" providerId="ADAL" clId="{319DD5A8-72A2-41E6-9FF3-D23C70731D37}" dt="2024-04-18T11:14:23.598" v="930"/>
          <ac:spMkLst>
            <pc:docMk/>
            <pc:sldMk cId="4183171202" sldId="283"/>
            <ac:spMk id="48" creationId="{48BDF664-41A7-8DB9-EA83-DC086F496370}"/>
          </ac:spMkLst>
        </pc:spChg>
        <pc:spChg chg="mod">
          <ac:chgData name="Kadhi, Ayat" userId="2115ba5f-f93e-44f4-84b4-3ec87d5cd987" providerId="ADAL" clId="{319DD5A8-72A2-41E6-9FF3-D23C70731D37}" dt="2024-04-18T11:14:23.598" v="930"/>
          <ac:spMkLst>
            <pc:docMk/>
            <pc:sldMk cId="4183171202" sldId="283"/>
            <ac:spMk id="49" creationId="{E6ADBC15-58F4-FAC5-6C9C-8507EBC5313B}"/>
          </ac:spMkLst>
        </pc:spChg>
        <pc:spChg chg="mod">
          <ac:chgData name="Kadhi, Ayat" userId="2115ba5f-f93e-44f4-84b4-3ec87d5cd987" providerId="ADAL" clId="{319DD5A8-72A2-41E6-9FF3-D23C70731D37}" dt="2024-04-18T11:14:23.598" v="930"/>
          <ac:spMkLst>
            <pc:docMk/>
            <pc:sldMk cId="4183171202" sldId="283"/>
            <ac:spMk id="50" creationId="{AFE55D8A-7889-DAB4-EBB8-8F65763C24F3}"/>
          </ac:spMkLst>
        </pc:spChg>
        <pc:spChg chg="mod">
          <ac:chgData name="Kadhi, Ayat" userId="2115ba5f-f93e-44f4-84b4-3ec87d5cd987" providerId="ADAL" clId="{319DD5A8-72A2-41E6-9FF3-D23C70731D37}" dt="2024-04-18T11:14:23.598" v="930"/>
          <ac:spMkLst>
            <pc:docMk/>
            <pc:sldMk cId="4183171202" sldId="283"/>
            <ac:spMk id="51" creationId="{BEB332AC-14A8-C44A-3E00-17B5E8A70498}"/>
          </ac:spMkLst>
        </pc:spChg>
        <pc:spChg chg="mod">
          <ac:chgData name="Kadhi, Ayat" userId="2115ba5f-f93e-44f4-84b4-3ec87d5cd987" providerId="ADAL" clId="{319DD5A8-72A2-41E6-9FF3-D23C70731D37}" dt="2024-04-18T11:14:23.598" v="930"/>
          <ac:spMkLst>
            <pc:docMk/>
            <pc:sldMk cId="4183171202" sldId="283"/>
            <ac:spMk id="52" creationId="{D9276553-DACF-303B-44C7-DDD0971F6FBE}"/>
          </ac:spMkLst>
        </pc:spChg>
        <pc:spChg chg="mod">
          <ac:chgData name="Kadhi, Ayat" userId="2115ba5f-f93e-44f4-84b4-3ec87d5cd987" providerId="ADAL" clId="{319DD5A8-72A2-41E6-9FF3-D23C70731D37}" dt="2024-04-18T11:14:23.598" v="930"/>
          <ac:spMkLst>
            <pc:docMk/>
            <pc:sldMk cId="4183171202" sldId="283"/>
            <ac:spMk id="53" creationId="{0D06C5A2-D290-6C91-55E3-4F3E04CDAD97}"/>
          </ac:spMkLst>
        </pc:spChg>
        <pc:spChg chg="mod">
          <ac:chgData name="Kadhi, Ayat" userId="2115ba5f-f93e-44f4-84b4-3ec87d5cd987" providerId="ADAL" clId="{319DD5A8-72A2-41E6-9FF3-D23C70731D37}" dt="2024-04-18T11:14:23.598" v="930"/>
          <ac:spMkLst>
            <pc:docMk/>
            <pc:sldMk cId="4183171202" sldId="283"/>
            <ac:spMk id="54" creationId="{2A4E9832-B239-4354-94B8-D9E64E74CD9D}"/>
          </ac:spMkLst>
        </pc:spChg>
        <pc:grpChg chg="add del mod">
          <ac:chgData name="Kadhi, Ayat" userId="2115ba5f-f93e-44f4-84b4-3ec87d5cd987" providerId="ADAL" clId="{319DD5A8-72A2-41E6-9FF3-D23C70731D37}" dt="2024-04-18T11:14:40.710" v="934" actId="478"/>
          <ac:grpSpMkLst>
            <pc:docMk/>
            <pc:sldMk cId="4183171202" sldId="283"/>
            <ac:grpSpMk id="7" creationId="{85924557-C5F2-5167-7FDA-0C190415FAC1}"/>
          </ac:grpSpMkLst>
        </pc:grpChg>
        <pc:grpChg chg="mod">
          <ac:chgData name="Kadhi, Ayat" userId="2115ba5f-f93e-44f4-84b4-3ec87d5cd987" providerId="ADAL" clId="{319DD5A8-72A2-41E6-9FF3-D23C70731D37}" dt="2024-04-18T11:14:00.538" v="921"/>
          <ac:grpSpMkLst>
            <pc:docMk/>
            <pc:sldMk cId="4183171202" sldId="283"/>
            <ac:grpSpMk id="10" creationId="{80D11D83-83E1-45E4-BB27-C0C2D873AEE2}"/>
          </ac:grpSpMkLst>
        </pc:grpChg>
        <pc:grpChg chg="mod">
          <ac:chgData name="Kadhi, Ayat" userId="2115ba5f-f93e-44f4-84b4-3ec87d5cd987" providerId="ADAL" clId="{319DD5A8-72A2-41E6-9FF3-D23C70731D37}" dt="2024-04-18T11:14:00.538" v="921"/>
          <ac:grpSpMkLst>
            <pc:docMk/>
            <pc:sldMk cId="4183171202" sldId="283"/>
            <ac:grpSpMk id="11" creationId="{0C4BD8D3-94A3-68C6-DDC7-17F17E3F74D9}"/>
          </ac:grpSpMkLst>
        </pc:grpChg>
        <pc:grpChg chg="add mod">
          <ac:chgData name="Kadhi, Ayat" userId="2115ba5f-f93e-44f4-84b4-3ec87d5cd987" providerId="ADAL" clId="{319DD5A8-72A2-41E6-9FF3-D23C70731D37}" dt="2024-04-18T11:14:27.270" v="931" actId="1076"/>
          <ac:grpSpMkLst>
            <pc:docMk/>
            <pc:sldMk cId="4183171202" sldId="283"/>
            <ac:grpSpMk id="26" creationId="{548CF1A0-2859-D663-0AD9-BDF4B698EB0E}"/>
          </ac:grpSpMkLst>
        </pc:grpChg>
        <pc:grpChg chg="mod">
          <ac:chgData name="Kadhi, Ayat" userId="2115ba5f-f93e-44f4-84b4-3ec87d5cd987" providerId="ADAL" clId="{319DD5A8-72A2-41E6-9FF3-D23C70731D37}" dt="2024-04-18T11:14:23.598" v="930"/>
          <ac:grpSpMkLst>
            <pc:docMk/>
            <pc:sldMk cId="4183171202" sldId="283"/>
            <ac:grpSpMk id="27" creationId="{5E674D9F-D69D-ACF8-13B2-CFE828F1D6C3}"/>
          </ac:grpSpMkLst>
        </pc:grpChg>
        <pc:grpChg chg="mod">
          <ac:chgData name="Kadhi, Ayat" userId="2115ba5f-f93e-44f4-84b4-3ec87d5cd987" providerId="ADAL" clId="{319DD5A8-72A2-41E6-9FF3-D23C70731D37}" dt="2024-04-18T11:14:23.598" v="930"/>
          <ac:grpSpMkLst>
            <pc:docMk/>
            <pc:sldMk cId="4183171202" sldId="283"/>
            <ac:grpSpMk id="28" creationId="{50C902B6-CBC7-4481-77B4-785ED0A8454C}"/>
          </ac:grpSpMkLst>
        </pc:grpChg>
        <pc:grpChg chg="mod">
          <ac:chgData name="Kadhi, Ayat" userId="2115ba5f-f93e-44f4-84b4-3ec87d5cd987" providerId="ADAL" clId="{319DD5A8-72A2-41E6-9FF3-D23C70731D37}" dt="2024-04-18T11:14:23.598" v="930"/>
          <ac:grpSpMkLst>
            <pc:docMk/>
            <pc:sldMk cId="4183171202" sldId="283"/>
            <ac:grpSpMk id="30" creationId="{A1EF1A99-C14F-96FB-6839-666B94828B9A}"/>
          </ac:grpSpMkLst>
        </pc:grpChg>
        <pc:grpChg chg="mod">
          <ac:chgData name="Kadhi, Ayat" userId="2115ba5f-f93e-44f4-84b4-3ec87d5cd987" providerId="ADAL" clId="{319DD5A8-72A2-41E6-9FF3-D23C70731D37}" dt="2024-04-18T11:14:23.598" v="930"/>
          <ac:grpSpMkLst>
            <pc:docMk/>
            <pc:sldMk cId="4183171202" sldId="283"/>
            <ac:grpSpMk id="43" creationId="{A1874808-ABFB-0D72-9733-76D29AAB91BF}"/>
          </ac:grpSpMkLst>
        </pc:grpChg>
      </pc:sldChg>
      <pc:sldMasterChg chg="delSldLayout">
        <pc:chgData name="Kadhi, Ayat" userId="2115ba5f-f93e-44f4-84b4-3ec87d5cd987" providerId="ADAL" clId="{319DD5A8-72A2-41E6-9FF3-D23C70731D37}" dt="2024-04-18T11:14:34.237" v="933" actId="47"/>
        <pc:sldMasterMkLst>
          <pc:docMk/>
          <pc:sldMasterMk cId="1212381118" sldId="2147483666"/>
        </pc:sldMasterMkLst>
        <pc:sldLayoutChg chg="del">
          <pc:chgData name="Kadhi, Ayat" userId="2115ba5f-f93e-44f4-84b4-3ec87d5cd987" providerId="ADAL" clId="{319DD5A8-72A2-41E6-9FF3-D23C70731D37}" dt="2024-04-18T11:14:34.237" v="933" actId="47"/>
          <pc:sldLayoutMkLst>
            <pc:docMk/>
            <pc:sldMasterMk cId="1212381118" sldId="2147483666"/>
            <pc:sldLayoutMk cId="2741050135" sldId="2147483667"/>
          </pc:sldLayoutMkLst>
        </pc:sldLayoutChg>
        <pc:sldLayoutChg chg="del">
          <pc:chgData name="Kadhi, Ayat" userId="2115ba5f-f93e-44f4-84b4-3ec87d5cd987" providerId="ADAL" clId="{319DD5A8-72A2-41E6-9FF3-D23C70731D37}" dt="2024-04-18T11:12:35.779" v="891" actId="47"/>
          <pc:sldLayoutMkLst>
            <pc:docMk/>
            <pc:sldMasterMk cId="1212381118" sldId="2147483666"/>
            <pc:sldLayoutMk cId="1585262079" sldId="2147483674"/>
          </pc:sldLayoutMkLst>
        </pc:sldLayoutChg>
      </pc:sldMasterChg>
      <pc:sldMasterChg chg="del delSldLayout">
        <pc:chgData name="Kadhi, Ayat" userId="2115ba5f-f93e-44f4-84b4-3ec87d5cd987" providerId="ADAL" clId="{319DD5A8-72A2-41E6-9FF3-D23C70731D37}" dt="2024-04-18T09:06:18.506" v="592" actId="47"/>
        <pc:sldMasterMkLst>
          <pc:docMk/>
          <pc:sldMasterMk cId="1865762077" sldId="2147483678"/>
        </pc:sldMasterMkLst>
        <pc:sldLayoutChg chg="del">
          <pc:chgData name="Kadhi, Ayat" userId="2115ba5f-f93e-44f4-84b4-3ec87d5cd987" providerId="ADAL" clId="{319DD5A8-72A2-41E6-9FF3-D23C70731D37}" dt="2024-04-18T09:06:18.506" v="592" actId="47"/>
          <pc:sldLayoutMkLst>
            <pc:docMk/>
            <pc:sldMasterMk cId="1865762077" sldId="2147483678"/>
            <pc:sldLayoutMk cId="65428094" sldId="2147483679"/>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1006656605" sldId="2147483680"/>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3559201218" sldId="2147483681"/>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2093614223" sldId="2147483682"/>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2989079046" sldId="2147483683"/>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3842559558" sldId="2147483684"/>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2359509960" sldId="2147483685"/>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3982410262" sldId="2147483686"/>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1386476658" sldId="2147483687"/>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2748200920" sldId="2147483688"/>
          </pc:sldLayoutMkLst>
        </pc:sldLayoutChg>
        <pc:sldLayoutChg chg="del">
          <pc:chgData name="Kadhi, Ayat" userId="2115ba5f-f93e-44f4-84b4-3ec87d5cd987" providerId="ADAL" clId="{319DD5A8-72A2-41E6-9FF3-D23C70731D37}" dt="2024-04-18T09:06:18.506" v="592" actId="47"/>
          <pc:sldLayoutMkLst>
            <pc:docMk/>
            <pc:sldMasterMk cId="1865762077" sldId="2147483678"/>
            <pc:sldLayoutMk cId="3881476966" sldId="214748368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BD9A837-52FE-477E-BFAE-B36C83379A08}" type="datetimeFigureOut">
              <a:rPr lang="en-US" smtClean="0"/>
              <a:t>4/18/2024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EECAC16-DC49-463D-BDDE-F05F4F38A3CC}" type="slidenum">
              <a:rPr lang="en-US" smtClean="0"/>
              <a:t>‹#›</a:t>
            </a:fld>
            <a:endParaRPr lang="en-US"/>
          </a:p>
        </p:txBody>
      </p:sp>
    </p:spTree>
    <p:extLst>
      <p:ext uri="{BB962C8B-B14F-4D97-AF65-F5344CB8AC3E}">
        <p14:creationId xmlns:p14="http://schemas.microsoft.com/office/powerpoint/2010/main" val="2679739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ncbi.nlm.nih.gov/pmc/articles/PMC10765820/"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ncbi.nlm.nih.gov/pmc/articles/PMC6852381/"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1"/>
        <p:cNvGrpSpPr/>
        <p:nvPr/>
      </p:nvGrpSpPr>
      <p:grpSpPr>
        <a:xfrm>
          <a:off x="0" y="0"/>
          <a:ext cx="0" cy="0"/>
          <a:chOff x="0" y="0"/>
          <a:chExt cx="0" cy="0"/>
        </a:xfrm>
      </p:grpSpPr>
      <p:sp>
        <p:nvSpPr>
          <p:cNvPr id="1252" name="Google Shape;1252;g9af08ab2f7_0_16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3" name="Google Shape;1253;g9af08ab2f7_0_16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medication errors include missed medications, administration of the wrong medication, administration to the wrong patient, excessive or insufficient doses, or the prescription of inappropriate medications to treat medical conditions. Medication errors can occur from. The most serious outcomes of medication errors involve the occurrence of sentinel events. Sentinel events with medications, which cause catastrophic harm, often feature in the top 10 types of reported sentinel events [2]. [3]. Therefore, by targeting strategies aimed at improving communication between health professionals, there is the potential for reducing medication errors, particularly those causing harm</a:t>
            </a:r>
          </a:p>
        </p:txBody>
      </p:sp>
      <p:sp>
        <p:nvSpPr>
          <p:cNvPr id="4" name="Slide Number Placeholder 3"/>
          <p:cNvSpPr>
            <a:spLocks noGrp="1"/>
          </p:cNvSpPr>
          <p:nvPr>
            <p:ph type="sldNum" sz="quarter" idx="5"/>
          </p:nvPr>
        </p:nvSpPr>
        <p:spPr/>
        <p:txBody>
          <a:bodyPr/>
          <a:lstStyle/>
          <a:p>
            <a:fld id="{EEECAC16-DC49-463D-BDDE-F05F4F38A3CC}" type="slidenum">
              <a:rPr lang="en-US" smtClean="0"/>
              <a:t>4</a:t>
            </a:fld>
            <a:endParaRPr lang="en-US"/>
          </a:p>
        </p:txBody>
      </p:sp>
    </p:spTree>
    <p:extLst>
      <p:ext uri="{BB962C8B-B14F-4D97-AF65-F5344CB8AC3E}">
        <p14:creationId xmlns:p14="http://schemas.microsoft.com/office/powerpoint/2010/main" val="2948637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ECAC16-DC49-463D-BDDE-F05F4F38A3CC}" type="slidenum">
              <a:rPr lang="en-US" smtClean="0"/>
              <a:t>5</a:t>
            </a:fld>
            <a:endParaRPr lang="en-US"/>
          </a:p>
        </p:txBody>
      </p:sp>
    </p:spTree>
    <p:extLst>
      <p:ext uri="{BB962C8B-B14F-4D97-AF65-F5344CB8AC3E}">
        <p14:creationId xmlns:p14="http://schemas.microsoft.com/office/powerpoint/2010/main" val="3835952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important facet of communication involves interdisciplinary collaboration</a:t>
            </a:r>
          </a:p>
        </p:txBody>
      </p:sp>
      <p:sp>
        <p:nvSpPr>
          <p:cNvPr id="4" name="Slide Number Placeholder 3"/>
          <p:cNvSpPr>
            <a:spLocks noGrp="1"/>
          </p:cNvSpPr>
          <p:nvPr>
            <p:ph type="sldNum" sz="quarter" idx="5"/>
          </p:nvPr>
        </p:nvSpPr>
        <p:spPr/>
        <p:txBody>
          <a:bodyPr/>
          <a:lstStyle/>
          <a:p>
            <a:fld id="{EEECAC16-DC49-463D-BDDE-F05F4F38A3CC}" type="slidenum">
              <a:rPr lang="en-US" smtClean="0"/>
              <a:t>6</a:t>
            </a:fld>
            <a:endParaRPr lang="en-US"/>
          </a:p>
        </p:txBody>
      </p:sp>
    </p:spTree>
    <p:extLst>
      <p:ext uri="{BB962C8B-B14F-4D97-AF65-F5344CB8AC3E}">
        <p14:creationId xmlns:p14="http://schemas.microsoft.com/office/powerpoint/2010/main" val="2126864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EECAC16-DC49-463D-BDDE-F05F4F38A3CC}" type="slidenum">
              <a:rPr lang="en-US" smtClean="0"/>
              <a:t>8</a:t>
            </a:fld>
            <a:endParaRPr lang="en-US"/>
          </a:p>
        </p:txBody>
      </p:sp>
    </p:spTree>
    <p:extLst>
      <p:ext uri="{BB962C8B-B14F-4D97-AF65-F5344CB8AC3E}">
        <p14:creationId xmlns:p14="http://schemas.microsoft.com/office/powerpoint/2010/main" val="2907882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Arial" panose="020B0604020202020204" pitchFamily="34" charset="0"/>
                <a:ea typeface="Calibri" panose="020F0502020204030204" pitchFamily="34" charset="0"/>
                <a:cs typeface="Arial" panose="020B0604020202020204" pitchFamily="34" charset="0"/>
              </a:rPr>
              <a:t>Team-based approaches involve healthcare professionals from different disciplines working together cohesively to achieve common goals related to patient care and safety.</a:t>
            </a:r>
          </a:p>
          <a:p>
            <a:endParaRPr lang="en-US" dirty="0"/>
          </a:p>
        </p:txBody>
      </p:sp>
      <p:sp>
        <p:nvSpPr>
          <p:cNvPr id="4" name="Slide Number Placeholder 3"/>
          <p:cNvSpPr>
            <a:spLocks noGrp="1"/>
          </p:cNvSpPr>
          <p:nvPr>
            <p:ph type="sldNum" sz="quarter" idx="5"/>
          </p:nvPr>
        </p:nvSpPr>
        <p:spPr/>
        <p:txBody>
          <a:bodyPr/>
          <a:lstStyle/>
          <a:p>
            <a:fld id="{EEECAC16-DC49-463D-BDDE-F05F4F38A3CC}" type="slidenum">
              <a:rPr lang="en-US" smtClean="0"/>
              <a:t>9</a:t>
            </a:fld>
            <a:endParaRPr lang="en-US"/>
          </a:p>
        </p:txBody>
      </p:sp>
    </p:spTree>
    <p:extLst>
      <p:ext uri="{BB962C8B-B14F-4D97-AF65-F5344CB8AC3E}">
        <p14:creationId xmlns:p14="http://schemas.microsoft.com/office/powerpoint/2010/main" val="245908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kern="100" dirty="0">
                <a:effectLst/>
                <a:latin typeface="Calibri" panose="020F0502020204030204" pitchFamily="34" charset="0"/>
                <a:ea typeface="Calibri" panose="020F0502020204030204" pitchFamily="34" charset="0"/>
                <a:cs typeface="Arial" panose="020B0604020202020204" pitchFamily="34" charset="0"/>
              </a:rPr>
              <a:t>treatment plans, and resolving medication-related issues promptly.</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latin typeface="Calibri" panose="020F0502020204030204" pitchFamily="34" charset="0"/>
                <a:ea typeface="Calibri" panose="020F0502020204030204" pitchFamily="34" charset="0"/>
                <a:cs typeface="Arial" panose="020B0604020202020204" pitchFamily="34" charset="0"/>
              </a:rPr>
              <a:t>Shared Goals and Values</a:t>
            </a:r>
            <a:r>
              <a:rPr lang="en-US" sz="1200" kern="100" dirty="0">
                <a:effectLst/>
                <a:latin typeface="Calibri" panose="020F0502020204030204" pitchFamily="34" charset="0"/>
                <a:ea typeface="Calibri" panose="020F0502020204030204" pitchFamily="34" charset="0"/>
                <a:cs typeface="Arial" panose="020B0604020202020204" pitchFamily="34" charset="0"/>
              </a:rPr>
              <a:t>: Aligning interdisciplinary teams around common goals and patient-centered values promotes unity and collaboration in medication management.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kern="100" dirty="0">
                <a:effectLst/>
                <a:latin typeface="Calibri" panose="020F0502020204030204" pitchFamily="34" charset="0"/>
                <a:ea typeface="Calibri" panose="020F0502020204030204" pitchFamily="34" charset="0"/>
                <a:cs typeface="Arial" panose="020B0604020202020204" pitchFamily="34" charset="0"/>
              </a:rPr>
              <a:t>Mutual Respect and Trust</a:t>
            </a:r>
            <a:r>
              <a:rPr lang="en-US" sz="1200" kern="100" dirty="0">
                <a:effectLst/>
                <a:latin typeface="Calibri" panose="020F0502020204030204" pitchFamily="34" charset="0"/>
                <a:ea typeface="Calibri" panose="020F0502020204030204" pitchFamily="34" charset="0"/>
                <a:cs typeface="Arial" panose="020B0604020202020204" pitchFamily="34" charset="0"/>
              </a:rPr>
              <a:t>: Establishing mutual respect and trust among team members encourages open dialogue, constructive feedback, and collaborative problem-solving.</a:t>
            </a:r>
          </a:p>
          <a:p>
            <a:endParaRPr lang="en-US" dirty="0"/>
          </a:p>
        </p:txBody>
      </p:sp>
      <p:sp>
        <p:nvSpPr>
          <p:cNvPr id="4" name="Slide Number Placeholder 3"/>
          <p:cNvSpPr>
            <a:spLocks noGrp="1"/>
          </p:cNvSpPr>
          <p:nvPr>
            <p:ph type="sldNum" sz="quarter" idx="5"/>
          </p:nvPr>
        </p:nvSpPr>
        <p:spPr/>
        <p:txBody>
          <a:bodyPr/>
          <a:lstStyle/>
          <a:p>
            <a:fld id="{EEECAC16-DC49-463D-BDDE-F05F4F38A3CC}" type="slidenum">
              <a:rPr lang="en-US" smtClean="0"/>
              <a:t>10</a:t>
            </a:fld>
            <a:endParaRPr lang="en-US"/>
          </a:p>
        </p:txBody>
      </p:sp>
    </p:spTree>
    <p:extLst>
      <p:ext uri="{BB962C8B-B14F-4D97-AF65-F5344CB8AC3E}">
        <p14:creationId xmlns:p14="http://schemas.microsoft.com/office/powerpoint/2010/main" val="3542902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Interprofessional communication skills training to improve medical students’ and nursing trainees’ error communication - quasi-experimental pilot study - PMC (nih.gov)</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4"/>
              </a:rPr>
              <a:t>Effect of interprofessional education of medication safety program on the medication error of physicians and nurses in the intensive care units - PMC (nih.gov)</a:t>
            </a:r>
            <a:endParaRPr lang="en-US" dirty="0"/>
          </a:p>
        </p:txBody>
      </p:sp>
      <p:sp>
        <p:nvSpPr>
          <p:cNvPr id="4" name="Slide Number Placeholder 3"/>
          <p:cNvSpPr>
            <a:spLocks noGrp="1"/>
          </p:cNvSpPr>
          <p:nvPr>
            <p:ph type="sldNum" sz="quarter" idx="5"/>
          </p:nvPr>
        </p:nvSpPr>
        <p:spPr/>
        <p:txBody>
          <a:bodyPr/>
          <a:lstStyle/>
          <a:p>
            <a:fld id="{EEECAC16-DC49-463D-BDDE-F05F4F38A3CC}" type="slidenum">
              <a:rPr lang="en-US" smtClean="0"/>
              <a:t>12</a:t>
            </a:fld>
            <a:endParaRPr lang="en-US"/>
          </a:p>
        </p:txBody>
      </p:sp>
    </p:spTree>
    <p:extLst>
      <p:ext uri="{BB962C8B-B14F-4D97-AF65-F5344CB8AC3E}">
        <p14:creationId xmlns:p14="http://schemas.microsoft.com/office/powerpoint/2010/main" val="171434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Non-</a:t>
            </a:r>
            <a:r>
              <a:rPr lang="en-US" b="0" dirty="0" err="1">
                <a:effectLst/>
              </a:rPr>
              <a:t>punitiveNo</a:t>
            </a:r>
            <a:r>
              <a:rPr lang="en-US" b="0" dirty="0">
                <a:effectLst/>
              </a:rPr>
              <a:t> punishment for the reporter as a result of error reporting.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err="1">
                <a:effectLst/>
              </a:rPr>
              <a:t>AnonymousThe</a:t>
            </a:r>
            <a:r>
              <a:rPr lang="en-US" b="0" dirty="0">
                <a:effectLst/>
              </a:rPr>
              <a:t> reporter is not identified by name.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Responsive Recommendations are disseminated and changes implemented when possible.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Inclusiveness Engaging everyone (prescriber, pharmacist, nurse, allied health professionals, patient, and family).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Accountability Holding an individual accountable for continuing unsafe practices.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Supportive environment Utilize preventive strategies (e.g. information technology) and increase comfort level by considering system design changes.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Summary review Analyze summary of medication error information on a quarterly, semi-annual, or annual basis.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System-oriented Focusing on the context and external environment in which an organization operates.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Expert analysis Understanding the circumstances under which incidents occur and recognizing defects.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effectLst/>
              </a:rPr>
              <a:t>Psychological safety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93D6D6"/>
              </a:solidFill>
              <a:effectLst/>
              <a:uLnTx/>
              <a:uFillTx/>
              <a:latin typeface="Arial" panose="020B0604020202020204" pitchFamily="34" charset="0"/>
              <a:ea typeface="Fira Sans Extra Condensed Medium"/>
              <a:cs typeface="Arial" panose="020B0604020202020204" pitchFamily="34" charset="0"/>
              <a:sym typeface="Fira Sans Extra Condensed Mediu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18B3C4"/>
              </a:solidFill>
              <a:effectLst/>
              <a:uLnTx/>
              <a:uFillTx/>
              <a:latin typeface="Arial" panose="020B0604020202020204" pitchFamily="34" charset="0"/>
              <a:ea typeface="Fira Sans Extra Condensed Medium"/>
              <a:cs typeface="Arial" panose="020B0604020202020204" pitchFamily="34" charset="0"/>
              <a:sym typeface="Fira Sans Extra Condensed Mediu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EEECAC16-DC49-463D-BDDE-F05F4F38A3CC}" type="slidenum">
              <a:rPr lang="en-US" smtClean="0"/>
              <a:t>13</a:t>
            </a:fld>
            <a:endParaRPr lang="en-US"/>
          </a:p>
        </p:txBody>
      </p:sp>
    </p:spTree>
    <p:extLst>
      <p:ext uri="{BB962C8B-B14F-4D97-AF65-F5344CB8AC3E}">
        <p14:creationId xmlns:p14="http://schemas.microsoft.com/office/powerpoint/2010/main" val="2103329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4400" b="1" i="0">
                <a:solidFill>
                  <a:srgbClr val="CD4526"/>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4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9" name="Google Shape;29;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7"/>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1536150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3" name="Google Shape;33;p8"/>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2929185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0"/>
        <p:cNvGrpSpPr/>
        <p:nvPr/>
      </p:nvGrpSpPr>
      <p:grpSpPr>
        <a:xfrm>
          <a:off x="0" y="0"/>
          <a:ext cx="0" cy="0"/>
          <a:chOff x="0" y="0"/>
          <a:chExt cx="0" cy="0"/>
        </a:xfrm>
      </p:grpSpPr>
      <p:sp>
        <p:nvSpPr>
          <p:cNvPr id="41" name="Google Shape;41;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a:lvl1pPr>
          </a:lstStyle>
          <a:p>
            <a:endParaRPr/>
          </a:p>
        </p:txBody>
      </p:sp>
      <p:sp>
        <p:nvSpPr>
          <p:cNvPr id="42" name="Google Shape;42;p10"/>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2350582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3"/>
        <p:cNvGrpSpPr/>
        <p:nvPr/>
      </p:nvGrpSpPr>
      <p:grpSpPr>
        <a:xfrm>
          <a:off x="0" y="0"/>
          <a:ext cx="0" cy="0"/>
          <a:chOff x="0" y="0"/>
          <a:chExt cx="0" cy="0"/>
        </a:xfrm>
      </p:grpSpPr>
      <p:sp>
        <p:nvSpPr>
          <p:cNvPr id="44" name="Google Shape;44;p11"/>
          <p:cNvSpPr txBox="1">
            <a:spLocks noGrp="1"/>
          </p:cNvSpPr>
          <p:nvPr>
            <p:ph type="title" hasCustomPrompt="1"/>
          </p:nvPr>
        </p:nvSpPr>
        <p:spPr>
          <a:xfrm>
            <a:off x="311700" y="1474833"/>
            <a:ext cx="85206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5" name="Google Shape;45;p11"/>
          <p:cNvSpPr txBox="1">
            <a:spLocks noGrp="1"/>
          </p:cNvSpPr>
          <p:nvPr>
            <p:ph type="body" idx="1"/>
          </p:nvPr>
        </p:nvSpPr>
        <p:spPr>
          <a:xfrm>
            <a:off x="311700" y="4202967"/>
            <a:ext cx="8520600" cy="17344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6" name="Google Shape;46;p1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3833054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sp>
        <p:nvSpPr>
          <p:cNvPr id="48" name="Google Shape;48;p12"/>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401043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CD4526"/>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CD4526"/>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CD4526"/>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4" name="Google Shape;14;p3"/>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144629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8" name="Google Shape;18;p4"/>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1552041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251670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 only">
    <p:bg>
      <p:bgPr>
        <a:noFill/>
        <a:effectLst/>
      </p:bgPr>
    </p:bg>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720000" y="720000"/>
            <a:ext cx="7704000" cy="6732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b="1">
                <a:latin typeface="Fira Sans Extra Condensed"/>
                <a:ea typeface="Fira Sans Extra Condensed"/>
                <a:cs typeface="Fira Sans Extra Condensed"/>
                <a:sym typeface="Fira Sans Extra Condensed"/>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6"/>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l" rtl="0"/>
            <a:fld id="{00000000-1234-1234-1234-123412341234}" type="slidenum">
              <a:rPr lang="en" smtClean="0"/>
              <a:pPr algn="l" rtl="0"/>
              <a:t>‹#›</a:t>
            </a:fld>
            <a:endParaRPr lang="en"/>
          </a:p>
        </p:txBody>
      </p:sp>
    </p:spTree>
    <p:extLst>
      <p:ext uri="{BB962C8B-B14F-4D97-AF65-F5344CB8AC3E}">
        <p14:creationId xmlns:p14="http://schemas.microsoft.com/office/powerpoint/2010/main" val="17607049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35588" y="446532"/>
            <a:ext cx="6072822" cy="695960"/>
          </a:xfrm>
          <a:prstGeom prst="rect">
            <a:avLst/>
          </a:prstGeom>
        </p:spPr>
        <p:txBody>
          <a:bodyPr wrap="square" lIns="0" tIns="0" rIns="0" bIns="0">
            <a:spAutoFit/>
          </a:bodyPr>
          <a:lstStyle>
            <a:lvl1pPr>
              <a:defRPr sz="4400" b="1" i="0">
                <a:solidFill>
                  <a:srgbClr val="CD4526"/>
                </a:solidFill>
                <a:latin typeface="Arial"/>
                <a:cs typeface="Arial"/>
              </a:defRPr>
            </a:lvl1pPr>
          </a:lstStyle>
          <a:p>
            <a:endParaRPr/>
          </a:p>
        </p:txBody>
      </p:sp>
      <p:sp>
        <p:nvSpPr>
          <p:cNvPr id="3" name="Holder 3"/>
          <p:cNvSpPr>
            <a:spLocks noGrp="1"/>
          </p:cNvSpPr>
          <p:nvPr>
            <p:ph type="body" idx="1"/>
          </p:nvPr>
        </p:nvSpPr>
        <p:spPr>
          <a:xfrm>
            <a:off x="535940" y="1361948"/>
            <a:ext cx="7613650" cy="3926840"/>
          </a:xfrm>
          <a:prstGeom prst="rect">
            <a:avLst/>
          </a:prstGeom>
        </p:spPr>
        <p:txBody>
          <a:bodyPr wrap="square" lIns="0" tIns="0" rIns="0" bIns="0">
            <a:spAutoFit/>
          </a:bodyPr>
          <a:lstStyle>
            <a:lvl1pPr>
              <a:defRPr sz="2400" b="1"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4/18/2024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Extra Condensed"/>
              <a:buNone/>
              <a:defRPr sz="2800" b="1">
                <a:solidFill>
                  <a:schemeClr val="dk1"/>
                </a:solidFill>
                <a:latin typeface="Fira Sans Extra Condensed"/>
                <a:ea typeface="Fira Sans Extra Condensed"/>
                <a:cs typeface="Fira Sans Extra Condensed"/>
                <a:sym typeface="Fira Sans Extra Condensed"/>
              </a:defRPr>
            </a:lvl1pPr>
            <a:lvl2pPr lvl="1">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2pPr>
            <a:lvl3pPr lvl="2">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3pPr>
            <a:lvl4pPr lvl="3">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4pPr>
            <a:lvl5pPr lvl="4">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5pPr>
            <a:lvl6pPr lvl="5">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6pPr>
            <a:lvl7pPr lvl="6">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7pPr>
            <a:lvl8pPr lvl="7">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8pPr>
            <a:lvl9pPr lvl="8">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Fira Sans Extra Condensed Medium"/>
              <a:buChar char="○"/>
              <a:defRPr>
                <a:solidFill>
                  <a:schemeClr val="dk1"/>
                </a:solidFill>
                <a:latin typeface="Fira Sans Extra Condensed Medium"/>
                <a:ea typeface="Fira Sans Extra Condensed Medium"/>
                <a:cs typeface="Fira Sans Extra Condensed Medium"/>
                <a:sym typeface="Fira Sans Extra Condensed Medium"/>
              </a:defRPr>
            </a:lvl8pPr>
            <a:lvl9pPr marL="4114800" lvl="8" indent="-317500">
              <a:lnSpc>
                <a:spcPct val="115000"/>
              </a:lnSpc>
              <a:spcBef>
                <a:spcPts val="1600"/>
              </a:spcBef>
              <a:spcAft>
                <a:spcPts val="1600"/>
              </a:spcAft>
              <a:buClr>
                <a:schemeClr val="dk1"/>
              </a:buClr>
              <a:buSzPts val="1400"/>
              <a:buFont typeface="Fira Sans Extra Condensed Medium"/>
              <a:buChar char="■"/>
              <a:defRPr>
                <a:solidFill>
                  <a:schemeClr val="dk1"/>
                </a:solidFill>
                <a:latin typeface="Fira Sans Extra Condensed Medium"/>
                <a:ea typeface="Fira Sans Extra Condensed Medium"/>
                <a:cs typeface="Fira Sans Extra Condensed Medium"/>
                <a:sym typeface="Fira Sans Extra Condensed Medium"/>
              </a:defRPr>
            </a:lvl9pPr>
          </a:lstStyle>
          <a:p>
            <a:endParaRPr/>
          </a:p>
        </p:txBody>
      </p:sp>
    </p:spTree>
    <p:extLst>
      <p:ext uri="{BB962C8B-B14F-4D97-AF65-F5344CB8AC3E}">
        <p14:creationId xmlns:p14="http://schemas.microsoft.com/office/powerpoint/2010/main" val="1212381118"/>
      </p:ext>
    </p:extLst>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5" r:id="rId7"/>
    <p:sldLayoutId id="2147483676" r:id="rId8"/>
    <p:sldLayoutId id="214748367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D4526"/>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A9D4A99-FF42-CA3F-DC2D-A9531D02C7BF}"/>
              </a:ext>
            </a:extLst>
          </p:cNvPr>
          <p:cNvSpPr/>
          <p:nvPr/>
        </p:nvSpPr>
        <p:spPr>
          <a:xfrm>
            <a:off x="0" y="0"/>
            <a:ext cx="9144000" cy="6858000"/>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BCBEB3C4-B7CC-9F30-11CA-6F92A36B9E80}"/>
              </a:ext>
            </a:extLst>
          </p:cNvPr>
          <p:cNvSpPr txBox="1">
            <a:spLocks/>
          </p:cNvSpPr>
          <p:nvPr/>
        </p:nvSpPr>
        <p:spPr>
          <a:xfrm>
            <a:off x="1827912" y="914400"/>
            <a:ext cx="5488176" cy="3939540"/>
          </a:xfrm>
          <a:prstGeom prst="rect">
            <a:avLst/>
          </a:prstGeom>
        </p:spPr>
        <p:txBody>
          <a:bodyPr wrap="square" lIns="0" tIns="0" rIns="0" bIns="0">
            <a:spAutoFit/>
          </a:bodyPr>
          <a:lstStyle>
            <a:lvl1pPr>
              <a:defRPr sz="4400" b="1" i="0">
                <a:solidFill>
                  <a:srgbClr val="CD4526"/>
                </a:solidFill>
                <a:latin typeface="Arial"/>
                <a:ea typeface="+mj-ea"/>
                <a:cs typeface="Aria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CD4526"/>
                </a:solidFill>
                <a:effectLst/>
                <a:uLnTx/>
                <a:uFillTx/>
                <a:latin typeface="Arial"/>
                <a:ea typeface="+mj-ea"/>
                <a:cs typeface="Arial"/>
              </a:rPr>
              <a:t>Evaluate the Role of Interdisciplinary Collaboration in Medication Safety, Assessing How Effective Communication Among Healthcare Professionals Can Mitigate Errors</a:t>
            </a:r>
          </a:p>
        </p:txBody>
      </p:sp>
      <p:sp>
        <p:nvSpPr>
          <p:cNvPr id="6" name="Google Shape;58;p15">
            <a:extLst>
              <a:ext uri="{FF2B5EF4-FFF2-40B4-BE49-F238E27FC236}">
                <a16:creationId xmlns:a16="http://schemas.microsoft.com/office/drawing/2014/main" id="{94CCFE48-F7BB-6B9F-D7BC-5724198A8F14}"/>
              </a:ext>
            </a:extLst>
          </p:cNvPr>
          <p:cNvSpPr txBox="1">
            <a:spLocks/>
          </p:cNvSpPr>
          <p:nvPr/>
        </p:nvSpPr>
        <p:spPr>
          <a:xfrm>
            <a:off x="2701338" y="5105400"/>
            <a:ext cx="3895500" cy="3411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buClrTx/>
              <a:buFontTx/>
              <a:buNone/>
              <a:defRPr/>
            </a:pPr>
            <a:r>
              <a:rPr lang="en-US" sz="2000" b="1">
                <a:solidFill>
                  <a:schemeClr val="tx1">
                    <a:lumMod val="95000"/>
                    <a:lumOff val="5000"/>
                  </a:schemeClr>
                </a:solidFill>
                <a:latin typeface="+mj-lt"/>
                <a:ea typeface="Calibri" panose="020F0502020204030204" pitchFamily="34" charset="0"/>
              </a:rPr>
              <a:t>Ayat Kadhi</a:t>
            </a:r>
          </a:p>
          <a:p>
            <a:pPr algn="ctr">
              <a:buClrTx/>
              <a:buFontTx/>
              <a:buNone/>
              <a:defRPr/>
            </a:pPr>
            <a:r>
              <a:rPr lang="en-US" sz="2000" b="1">
                <a:solidFill>
                  <a:schemeClr val="tx1">
                    <a:lumMod val="95000"/>
                    <a:lumOff val="5000"/>
                  </a:schemeClr>
                </a:solidFill>
                <a:latin typeface="+mj-lt"/>
                <a:ea typeface="Calibri" panose="020F0502020204030204" pitchFamily="34" charset="0"/>
              </a:rPr>
              <a:t>Lecturer, PhD Candidate, MSc, RN, BSN</a:t>
            </a:r>
            <a:endParaRPr lang="en-US" sz="2000" b="1" dirty="0">
              <a:solidFill>
                <a:schemeClr val="tx1">
                  <a:lumMod val="95000"/>
                  <a:lumOff val="5000"/>
                </a:schemeClr>
              </a:solidFill>
              <a:latin typeface="+mj-lt"/>
              <a:ea typeface="Calibri" panose="020F0502020204030204" pitchFamily="34" charset="0"/>
            </a:endParaRPr>
          </a:p>
        </p:txBody>
      </p:sp>
      <p:grpSp>
        <p:nvGrpSpPr>
          <p:cNvPr id="26" name="Google Shape;59;p15">
            <a:extLst>
              <a:ext uri="{FF2B5EF4-FFF2-40B4-BE49-F238E27FC236}">
                <a16:creationId xmlns:a16="http://schemas.microsoft.com/office/drawing/2014/main" id="{548CF1A0-2859-D663-0AD9-BDF4B698EB0E}"/>
              </a:ext>
            </a:extLst>
          </p:cNvPr>
          <p:cNvGrpSpPr/>
          <p:nvPr/>
        </p:nvGrpSpPr>
        <p:grpSpPr>
          <a:xfrm>
            <a:off x="6865771" y="4891033"/>
            <a:ext cx="2272409" cy="1619385"/>
            <a:chOff x="485332" y="3045714"/>
            <a:chExt cx="2272409" cy="1619385"/>
          </a:xfrm>
        </p:grpSpPr>
        <p:grpSp>
          <p:nvGrpSpPr>
            <p:cNvPr id="27" name="Google Shape;60;p15">
              <a:extLst>
                <a:ext uri="{FF2B5EF4-FFF2-40B4-BE49-F238E27FC236}">
                  <a16:creationId xmlns:a16="http://schemas.microsoft.com/office/drawing/2014/main" id="{5E674D9F-D69D-ACF8-13B2-CFE828F1D6C3}"/>
                </a:ext>
              </a:extLst>
            </p:cNvPr>
            <p:cNvGrpSpPr/>
            <p:nvPr/>
          </p:nvGrpSpPr>
          <p:grpSpPr>
            <a:xfrm>
              <a:off x="485332" y="3271211"/>
              <a:ext cx="1295922" cy="1168375"/>
              <a:chOff x="333385" y="2878200"/>
              <a:chExt cx="1899900" cy="1712909"/>
            </a:xfrm>
          </p:grpSpPr>
          <p:sp>
            <p:nvSpPr>
              <p:cNvPr id="42" name="Google Shape;61;p15">
                <a:extLst>
                  <a:ext uri="{FF2B5EF4-FFF2-40B4-BE49-F238E27FC236}">
                    <a16:creationId xmlns:a16="http://schemas.microsoft.com/office/drawing/2014/main" id="{6ECA8EED-B37F-1B33-3025-EE27AA1CB3DD}"/>
                  </a:ext>
                </a:extLst>
              </p:cNvPr>
              <p:cNvSpPr/>
              <p:nvPr/>
            </p:nvSpPr>
            <p:spPr>
              <a:xfrm>
                <a:off x="333385" y="4332809"/>
                <a:ext cx="1899900" cy="258300"/>
              </a:xfrm>
              <a:prstGeom prst="ellipse">
                <a:avLst/>
              </a:prstGeom>
              <a:solidFill>
                <a:srgbClr val="000000">
                  <a:alpha val="3130"/>
                </a:srgbClr>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grpSp>
            <p:nvGrpSpPr>
              <p:cNvPr id="43" name="Google Shape;62;p15">
                <a:extLst>
                  <a:ext uri="{FF2B5EF4-FFF2-40B4-BE49-F238E27FC236}">
                    <a16:creationId xmlns:a16="http://schemas.microsoft.com/office/drawing/2014/main" id="{A1874808-ABFB-0D72-9733-76D29AAB91BF}"/>
                  </a:ext>
                </a:extLst>
              </p:cNvPr>
              <p:cNvGrpSpPr/>
              <p:nvPr/>
            </p:nvGrpSpPr>
            <p:grpSpPr>
              <a:xfrm>
                <a:off x="706813" y="2878200"/>
                <a:ext cx="1040658" cy="1594797"/>
                <a:chOff x="407125" y="2995200"/>
                <a:chExt cx="1040658" cy="1594797"/>
              </a:xfrm>
            </p:grpSpPr>
            <p:sp>
              <p:nvSpPr>
                <p:cNvPr id="44" name="Google Shape;63;p15">
                  <a:extLst>
                    <a:ext uri="{FF2B5EF4-FFF2-40B4-BE49-F238E27FC236}">
                      <a16:creationId xmlns:a16="http://schemas.microsoft.com/office/drawing/2014/main" id="{0BF177A9-9490-FAB9-34FE-BA2EB77DD3C1}"/>
                    </a:ext>
                  </a:extLst>
                </p:cNvPr>
                <p:cNvSpPr/>
                <p:nvPr/>
              </p:nvSpPr>
              <p:spPr>
                <a:xfrm>
                  <a:off x="407125" y="3750761"/>
                  <a:ext cx="1040658" cy="699055"/>
                </a:xfrm>
                <a:custGeom>
                  <a:avLst/>
                  <a:gdLst/>
                  <a:ahLst/>
                  <a:cxnLst/>
                  <a:rect l="l" t="t" r="r" b="b"/>
                  <a:pathLst>
                    <a:path w="18056" h="12129" extrusionOk="0">
                      <a:moveTo>
                        <a:pt x="0" y="1"/>
                      </a:moveTo>
                      <a:lnTo>
                        <a:pt x="0" y="12128"/>
                      </a:lnTo>
                      <a:lnTo>
                        <a:pt x="18055" y="12128"/>
                      </a:lnTo>
                      <a:lnTo>
                        <a:pt x="18055" y="1"/>
                      </a:lnTo>
                      <a:close/>
                    </a:path>
                  </a:pathLst>
                </a:custGeom>
                <a:solidFill>
                  <a:schemeClr val="lt1"/>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5" name="Google Shape;64;p15">
                  <a:extLst>
                    <a:ext uri="{FF2B5EF4-FFF2-40B4-BE49-F238E27FC236}">
                      <a16:creationId xmlns:a16="http://schemas.microsoft.com/office/drawing/2014/main" id="{AEBC2A5B-1C10-6367-9A55-9BA820F88C89}"/>
                    </a:ext>
                  </a:extLst>
                </p:cNvPr>
                <p:cNvSpPr/>
                <p:nvPr/>
              </p:nvSpPr>
              <p:spPr>
                <a:xfrm>
                  <a:off x="407125" y="3316300"/>
                  <a:ext cx="1040658" cy="434510"/>
                </a:xfrm>
                <a:custGeom>
                  <a:avLst/>
                  <a:gdLst/>
                  <a:ahLst/>
                  <a:cxnLst/>
                  <a:rect l="l" t="t" r="r" b="b"/>
                  <a:pathLst>
                    <a:path w="18056" h="7539" extrusionOk="0">
                      <a:moveTo>
                        <a:pt x="5897" y="1"/>
                      </a:moveTo>
                      <a:cubicBezTo>
                        <a:pt x="5836" y="821"/>
                        <a:pt x="5441" y="1581"/>
                        <a:pt x="4803" y="2128"/>
                      </a:cubicBezTo>
                      <a:lnTo>
                        <a:pt x="790" y="5533"/>
                      </a:lnTo>
                      <a:cubicBezTo>
                        <a:pt x="274" y="5988"/>
                        <a:pt x="0" y="6596"/>
                        <a:pt x="0" y="7265"/>
                      </a:cubicBezTo>
                      <a:lnTo>
                        <a:pt x="0" y="7539"/>
                      </a:lnTo>
                      <a:lnTo>
                        <a:pt x="18055" y="7539"/>
                      </a:lnTo>
                      <a:lnTo>
                        <a:pt x="18055" y="7265"/>
                      </a:lnTo>
                      <a:cubicBezTo>
                        <a:pt x="18055" y="6596"/>
                        <a:pt x="17751" y="5958"/>
                        <a:pt x="17265" y="5533"/>
                      </a:cubicBezTo>
                      <a:lnTo>
                        <a:pt x="13253" y="2128"/>
                      </a:lnTo>
                      <a:cubicBezTo>
                        <a:pt x="12614" y="1581"/>
                        <a:pt x="12219" y="821"/>
                        <a:pt x="12128" y="1"/>
                      </a:cubicBezTo>
                      <a:close/>
                    </a:path>
                  </a:pathLst>
                </a:custGeom>
                <a:solidFill>
                  <a:schemeClr val="accent5"/>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6" name="Google Shape;65;p15">
                  <a:extLst>
                    <a:ext uri="{FF2B5EF4-FFF2-40B4-BE49-F238E27FC236}">
                      <a16:creationId xmlns:a16="http://schemas.microsoft.com/office/drawing/2014/main" id="{712C6E67-8240-178A-02F2-4294F3C78C7E}"/>
                    </a:ext>
                  </a:extLst>
                </p:cNvPr>
                <p:cNvSpPr/>
                <p:nvPr/>
              </p:nvSpPr>
              <p:spPr>
                <a:xfrm>
                  <a:off x="407125" y="4449771"/>
                  <a:ext cx="1040658" cy="140226"/>
                </a:xfrm>
                <a:custGeom>
                  <a:avLst/>
                  <a:gdLst/>
                  <a:ahLst/>
                  <a:cxnLst/>
                  <a:rect l="l" t="t" r="r" b="b"/>
                  <a:pathLst>
                    <a:path w="18056" h="2433" extrusionOk="0">
                      <a:moveTo>
                        <a:pt x="0" y="0"/>
                      </a:moveTo>
                      <a:lnTo>
                        <a:pt x="0" y="183"/>
                      </a:lnTo>
                      <a:cubicBezTo>
                        <a:pt x="0" y="1429"/>
                        <a:pt x="1003" y="2432"/>
                        <a:pt x="2249" y="2432"/>
                      </a:cubicBezTo>
                      <a:lnTo>
                        <a:pt x="15776" y="2432"/>
                      </a:lnTo>
                      <a:cubicBezTo>
                        <a:pt x="17022" y="2432"/>
                        <a:pt x="18055" y="1429"/>
                        <a:pt x="18055" y="183"/>
                      </a:cubicBezTo>
                      <a:lnTo>
                        <a:pt x="18055" y="0"/>
                      </a:lnTo>
                      <a:close/>
                    </a:path>
                  </a:pathLst>
                </a:custGeom>
                <a:solidFill>
                  <a:schemeClr val="accent5"/>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7" name="Google Shape;66;p15">
                  <a:extLst>
                    <a:ext uri="{FF2B5EF4-FFF2-40B4-BE49-F238E27FC236}">
                      <a16:creationId xmlns:a16="http://schemas.microsoft.com/office/drawing/2014/main" id="{5DAF9EE7-1832-16A4-C953-09DE9DDB823F}"/>
                    </a:ext>
                  </a:extLst>
                </p:cNvPr>
                <p:cNvSpPr/>
                <p:nvPr/>
              </p:nvSpPr>
              <p:spPr>
                <a:xfrm>
                  <a:off x="566546" y="3961017"/>
                  <a:ext cx="720034" cy="64839"/>
                </a:xfrm>
                <a:custGeom>
                  <a:avLst/>
                  <a:gdLst/>
                  <a:ahLst/>
                  <a:cxnLst/>
                  <a:rect l="l" t="t" r="r" b="b"/>
                  <a:pathLst>
                    <a:path w="12493" h="1125" extrusionOk="0">
                      <a:moveTo>
                        <a:pt x="578" y="0"/>
                      </a:moveTo>
                      <a:cubicBezTo>
                        <a:pt x="274" y="0"/>
                        <a:pt x="0" y="243"/>
                        <a:pt x="0" y="547"/>
                      </a:cubicBezTo>
                      <a:cubicBezTo>
                        <a:pt x="0" y="851"/>
                        <a:pt x="274" y="1125"/>
                        <a:pt x="578" y="1125"/>
                      </a:cubicBezTo>
                      <a:lnTo>
                        <a:pt x="11946" y="1125"/>
                      </a:lnTo>
                      <a:cubicBezTo>
                        <a:pt x="12250" y="1125"/>
                        <a:pt x="12493" y="851"/>
                        <a:pt x="12493" y="547"/>
                      </a:cubicBezTo>
                      <a:cubicBezTo>
                        <a:pt x="12493" y="243"/>
                        <a:pt x="12250" y="0"/>
                        <a:pt x="11946" y="0"/>
                      </a:cubicBezTo>
                      <a:close/>
                    </a:path>
                  </a:pathLst>
                </a:custGeom>
                <a:solidFill>
                  <a:schemeClr val="lt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8" name="Google Shape;67;p15">
                  <a:extLst>
                    <a:ext uri="{FF2B5EF4-FFF2-40B4-BE49-F238E27FC236}">
                      <a16:creationId xmlns:a16="http://schemas.microsoft.com/office/drawing/2014/main" id="{48BDF664-41A7-8DB9-EA83-DC086F496370}"/>
                    </a:ext>
                  </a:extLst>
                </p:cNvPr>
                <p:cNvSpPr/>
                <p:nvPr/>
              </p:nvSpPr>
              <p:spPr>
                <a:xfrm>
                  <a:off x="566546" y="4067874"/>
                  <a:ext cx="720034" cy="64839"/>
                </a:xfrm>
                <a:custGeom>
                  <a:avLst/>
                  <a:gdLst/>
                  <a:ahLst/>
                  <a:cxnLst/>
                  <a:rect l="l" t="t" r="r" b="b"/>
                  <a:pathLst>
                    <a:path w="12493" h="1125" extrusionOk="0">
                      <a:moveTo>
                        <a:pt x="578" y="0"/>
                      </a:moveTo>
                      <a:cubicBezTo>
                        <a:pt x="274" y="0"/>
                        <a:pt x="0" y="274"/>
                        <a:pt x="0" y="578"/>
                      </a:cubicBezTo>
                      <a:cubicBezTo>
                        <a:pt x="0" y="882"/>
                        <a:pt x="274" y="1125"/>
                        <a:pt x="578" y="1125"/>
                      </a:cubicBezTo>
                      <a:lnTo>
                        <a:pt x="11946" y="1125"/>
                      </a:lnTo>
                      <a:cubicBezTo>
                        <a:pt x="12250" y="1125"/>
                        <a:pt x="12493" y="882"/>
                        <a:pt x="12493" y="578"/>
                      </a:cubicBezTo>
                      <a:cubicBezTo>
                        <a:pt x="12493" y="274"/>
                        <a:pt x="12250" y="0"/>
                        <a:pt x="11946" y="0"/>
                      </a:cubicBezTo>
                      <a:close/>
                    </a:path>
                  </a:pathLst>
                </a:custGeom>
                <a:solidFill>
                  <a:schemeClr val="lt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9" name="Google Shape;68;p15">
                  <a:extLst>
                    <a:ext uri="{FF2B5EF4-FFF2-40B4-BE49-F238E27FC236}">
                      <a16:creationId xmlns:a16="http://schemas.microsoft.com/office/drawing/2014/main" id="{E6ADBC15-58F4-FAC5-6C9C-8507EBC5313B}"/>
                    </a:ext>
                  </a:extLst>
                </p:cNvPr>
                <p:cNvSpPr/>
                <p:nvPr/>
              </p:nvSpPr>
              <p:spPr>
                <a:xfrm>
                  <a:off x="566546" y="4176461"/>
                  <a:ext cx="443271" cy="64897"/>
                </a:xfrm>
                <a:custGeom>
                  <a:avLst/>
                  <a:gdLst/>
                  <a:ahLst/>
                  <a:cxnLst/>
                  <a:rect l="l" t="t" r="r" b="b"/>
                  <a:pathLst>
                    <a:path w="7691" h="1126" extrusionOk="0">
                      <a:moveTo>
                        <a:pt x="578" y="1"/>
                      </a:moveTo>
                      <a:cubicBezTo>
                        <a:pt x="274" y="1"/>
                        <a:pt x="0" y="244"/>
                        <a:pt x="0" y="578"/>
                      </a:cubicBezTo>
                      <a:cubicBezTo>
                        <a:pt x="0" y="882"/>
                        <a:pt x="274" y="1125"/>
                        <a:pt x="578" y="1125"/>
                      </a:cubicBezTo>
                      <a:lnTo>
                        <a:pt x="7143" y="1125"/>
                      </a:lnTo>
                      <a:cubicBezTo>
                        <a:pt x="7447" y="1125"/>
                        <a:pt x="7690" y="882"/>
                        <a:pt x="7690" y="578"/>
                      </a:cubicBezTo>
                      <a:cubicBezTo>
                        <a:pt x="7690" y="244"/>
                        <a:pt x="7447" y="1"/>
                        <a:pt x="7143" y="1"/>
                      </a:cubicBezTo>
                      <a:close/>
                    </a:path>
                  </a:pathLst>
                </a:custGeom>
                <a:solidFill>
                  <a:schemeClr val="lt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50" name="Google Shape;69;p15">
                  <a:extLst>
                    <a:ext uri="{FF2B5EF4-FFF2-40B4-BE49-F238E27FC236}">
                      <a16:creationId xmlns:a16="http://schemas.microsoft.com/office/drawing/2014/main" id="{AFE55D8A-7889-DAB4-EBB8-8F65763C24F3}"/>
                    </a:ext>
                  </a:extLst>
                </p:cNvPr>
                <p:cNvSpPr/>
                <p:nvPr/>
              </p:nvSpPr>
              <p:spPr>
                <a:xfrm>
                  <a:off x="995761" y="3316300"/>
                  <a:ext cx="401197" cy="1273676"/>
                </a:xfrm>
                <a:custGeom>
                  <a:avLst/>
                  <a:gdLst/>
                  <a:ahLst/>
                  <a:cxnLst/>
                  <a:rect l="l" t="t" r="r" b="b"/>
                  <a:pathLst>
                    <a:path w="6961" h="22099" extrusionOk="0">
                      <a:moveTo>
                        <a:pt x="0" y="1"/>
                      </a:moveTo>
                      <a:cubicBezTo>
                        <a:pt x="91" y="821"/>
                        <a:pt x="486" y="1581"/>
                        <a:pt x="1125" y="2128"/>
                      </a:cubicBezTo>
                      <a:lnTo>
                        <a:pt x="5137" y="5533"/>
                      </a:lnTo>
                      <a:cubicBezTo>
                        <a:pt x="5623" y="5988"/>
                        <a:pt x="5927" y="6596"/>
                        <a:pt x="5927" y="7265"/>
                      </a:cubicBezTo>
                      <a:lnTo>
                        <a:pt x="5927" y="7539"/>
                      </a:lnTo>
                      <a:lnTo>
                        <a:pt x="5927" y="19666"/>
                      </a:lnTo>
                      <a:lnTo>
                        <a:pt x="5927" y="19849"/>
                      </a:lnTo>
                      <a:cubicBezTo>
                        <a:pt x="5927" y="21095"/>
                        <a:pt x="4894" y="22098"/>
                        <a:pt x="3648" y="22098"/>
                      </a:cubicBezTo>
                      <a:lnTo>
                        <a:pt x="4681" y="22098"/>
                      </a:lnTo>
                      <a:cubicBezTo>
                        <a:pt x="5927" y="22098"/>
                        <a:pt x="6961" y="21095"/>
                        <a:pt x="6961" y="19849"/>
                      </a:cubicBezTo>
                      <a:lnTo>
                        <a:pt x="6961" y="19666"/>
                      </a:lnTo>
                      <a:lnTo>
                        <a:pt x="6961" y="7539"/>
                      </a:lnTo>
                      <a:lnTo>
                        <a:pt x="6961" y="7265"/>
                      </a:lnTo>
                      <a:cubicBezTo>
                        <a:pt x="6961" y="6596"/>
                        <a:pt x="6657" y="5958"/>
                        <a:pt x="6170" y="5533"/>
                      </a:cubicBezTo>
                      <a:lnTo>
                        <a:pt x="2158" y="2128"/>
                      </a:lnTo>
                      <a:cubicBezTo>
                        <a:pt x="1520" y="1581"/>
                        <a:pt x="1125" y="821"/>
                        <a:pt x="1034" y="1"/>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51" name="Google Shape;70;p15">
                  <a:extLst>
                    <a:ext uri="{FF2B5EF4-FFF2-40B4-BE49-F238E27FC236}">
                      <a16:creationId xmlns:a16="http://schemas.microsoft.com/office/drawing/2014/main" id="{BEB332AC-14A8-C44A-3E00-17B5E8A70498}"/>
                    </a:ext>
                  </a:extLst>
                </p:cNvPr>
                <p:cNvSpPr/>
                <p:nvPr/>
              </p:nvSpPr>
              <p:spPr>
                <a:xfrm>
                  <a:off x="407125" y="3316300"/>
                  <a:ext cx="548397" cy="1273676"/>
                </a:xfrm>
                <a:custGeom>
                  <a:avLst/>
                  <a:gdLst/>
                  <a:ahLst/>
                  <a:cxnLst/>
                  <a:rect l="l" t="t" r="r" b="b"/>
                  <a:pathLst>
                    <a:path w="9515" h="22099" extrusionOk="0">
                      <a:moveTo>
                        <a:pt x="5897" y="1"/>
                      </a:moveTo>
                      <a:cubicBezTo>
                        <a:pt x="5806" y="821"/>
                        <a:pt x="5411" y="1581"/>
                        <a:pt x="4803" y="2128"/>
                      </a:cubicBezTo>
                      <a:lnTo>
                        <a:pt x="790" y="5533"/>
                      </a:lnTo>
                      <a:cubicBezTo>
                        <a:pt x="274" y="5988"/>
                        <a:pt x="0" y="6596"/>
                        <a:pt x="0" y="7265"/>
                      </a:cubicBezTo>
                      <a:lnTo>
                        <a:pt x="0" y="7539"/>
                      </a:lnTo>
                      <a:lnTo>
                        <a:pt x="0" y="19666"/>
                      </a:lnTo>
                      <a:lnTo>
                        <a:pt x="0" y="19849"/>
                      </a:lnTo>
                      <a:cubicBezTo>
                        <a:pt x="0" y="21095"/>
                        <a:pt x="1003" y="22098"/>
                        <a:pt x="2249" y="22098"/>
                      </a:cubicBezTo>
                      <a:lnTo>
                        <a:pt x="5867" y="22098"/>
                      </a:lnTo>
                      <a:cubicBezTo>
                        <a:pt x="4620" y="22098"/>
                        <a:pt x="3617" y="21095"/>
                        <a:pt x="3617" y="19849"/>
                      </a:cubicBezTo>
                      <a:lnTo>
                        <a:pt x="3617" y="19666"/>
                      </a:lnTo>
                      <a:lnTo>
                        <a:pt x="3617" y="7539"/>
                      </a:lnTo>
                      <a:lnTo>
                        <a:pt x="3617" y="7265"/>
                      </a:lnTo>
                      <a:cubicBezTo>
                        <a:pt x="3617" y="6596"/>
                        <a:pt x="3891" y="5988"/>
                        <a:pt x="4408" y="5533"/>
                      </a:cubicBezTo>
                      <a:lnTo>
                        <a:pt x="8420" y="2128"/>
                      </a:lnTo>
                      <a:cubicBezTo>
                        <a:pt x="9058" y="1581"/>
                        <a:pt x="9453" y="821"/>
                        <a:pt x="9514" y="1"/>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52" name="Google Shape;71;p15">
                  <a:extLst>
                    <a:ext uri="{FF2B5EF4-FFF2-40B4-BE49-F238E27FC236}">
                      <a16:creationId xmlns:a16="http://schemas.microsoft.com/office/drawing/2014/main" id="{D9276553-DACF-303B-44C7-DDD0971F6FBE}"/>
                    </a:ext>
                  </a:extLst>
                </p:cNvPr>
                <p:cNvSpPr/>
                <p:nvPr/>
              </p:nvSpPr>
              <p:spPr>
                <a:xfrm>
                  <a:off x="636625" y="3009475"/>
                  <a:ext cx="581652" cy="306826"/>
                </a:xfrm>
                <a:custGeom>
                  <a:avLst/>
                  <a:gdLst/>
                  <a:ahLst/>
                  <a:cxnLst/>
                  <a:rect l="l" t="t" r="r" b="b"/>
                  <a:pathLst>
                    <a:path w="10092" h="5655" extrusionOk="0">
                      <a:moveTo>
                        <a:pt x="365" y="1"/>
                      </a:moveTo>
                      <a:cubicBezTo>
                        <a:pt x="152" y="1"/>
                        <a:pt x="0" y="214"/>
                        <a:pt x="0" y="426"/>
                      </a:cubicBezTo>
                      <a:lnTo>
                        <a:pt x="0" y="5229"/>
                      </a:lnTo>
                      <a:cubicBezTo>
                        <a:pt x="0" y="5472"/>
                        <a:pt x="152" y="5655"/>
                        <a:pt x="365" y="5655"/>
                      </a:cubicBezTo>
                      <a:lnTo>
                        <a:pt x="9696" y="5655"/>
                      </a:lnTo>
                      <a:cubicBezTo>
                        <a:pt x="9909" y="5655"/>
                        <a:pt x="10091" y="5472"/>
                        <a:pt x="10091" y="5229"/>
                      </a:cubicBezTo>
                      <a:lnTo>
                        <a:pt x="10091" y="426"/>
                      </a:lnTo>
                      <a:cubicBezTo>
                        <a:pt x="10091" y="214"/>
                        <a:pt x="9909" y="1"/>
                        <a:pt x="9696" y="1"/>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53" name="Google Shape;72;p15">
                  <a:extLst>
                    <a:ext uri="{FF2B5EF4-FFF2-40B4-BE49-F238E27FC236}">
                      <a16:creationId xmlns:a16="http://schemas.microsoft.com/office/drawing/2014/main" id="{0D06C5A2-D290-6C91-55E3-4F3E04CDAD97}"/>
                    </a:ext>
                  </a:extLst>
                </p:cNvPr>
                <p:cNvSpPr/>
                <p:nvPr/>
              </p:nvSpPr>
              <p:spPr>
                <a:xfrm>
                  <a:off x="636625" y="3009474"/>
                  <a:ext cx="252279" cy="306826"/>
                </a:xfrm>
                <a:custGeom>
                  <a:avLst/>
                  <a:gdLst/>
                  <a:ahLst/>
                  <a:cxnLst/>
                  <a:rect l="l" t="t" r="r" b="b"/>
                  <a:pathLst>
                    <a:path w="4377" h="5655" extrusionOk="0">
                      <a:moveTo>
                        <a:pt x="365" y="1"/>
                      </a:moveTo>
                      <a:cubicBezTo>
                        <a:pt x="182" y="1"/>
                        <a:pt x="0" y="214"/>
                        <a:pt x="0" y="426"/>
                      </a:cubicBezTo>
                      <a:lnTo>
                        <a:pt x="0" y="5229"/>
                      </a:lnTo>
                      <a:cubicBezTo>
                        <a:pt x="0" y="5472"/>
                        <a:pt x="182" y="5655"/>
                        <a:pt x="365" y="5655"/>
                      </a:cubicBezTo>
                      <a:lnTo>
                        <a:pt x="4377" y="5655"/>
                      </a:lnTo>
                      <a:cubicBezTo>
                        <a:pt x="4164" y="5655"/>
                        <a:pt x="3982" y="5472"/>
                        <a:pt x="3982" y="5229"/>
                      </a:cubicBezTo>
                      <a:lnTo>
                        <a:pt x="3982" y="426"/>
                      </a:lnTo>
                      <a:cubicBezTo>
                        <a:pt x="3982" y="214"/>
                        <a:pt x="4164" y="1"/>
                        <a:pt x="4377" y="1"/>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54" name="Google Shape;73;p15">
                  <a:extLst>
                    <a:ext uri="{FF2B5EF4-FFF2-40B4-BE49-F238E27FC236}">
                      <a16:creationId xmlns:a16="http://schemas.microsoft.com/office/drawing/2014/main" id="{2A4E9832-B239-4354-94B8-D9E64E74CD9D}"/>
                    </a:ext>
                  </a:extLst>
                </p:cNvPr>
                <p:cNvSpPr/>
                <p:nvPr/>
              </p:nvSpPr>
              <p:spPr>
                <a:xfrm>
                  <a:off x="995750" y="2995200"/>
                  <a:ext cx="59150" cy="325926"/>
                </a:xfrm>
                <a:custGeom>
                  <a:avLst/>
                  <a:gdLst/>
                  <a:ahLst/>
                  <a:cxnLst/>
                  <a:rect l="l" t="t" r="r" b="b"/>
                  <a:pathLst>
                    <a:path w="1064" h="5655" extrusionOk="0">
                      <a:moveTo>
                        <a:pt x="0" y="1"/>
                      </a:moveTo>
                      <a:lnTo>
                        <a:pt x="0" y="5655"/>
                      </a:lnTo>
                      <a:lnTo>
                        <a:pt x="1064" y="5655"/>
                      </a:lnTo>
                      <a:lnTo>
                        <a:pt x="1064" y="1"/>
                      </a:lnTo>
                      <a:close/>
                    </a:path>
                  </a:pathLst>
                </a:custGeom>
                <a:solidFill>
                  <a:srgbClr val="FFFFFF"/>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grpSp>
        </p:grpSp>
        <p:grpSp>
          <p:nvGrpSpPr>
            <p:cNvPr id="28" name="Google Shape;74;p15">
              <a:extLst>
                <a:ext uri="{FF2B5EF4-FFF2-40B4-BE49-F238E27FC236}">
                  <a16:creationId xmlns:a16="http://schemas.microsoft.com/office/drawing/2014/main" id="{50C902B6-CBC7-4481-77B4-785ED0A8454C}"/>
                </a:ext>
              </a:extLst>
            </p:cNvPr>
            <p:cNvGrpSpPr/>
            <p:nvPr/>
          </p:nvGrpSpPr>
          <p:grpSpPr>
            <a:xfrm>
              <a:off x="961575" y="3045714"/>
              <a:ext cx="1796165" cy="1619385"/>
              <a:chOff x="333385" y="2878200"/>
              <a:chExt cx="1899900" cy="1712909"/>
            </a:xfrm>
          </p:grpSpPr>
          <p:sp>
            <p:nvSpPr>
              <p:cNvPr id="29" name="Google Shape;75;p15">
                <a:extLst>
                  <a:ext uri="{FF2B5EF4-FFF2-40B4-BE49-F238E27FC236}">
                    <a16:creationId xmlns:a16="http://schemas.microsoft.com/office/drawing/2014/main" id="{0C0BAB02-CDDA-5961-1064-A48E9B4E4A49}"/>
                  </a:ext>
                </a:extLst>
              </p:cNvPr>
              <p:cNvSpPr/>
              <p:nvPr/>
            </p:nvSpPr>
            <p:spPr>
              <a:xfrm>
                <a:off x="333385" y="4332809"/>
                <a:ext cx="1899900" cy="258300"/>
              </a:xfrm>
              <a:prstGeom prst="ellipse">
                <a:avLst/>
              </a:prstGeom>
              <a:solidFill>
                <a:srgbClr val="000000">
                  <a:alpha val="3130"/>
                </a:srgbClr>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grpSp>
            <p:nvGrpSpPr>
              <p:cNvPr id="30" name="Google Shape;76;p15">
                <a:extLst>
                  <a:ext uri="{FF2B5EF4-FFF2-40B4-BE49-F238E27FC236}">
                    <a16:creationId xmlns:a16="http://schemas.microsoft.com/office/drawing/2014/main" id="{A1EF1A99-C14F-96FB-6839-666B94828B9A}"/>
                  </a:ext>
                </a:extLst>
              </p:cNvPr>
              <p:cNvGrpSpPr/>
              <p:nvPr/>
            </p:nvGrpSpPr>
            <p:grpSpPr>
              <a:xfrm>
                <a:off x="706813" y="2878200"/>
                <a:ext cx="1040658" cy="1594797"/>
                <a:chOff x="407125" y="2995200"/>
                <a:chExt cx="1040658" cy="1594797"/>
              </a:xfrm>
            </p:grpSpPr>
            <p:sp>
              <p:nvSpPr>
                <p:cNvPr id="31" name="Google Shape;77;p15">
                  <a:extLst>
                    <a:ext uri="{FF2B5EF4-FFF2-40B4-BE49-F238E27FC236}">
                      <a16:creationId xmlns:a16="http://schemas.microsoft.com/office/drawing/2014/main" id="{05494E3D-95AC-D53A-7B1A-29FDD6193E0E}"/>
                    </a:ext>
                  </a:extLst>
                </p:cNvPr>
                <p:cNvSpPr/>
                <p:nvPr/>
              </p:nvSpPr>
              <p:spPr>
                <a:xfrm>
                  <a:off x="407125" y="3750761"/>
                  <a:ext cx="1040658" cy="699055"/>
                </a:xfrm>
                <a:custGeom>
                  <a:avLst/>
                  <a:gdLst/>
                  <a:ahLst/>
                  <a:cxnLst/>
                  <a:rect l="l" t="t" r="r" b="b"/>
                  <a:pathLst>
                    <a:path w="18056" h="12129" extrusionOk="0">
                      <a:moveTo>
                        <a:pt x="0" y="1"/>
                      </a:moveTo>
                      <a:lnTo>
                        <a:pt x="0" y="12128"/>
                      </a:lnTo>
                      <a:lnTo>
                        <a:pt x="18055" y="12128"/>
                      </a:lnTo>
                      <a:lnTo>
                        <a:pt x="18055" y="1"/>
                      </a:lnTo>
                      <a:close/>
                    </a:path>
                  </a:pathLst>
                </a:custGeom>
                <a:solidFill>
                  <a:schemeClr val="lt1"/>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2" name="Google Shape;78;p15">
                  <a:extLst>
                    <a:ext uri="{FF2B5EF4-FFF2-40B4-BE49-F238E27FC236}">
                      <a16:creationId xmlns:a16="http://schemas.microsoft.com/office/drawing/2014/main" id="{27C471B3-FBE0-9E8D-2858-FA73CE51D74F}"/>
                    </a:ext>
                  </a:extLst>
                </p:cNvPr>
                <p:cNvSpPr/>
                <p:nvPr/>
              </p:nvSpPr>
              <p:spPr>
                <a:xfrm>
                  <a:off x="407125" y="3316300"/>
                  <a:ext cx="1040658" cy="434510"/>
                </a:xfrm>
                <a:custGeom>
                  <a:avLst/>
                  <a:gdLst/>
                  <a:ahLst/>
                  <a:cxnLst/>
                  <a:rect l="l" t="t" r="r" b="b"/>
                  <a:pathLst>
                    <a:path w="18056" h="7539" extrusionOk="0">
                      <a:moveTo>
                        <a:pt x="5897" y="1"/>
                      </a:moveTo>
                      <a:cubicBezTo>
                        <a:pt x="5836" y="821"/>
                        <a:pt x="5441" y="1581"/>
                        <a:pt x="4803" y="2128"/>
                      </a:cubicBezTo>
                      <a:lnTo>
                        <a:pt x="790" y="5533"/>
                      </a:lnTo>
                      <a:cubicBezTo>
                        <a:pt x="274" y="5988"/>
                        <a:pt x="0" y="6596"/>
                        <a:pt x="0" y="7265"/>
                      </a:cubicBezTo>
                      <a:lnTo>
                        <a:pt x="0" y="7539"/>
                      </a:lnTo>
                      <a:lnTo>
                        <a:pt x="18055" y="7539"/>
                      </a:lnTo>
                      <a:lnTo>
                        <a:pt x="18055" y="7265"/>
                      </a:lnTo>
                      <a:cubicBezTo>
                        <a:pt x="18055" y="6596"/>
                        <a:pt x="17751" y="5958"/>
                        <a:pt x="17265" y="5533"/>
                      </a:cubicBezTo>
                      <a:lnTo>
                        <a:pt x="13253" y="2128"/>
                      </a:lnTo>
                      <a:cubicBezTo>
                        <a:pt x="12614" y="1581"/>
                        <a:pt x="12219" y="821"/>
                        <a:pt x="12128" y="1"/>
                      </a:cubicBezTo>
                      <a:close/>
                    </a:path>
                  </a:pathLst>
                </a:custGeom>
                <a:solidFill>
                  <a:schemeClr val="lt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3" name="Google Shape;79;p15">
                  <a:extLst>
                    <a:ext uri="{FF2B5EF4-FFF2-40B4-BE49-F238E27FC236}">
                      <a16:creationId xmlns:a16="http://schemas.microsoft.com/office/drawing/2014/main" id="{598D5300-5F23-C01F-F63E-81A7A66FA7F5}"/>
                    </a:ext>
                  </a:extLst>
                </p:cNvPr>
                <p:cNvSpPr/>
                <p:nvPr/>
              </p:nvSpPr>
              <p:spPr>
                <a:xfrm>
                  <a:off x="407125" y="4449771"/>
                  <a:ext cx="1040658" cy="140226"/>
                </a:xfrm>
                <a:custGeom>
                  <a:avLst/>
                  <a:gdLst/>
                  <a:ahLst/>
                  <a:cxnLst/>
                  <a:rect l="l" t="t" r="r" b="b"/>
                  <a:pathLst>
                    <a:path w="18056" h="2433" extrusionOk="0">
                      <a:moveTo>
                        <a:pt x="0" y="0"/>
                      </a:moveTo>
                      <a:lnTo>
                        <a:pt x="0" y="183"/>
                      </a:lnTo>
                      <a:cubicBezTo>
                        <a:pt x="0" y="1429"/>
                        <a:pt x="1003" y="2432"/>
                        <a:pt x="2249" y="2432"/>
                      </a:cubicBezTo>
                      <a:lnTo>
                        <a:pt x="15776" y="2432"/>
                      </a:lnTo>
                      <a:cubicBezTo>
                        <a:pt x="17022" y="2432"/>
                        <a:pt x="18055" y="1429"/>
                        <a:pt x="18055" y="183"/>
                      </a:cubicBezTo>
                      <a:lnTo>
                        <a:pt x="18055" y="0"/>
                      </a:ln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4" name="Google Shape;80;p15">
                  <a:extLst>
                    <a:ext uri="{FF2B5EF4-FFF2-40B4-BE49-F238E27FC236}">
                      <a16:creationId xmlns:a16="http://schemas.microsoft.com/office/drawing/2014/main" id="{51262981-734A-E36B-7981-ADABF025B484}"/>
                    </a:ext>
                  </a:extLst>
                </p:cNvPr>
                <p:cNvSpPr/>
                <p:nvPr/>
              </p:nvSpPr>
              <p:spPr>
                <a:xfrm>
                  <a:off x="566546" y="3961017"/>
                  <a:ext cx="720034" cy="64839"/>
                </a:xfrm>
                <a:custGeom>
                  <a:avLst/>
                  <a:gdLst/>
                  <a:ahLst/>
                  <a:cxnLst/>
                  <a:rect l="l" t="t" r="r" b="b"/>
                  <a:pathLst>
                    <a:path w="12493" h="1125" extrusionOk="0">
                      <a:moveTo>
                        <a:pt x="578" y="0"/>
                      </a:moveTo>
                      <a:cubicBezTo>
                        <a:pt x="274" y="0"/>
                        <a:pt x="0" y="243"/>
                        <a:pt x="0" y="547"/>
                      </a:cubicBezTo>
                      <a:cubicBezTo>
                        <a:pt x="0" y="851"/>
                        <a:pt x="274" y="1125"/>
                        <a:pt x="578" y="1125"/>
                      </a:cubicBezTo>
                      <a:lnTo>
                        <a:pt x="11946" y="1125"/>
                      </a:lnTo>
                      <a:cubicBezTo>
                        <a:pt x="12250" y="1125"/>
                        <a:pt x="12493" y="851"/>
                        <a:pt x="12493" y="547"/>
                      </a:cubicBezTo>
                      <a:cubicBezTo>
                        <a:pt x="12493" y="243"/>
                        <a:pt x="12250" y="0"/>
                        <a:pt x="11946" y="0"/>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5" name="Google Shape;81;p15">
                  <a:extLst>
                    <a:ext uri="{FF2B5EF4-FFF2-40B4-BE49-F238E27FC236}">
                      <a16:creationId xmlns:a16="http://schemas.microsoft.com/office/drawing/2014/main" id="{D1658559-89A3-B86D-3BC5-FAEC14B2F70A}"/>
                    </a:ext>
                  </a:extLst>
                </p:cNvPr>
                <p:cNvSpPr/>
                <p:nvPr/>
              </p:nvSpPr>
              <p:spPr>
                <a:xfrm>
                  <a:off x="566546" y="4067874"/>
                  <a:ext cx="720034" cy="64839"/>
                </a:xfrm>
                <a:custGeom>
                  <a:avLst/>
                  <a:gdLst/>
                  <a:ahLst/>
                  <a:cxnLst/>
                  <a:rect l="l" t="t" r="r" b="b"/>
                  <a:pathLst>
                    <a:path w="12493" h="1125" extrusionOk="0">
                      <a:moveTo>
                        <a:pt x="578" y="0"/>
                      </a:moveTo>
                      <a:cubicBezTo>
                        <a:pt x="274" y="0"/>
                        <a:pt x="0" y="274"/>
                        <a:pt x="0" y="578"/>
                      </a:cubicBezTo>
                      <a:cubicBezTo>
                        <a:pt x="0" y="882"/>
                        <a:pt x="274" y="1125"/>
                        <a:pt x="578" y="1125"/>
                      </a:cubicBezTo>
                      <a:lnTo>
                        <a:pt x="11946" y="1125"/>
                      </a:lnTo>
                      <a:cubicBezTo>
                        <a:pt x="12250" y="1125"/>
                        <a:pt x="12493" y="882"/>
                        <a:pt x="12493" y="578"/>
                      </a:cubicBezTo>
                      <a:cubicBezTo>
                        <a:pt x="12493" y="274"/>
                        <a:pt x="12250" y="0"/>
                        <a:pt x="11946" y="0"/>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6" name="Google Shape;82;p15">
                  <a:extLst>
                    <a:ext uri="{FF2B5EF4-FFF2-40B4-BE49-F238E27FC236}">
                      <a16:creationId xmlns:a16="http://schemas.microsoft.com/office/drawing/2014/main" id="{855252B3-2AD3-6D25-5FF7-4EEA190EAF40}"/>
                    </a:ext>
                  </a:extLst>
                </p:cNvPr>
                <p:cNvSpPr/>
                <p:nvPr/>
              </p:nvSpPr>
              <p:spPr>
                <a:xfrm>
                  <a:off x="566546" y="4176461"/>
                  <a:ext cx="443271" cy="64897"/>
                </a:xfrm>
                <a:custGeom>
                  <a:avLst/>
                  <a:gdLst/>
                  <a:ahLst/>
                  <a:cxnLst/>
                  <a:rect l="l" t="t" r="r" b="b"/>
                  <a:pathLst>
                    <a:path w="7691" h="1126" extrusionOk="0">
                      <a:moveTo>
                        <a:pt x="578" y="1"/>
                      </a:moveTo>
                      <a:cubicBezTo>
                        <a:pt x="274" y="1"/>
                        <a:pt x="0" y="244"/>
                        <a:pt x="0" y="578"/>
                      </a:cubicBezTo>
                      <a:cubicBezTo>
                        <a:pt x="0" y="882"/>
                        <a:pt x="274" y="1125"/>
                        <a:pt x="578" y="1125"/>
                      </a:cubicBezTo>
                      <a:lnTo>
                        <a:pt x="7143" y="1125"/>
                      </a:lnTo>
                      <a:cubicBezTo>
                        <a:pt x="7447" y="1125"/>
                        <a:pt x="7690" y="882"/>
                        <a:pt x="7690" y="578"/>
                      </a:cubicBezTo>
                      <a:cubicBezTo>
                        <a:pt x="7690" y="244"/>
                        <a:pt x="7447" y="1"/>
                        <a:pt x="7143" y="1"/>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7" name="Google Shape;83;p15">
                  <a:extLst>
                    <a:ext uri="{FF2B5EF4-FFF2-40B4-BE49-F238E27FC236}">
                      <a16:creationId xmlns:a16="http://schemas.microsoft.com/office/drawing/2014/main" id="{2B720F42-AE44-8966-A3A6-1F378F967561}"/>
                    </a:ext>
                  </a:extLst>
                </p:cNvPr>
                <p:cNvSpPr/>
                <p:nvPr/>
              </p:nvSpPr>
              <p:spPr>
                <a:xfrm>
                  <a:off x="995761" y="3316300"/>
                  <a:ext cx="401197" cy="1273676"/>
                </a:xfrm>
                <a:custGeom>
                  <a:avLst/>
                  <a:gdLst/>
                  <a:ahLst/>
                  <a:cxnLst/>
                  <a:rect l="l" t="t" r="r" b="b"/>
                  <a:pathLst>
                    <a:path w="6961" h="22099" extrusionOk="0">
                      <a:moveTo>
                        <a:pt x="0" y="1"/>
                      </a:moveTo>
                      <a:cubicBezTo>
                        <a:pt x="91" y="821"/>
                        <a:pt x="486" y="1581"/>
                        <a:pt x="1125" y="2128"/>
                      </a:cubicBezTo>
                      <a:lnTo>
                        <a:pt x="5137" y="5533"/>
                      </a:lnTo>
                      <a:cubicBezTo>
                        <a:pt x="5623" y="5988"/>
                        <a:pt x="5927" y="6596"/>
                        <a:pt x="5927" y="7265"/>
                      </a:cubicBezTo>
                      <a:lnTo>
                        <a:pt x="5927" y="7539"/>
                      </a:lnTo>
                      <a:lnTo>
                        <a:pt x="5927" y="19666"/>
                      </a:lnTo>
                      <a:lnTo>
                        <a:pt x="5927" y="19849"/>
                      </a:lnTo>
                      <a:cubicBezTo>
                        <a:pt x="5927" y="21095"/>
                        <a:pt x="4894" y="22098"/>
                        <a:pt x="3648" y="22098"/>
                      </a:cubicBezTo>
                      <a:lnTo>
                        <a:pt x="4681" y="22098"/>
                      </a:lnTo>
                      <a:cubicBezTo>
                        <a:pt x="5927" y="22098"/>
                        <a:pt x="6961" y="21095"/>
                        <a:pt x="6961" y="19849"/>
                      </a:cubicBezTo>
                      <a:lnTo>
                        <a:pt x="6961" y="19666"/>
                      </a:lnTo>
                      <a:lnTo>
                        <a:pt x="6961" y="7539"/>
                      </a:lnTo>
                      <a:lnTo>
                        <a:pt x="6961" y="7265"/>
                      </a:lnTo>
                      <a:cubicBezTo>
                        <a:pt x="6961" y="6596"/>
                        <a:pt x="6657" y="5958"/>
                        <a:pt x="6170" y="5533"/>
                      </a:cubicBezTo>
                      <a:lnTo>
                        <a:pt x="2158" y="2128"/>
                      </a:lnTo>
                      <a:cubicBezTo>
                        <a:pt x="1520" y="1581"/>
                        <a:pt x="1125" y="821"/>
                        <a:pt x="1034" y="1"/>
                      </a:cubicBezTo>
                      <a:close/>
                    </a:path>
                  </a:pathLst>
                </a:custGeom>
                <a:solidFill>
                  <a:schemeClr val="accent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8" name="Google Shape;84;p15">
                  <a:extLst>
                    <a:ext uri="{FF2B5EF4-FFF2-40B4-BE49-F238E27FC236}">
                      <a16:creationId xmlns:a16="http://schemas.microsoft.com/office/drawing/2014/main" id="{F9B19EE1-CD1B-B775-B266-3F19E0E4002C}"/>
                    </a:ext>
                  </a:extLst>
                </p:cNvPr>
                <p:cNvSpPr/>
                <p:nvPr/>
              </p:nvSpPr>
              <p:spPr>
                <a:xfrm>
                  <a:off x="407125" y="3316300"/>
                  <a:ext cx="548397" cy="1273676"/>
                </a:xfrm>
                <a:custGeom>
                  <a:avLst/>
                  <a:gdLst/>
                  <a:ahLst/>
                  <a:cxnLst/>
                  <a:rect l="l" t="t" r="r" b="b"/>
                  <a:pathLst>
                    <a:path w="9515" h="22099" extrusionOk="0">
                      <a:moveTo>
                        <a:pt x="5897" y="1"/>
                      </a:moveTo>
                      <a:cubicBezTo>
                        <a:pt x="5806" y="821"/>
                        <a:pt x="5411" y="1581"/>
                        <a:pt x="4803" y="2128"/>
                      </a:cubicBezTo>
                      <a:lnTo>
                        <a:pt x="790" y="5533"/>
                      </a:lnTo>
                      <a:cubicBezTo>
                        <a:pt x="274" y="5988"/>
                        <a:pt x="0" y="6596"/>
                        <a:pt x="0" y="7265"/>
                      </a:cubicBezTo>
                      <a:lnTo>
                        <a:pt x="0" y="7539"/>
                      </a:lnTo>
                      <a:lnTo>
                        <a:pt x="0" y="19666"/>
                      </a:lnTo>
                      <a:lnTo>
                        <a:pt x="0" y="19849"/>
                      </a:lnTo>
                      <a:cubicBezTo>
                        <a:pt x="0" y="21095"/>
                        <a:pt x="1003" y="22098"/>
                        <a:pt x="2249" y="22098"/>
                      </a:cubicBezTo>
                      <a:lnTo>
                        <a:pt x="5867" y="22098"/>
                      </a:lnTo>
                      <a:cubicBezTo>
                        <a:pt x="4620" y="22098"/>
                        <a:pt x="3617" y="21095"/>
                        <a:pt x="3617" y="19849"/>
                      </a:cubicBezTo>
                      <a:lnTo>
                        <a:pt x="3617" y="19666"/>
                      </a:lnTo>
                      <a:lnTo>
                        <a:pt x="3617" y="7539"/>
                      </a:lnTo>
                      <a:lnTo>
                        <a:pt x="3617" y="7265"/>
                      </a:lnTo>
                      <a:cubicBezTo>
                        <a:pt x="3617" y="6596"/>
                        <a:pt x="3891" y="5988"/>
                        <a:pt x="4408" y="5533"/>
                      </a:cubicBezTo>
                      <a:lnTo>
                        <a:pt x="8420" y="2128"/>
                      </a:lnTo>
                      <a:cubicBezTo>
                        <a:pt x="9058" y="1581"/>
                        <a:pt x="9453" y="821"/>
                        <a:pt x="9514" y="1"/>
                      </a:cubicBezTo>
                      <a:close/>
                    </a:path>
                  </a:pathLst>
                </a:custGeom>
                <a:solidFill>
                  <a:schemeClr val="dk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39" name="Google Shape;85;p15">
                  <a:extLst>
                    <a:ext uri="{FF2B5EF4-FFF2-40B4-BE49-F238E27FC236}">
                      <a16:creationId xmlns:a16="http://schemas.microsoft.com/office/drawing/2014/main" id="{71071AA4-56F8-0C73-E731-92290DF99FE0}"/>
                    </a:ext>
                  </a:extLst>
                </p:cNvPr>
                <p:cNvSpPr/>
                <p:nvPr/>
              </p:nvSpPr>
              <p:spPr>
                <a:xfrm>
                  <a:off x="636625" y="3009475"/>
                  <a:ext cx="581652" cy="306826"/>
                </a:xfrm>
                <a:custGeom>
                  <a:avLst/>
                  <a:gdLst/>
                  <a:ahLst/>
                  <a:cxnLst/>
                  <a:rect l="l" t="t" r="r" b="b"/>
                  <a:pathLst>
                    <a:path w="10092" h="5655" extrusionOk="0">
                      <a:moveTo>
                        <a:pt x="365" y="1"/>
                      </a:moveTo>
                      <a:cubicBezTo>
                        <a:pt x="152" y="1"/>
                        <a:pt x="0" y="214"/>
                        <a:pt x="0" y="426"/>
                      </a:cubicBezTo>
                      <a:lnTo>
                        <a:pt x="0" y="5229"/>
                      </a:lnTo>
                      <a:cubicBezTo>
                        <a:pt x="0" y="5472"/>
                        <a:pt x="152" y="5655"/>
                        <a:pt x="365" y="5655"/>
                      </a:cubicBezTo>
                      <a:lnTo>
                        <a:pt x="9696" y="5655"/>
                      </a:lnTo>
                      <a:cubicBezTo>
                        <a:pt x="9909" y="5655"/>
                        <a:pt x="10091" y="5472"/>
                        <a:pt x="10091" y="5229"/>
                      </a:cubicBezTo>
                      <a:lnTo>
                        <a:pt x="10091" y="426"/>
                      </a:lnTo>
                      <a:cubicBezTo>
                        <a:pt x="10091" y="214"/>
                        <a:pt x="9909" y="1"/>
                        <a:pt x="9696" y="1"/>
                      </a:cubicBezTo>
                      <a:close/>
                    </a:path>
                  </a:pathLst>
                </a:custGeom>
                <a:solidFill>
                  <a:schemeClr val="accent2"/>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0" name="Google Shape;86;p15">
                  <a:extLst>
                    <a:ext uri="{FF2B5EF4-FFF2-40B4-BE49-F238E27FC236}">
                      <a16:creationId xmlns:a16="http://schemas.microsoft.com/office/drawing/2014/main" id="{A3CFFFA5-9D7A-EFB7-55CD-52A449469173}"/>
                    </a:ext>
                  </a:extLst>
                </p:cNvPr>
                <p:cNvSpPr/>
                <p:nvPr/>
              </p:nvSpPr>
              <p:spPr>
                <a:xfrm>
                  <a:off x="636625" y="3009474"/>
                  <a:ext cx="252279" cy="306826"/>
                </a:xfrm>
                <a:custGeom>
                  <a:avLst/>
                  <a:gdLst/>
                  <a:ahLst/>
                  <a:cxnLst/>
                  <a:rect l="l" t="t" r="r" b="b"/>
                  <a:pathLst>
                    <a:path w="4377" h="5655" extrusionOk="0">
                      <a:moveTo>
                        <a:pt x="365" y="1"/>
                      </a:moveTo>
                      <a:cubicBezTo>
                        <a:pt x="182" y="1"/>
                        <a:pt x="0" y="214"/>
                        <a:pt x="0" y="426"/>
                      </a:cubicBezTo>
                      <a:lnTo>
                        <a:pt x="0" y="5229"/>
                      </a:lnTo>
                      <a:cubicBezTo>
                        <a:pt x="0" y="5472"/>
                        <a:pt x="182" y="5655"/>
                        <a:pt x="365" y="5655"/>
                      </a:cubicBezTo>
                      <a:lnTo>
                        <a:pt x="4377" y="5655"/>
                      </a:lnTo>
                      <a:cubicBezTo>
                        <a:pt x="4164" y="5655"/>
                        <a:pt x="3982" y="5472"/>
                        <a:pt x="3982" y="5229"/>
                      </a:cubicBezTo>
                      <a:lnTo>
                        <a:pt x="3982" y="426"/>
                      </a:lnTo>
                      <a:cubicBezTo>
                        <a:pt x="3982" y="214"/>
                        <a:pt x="4164" y="1"/>
                        <a:pt x="4377" y="1"/>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sp>
              <p:nvSpPr>
                <p:cNvPr id="41" name="Google Shape;87;p15">
                  <a:extLst>
                    <a:ext uri="{FF2B5EF4-FFF2-40B4-BE49-F238E27FC236}">
                      <a16:creationId xmlns:a16="http://schemas.microsoft.com/office/drawing/2014/main" id="{5537B1ED-624D-012B-3FDF-33C747BB0668}"/>
                    </a:ext>
                  </a:extLst>
                </p:cNvPr>
                <p:cNvSpPr/>
                <p:nvPr/>
              </p:nvSpPr>
              <p:spPr>
                <a:xfrm>
                  <a:off x="995750" y="2995200"/>
                  <a:ext cx="59150" cy="325926"/>
                </a:xfrm>
                <a:custGeom>
                  <a:avLst/>
                  <a:gdLst/>
                  <a:ahLst/>
                  <a:cxnLst/>
                  <a:rect l="l" t="t" r="r" b="b"/>
                  <a:pathLst>
                    <a:path w="1064" h="5655" extrusionOk="0">
                      <a:moveTo>
                        <a:pt x="0" y="1"/>
                      </a:moveTo>
                      <a:lnTo>
                        <a:pt x="0" y="5655"/>
                      </a:lnTo>
                      <a:lnTo>
                        <a:pt x="1064" y="5655"/>
                      </a:lnTo>
                      <a:lnTo>
                        <a:pt x="1064" y="1"/>
                      </a:lnTo>
                      <a:close/>
                    </a:path>
                  </a:pathLst>
                </a:custGeom>
                <a:solidFill>
                  <a:srgbClr val="FFFFFF"/>
                </a:solidFill>
                <a:ln>
                  <a:noFill/>
                </a:ln>
              </p:spPr>
              <p:txBody>
                <a:bodyPr spcFirstLastPara="1" wrap="square" lIns="91425" tIns="91425" rIns="91425" bIns="91425" anchor="ctr" anchorCtr="0">
                  <a:noAutofit/>
                </a:bodyPr>
                <a:lstStyle/>
                <a:p>
                  <a:pPr algn="l" rtl="0">
                    <a:buClr>
                      <a:srgbClr val="000000"/>
                    </a:buClr>
                  </a:pPr>
                  <a:endParaRPr sz="1400">
                    <a:solidFill>
                      <a:srgbClr val="000000"/>
                    </a:solidFill>
                    <a:latin typeface="Arial"/>
                    <a:cs typeface="Arial"/>
                    <a:sym typeface="Arial"/>
                  </a:endParaRPr>
                </a:p>
              </p:txBody>
            </p:sp>
          </p:grpSp>
        </p:grpSp>
      </p:grpSp>
    </p:spTree>
    <p:extLst>
      <p:ext uri="{BB962C8B-B14F-4D97-AF65-F5344CB8AC3E}">
        <p14:creationId xmlns:p14="http://schemas.microsoft.com/office/powerpoint/2010/main" val="4183171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Rounded Corners 86">
            <a:extLst>
              <a:ext uri="{FF2B5EF4-FFF2-40B4-BE49-F238E27FC236}">
                <a16:creationId xmlns:a16="http://schemas.microsoft.com/office/drawing/2014/main" id="{51CD9ED5-02A0-B461-4E45-35E54356F535}"/>
              </a:ext>
            </a:extLst>
          </p:cNvPr>
          <p:cNvSpPr/>
          <p:nvPr/>
        </p:nvSpPr>
        <p:spPr>
          <a:xfrm>
            <a:off x="2708709" y="3453602"/>
            <a:ext cx="3105485" cy="1478826"/>
          </a:xfrm>
          <a:prstGeom prst="roundRect">
            <a:avLst/>
          </a:prstGeom>
          <a:solidFill>
            <a:srgbClr val="2F4A8A">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latin typeface="Arial" panose="020B0604020202020204" pitchFamily="34" charset="0"/>
                <a:cs typeface="Arial" panose="020B0604020202020204" pitchFamily="34" charset="0"/>
              </a:rPr>
              <a:t>Strategies for Interdisciplinary Collaboration</a:t>
            </a:r>
          </a:p>
        </p:txBody>
      </p:sp>
      <p:grpSp>
        <p:nvGrpSpPr>
          <p:cNvPr id="36" name="Google Shape;513;p27">
            <a:extLst>
              <a:ext uri="{FF2B5EF4-FFF2-40B4-BE49-F238E27FC236}">
                <a16:creationId xmlns:a16="http://schemas.microsoft.com/office/drawing/2014/main" id="{7E221D5C-8ABA-629A-4986-22C3E01AA749}"/>
              </a:ext>
            </a:extLst>
          </p:cNvPr>
          <p:cNvGrpSpPr/>
          <p:nvPr/>
        </p:nvGrpSpPr>
        <p:grpSpPr>
          <a:xfrm>
            <a:off x="3378315" y="1939771"/>
            <a:ext cx="1703927" cy="1607662"/>
            <a:chOff x="5493192" y="1563089"/>
            <a:chExt cx="2767617" cy="2767536"/>
          </a:xfrm>
        </p:grpSpPr>
        <p:grpSp>
          <p:nvGrpSpPr>
            <p:cNvPr id="37" name="Google Shape;514;p27">
              <a:extLst>
                <a:ext uri="{FF2B5EF4-FFF2-40B4-BE49-F238E27FC236}">
                  <a16:creationId xmlns:a16="http://schemas.microsoft.com/office/drawing/2014/main" id="{2C108676-D611-EC7E-3DB9-93E7650AD2BC}"/>
                </a:ext>
              </a:extLst>
            </p:cNvPr>
            <p:cNvGrpSpPr/>
            <p:nvPr/>
          </p:nvGrpSpPr>
          <p:grpSpPr>
            <a:xfrm>
              <a:off x="5493192" y="1563089"/>
              <a:ext cx="2767617" cy="2767536"/>
              <a:chOff x="3736598" y="2170606"/>
              <a:chExt cx="404889" cy="404889"/>
            </a:xfrm>
          </p:grpSpPr>
          <p:sp>
            <p:nvSpPr>
              <p:cNvPr id="42" name="Google Shape;515;p27">
                <a:extLst>
                  <a:ext uri="{FF2B5EF4-FFF2-40B4-BE49-F238E27FC236}">
                    <a16:creationId xmlns:a16="http://schemas.microsoft.com/office/drawing/2014/main" id="{F4CCBB04-197A-D73B-7AE0-31E9C7A5CCCA}"/>
                  </a:ext>
                </a:extLst>
              </p:cNvPr>
              <p:cNvSpPr/>
              <p:nvPr/>
            </p:nvSpPr>
            <p:spPr>
              <a:xfrm>
                <a:off x="3950281" y="2170846"/>
                <a:ext cx="191206" cy="231947"/>
              </a:xfrm>
              <a:custGeom>
                <a:avLst/>
                <a:gdLst/>
                <a:ahLst/>
                <a:cxnLst/>
                <a:rect l="l" t="t" r="r" b="b"/>
                <a:pathLst>
                  <a:path w="8781" h="10652" extrusionOk="0">
                    <a:moveTo>
                      <a:pt x="23" y="1"/>
                    </a:moveTo>
                    <a:lnTo>
                      <a:pt x="1435" y="2583"/>
                    </a:lnTo>
                    <a:lnTo>
                      <a:pt x="0" y="5246"/>
                    </a:lnTo>
                    <a:cubicBezTo>
                      <a:pt x="1997" y="5498"/>
                      <a:pt x="3512" y="7186"/>
                      <a:pt x="3547" y="9217"/>
                    </a:cubicBezTo>
                    <a:lnTo>
                      <a:pt x="6187" y="10652"/>
                    </a:lnTo>
                    <a:lnTo>
                      <a:pt x="8780" y="9217"/>
                    </a:lnTo>
                    <a:cubicBezTo>
                      <a:pt x="8746" y="4305"/>
                      <a:pt x="4913" y="276"/>
                      <a:pt x="23"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43" name="Google Shape;516;p27">
                <a:extLst>
                  <a:ext uri="{FF2B5EF4-FFF2-40B4-BE49-F238E27FC236}">
                    <a16:creationId xmlns:a16="http://schemas.microsoft.com/office/drawing/2014/main" id="{56729109-DE2F-B262-3C13-9FBD9F4AD33F}"/>
                  </a:ext>
                </a:extLst>
              </p:cNvPr>
              <p:cNvSpPr/>
              <p:nvPr/>
            </p:nvSpPr>
            <p:spPr>
              <a:xfrm>
                <a:off x="3737099" y="2170606"/>
                <a:ext cx="231947" cy="191446"/>
              </a:xfrm>
              <a:custGeom>
                <a:avLst/>
                <a:gdLst/>
                <a:ahLst/>
                <a:cxnLst/>
                <a:rect l="l" t="t" r="r" b="b"/>
                <a:pathLst>
                  <a:path w="10652" h="8792" extrusionOk="0">
                    <a:moveTo>
                      <a:pt x="9216" y="0"/>
                    </a:moveTo>
                    <a:cubicBezTo>
                      <a:pt x="4304" y="35"/>
                      <a:pt x="276" y="3868"/>
                      <a:pt x="0" y="8769"/>
                    </a:cubicBezTo>
                    <a:lnTo>
                      <a:pt x="2583" y="7346"/>
                    </a:lnTo>
                    <a:lnTo>
                      <a:pt x="5245" y="8792"/>
                    </a:lnTo>
                    <a:cubicBezTo>
                      <a:pt x="5498" y="6783"/>
                      <a:pt x="7185" y="5268"/>
                      <a:pt x="9216" y="5234"/>
                    </a:cubicBezTo>
                    <a:lnTo>
                      <a:pt x="10651" y="2594"/>
                    </a:lnTo>
                    <a:lnTo>
                      <a:pt x="9216" y="0"/>
                    </a:ln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44" name="Google Shape;517;p27">
                <a:extLst>
                  <a:ext uri="{FF2B5EF4-FFF2-40B4-BE49-F238E27FC236}">
                    <a16:creationId xmlns:a16="http://schemas.microsoft.com/office/drawing/2014/main" id="{02C68320-2562-51A1-5C1B-7B71B9655E4E}"/>
                  </a:ext>
                </a:extLst>
              </p:cNvPr>
              <p:cNvSpPr/>
              <p:nvPr/>
            </p:nvSpPr>
            <p:spPr>
              <a:xfrm>
                <a:off x="3909539" y="2384027"/>
                <a:ext cx="231686" cy="191468"/>
              </a:xfrm>
              <a:custGeom>
                <a:avLst/>
                <a:gdLst/>
                <a:ahLst/>
                <a:cxnLst/>
                <a:rect l="l" t="t" r="r" b="b"/>
                <a:pathLst>
                  <a:path w="10640" h="8793" extrusionOk="0">
                    <a:moveTo>
                      <a:pt x="5395" y="1"/>
                    </a:moveTo>
                    <a:cubicBezTo>
                      <a:pt x="5142" y="1998"/>
                      <a:pt x="3455" y="3513"/>
                      <a:pt x="1435" y="3559"/>
                    </a:cubicBezTo>
                    <a:lnTo>
                      <a:pt x="0" y="6187"/>
                    </a:lnTo>
                    <a:lnTo>
                      <a:pt x="1424" y="8792"/>
                    </a:lnTo>
                    <a:cubicBezTo>
                      <a:pt x="6324" y="8758"/>
                      <a:pt x="10364" y="4913"/>
                      <a:pt x="10640" y="24"/>
                    </a:cubicBezTo>
                    <a:lnTo>
                      <a:pt x="10640" y="24"/>
                    </a:lnTo>
                    <a:lnTo>
                      <a:pt x="8058" y="1436"/>
                    </a:lnTo>
                    <a:lnTo>
                      <a:pt x="5395" y="1"/>
                    </a:ln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45" name="Google Shape;518;p27">
                <a:extLst>
                  <a:ext uri="{FF2B5EF4-FFF2-40B4-BE49-F238E27FC236}">
                    <a16:creationId xmlns:a16="http://schemas.microsoft.com/office/drawing/2014/main" id="{9E36012C-E913-CFA6-A896-9ED8A9DA9BCE}"/>
                  </a:ext>
                </a:extLst>
              </p:cNvPr>
              <p:cNvSpPr/>
              <p:nvPr/>
            </p:nvSpPr>
            <p:spPr>
              <a:xfrm>
                <a:off x="3736598" y="2343307"/>
                <a:ext cx="191707" cy="231686"/>
              </a:xfrm>
              <a:custGeom>
                <a:avLst/>
                <a:gdLst/>
                <a:ahLst/>
                <a:cxnLst/>
                <a:rect l="l" t="t" r="r" b="b"/>
                <a:pathLst>
                  <a:path w="8804" h="10640" extrusionOk="0">
                    <a:moveTo>
                      <a:pt x="2606" y="0"/>
                    </a:moveTo>
                    <a:lnTo>
                      <a:pt x="0" y="1435"/>
                    </a:lnTo>
                    <a:cubicBezTo>
                      <a:pt x="46" y="6335"/>
                      <a:pt x="3880" y="10364"/>
                      <a:pt x="8769" y="10639"/>
                    </a:cubicBezTo>
                    <a:lnTo>
                      <a:pt x="7357" y="8057"/>
                    </a:lnTo>
                    <a:lnTo>
                      <a:pt x="8803" y="5394"/>
                    </a:lnTo>
                    <a:cubicBezTo>
                      <a:pt x="6795" y="5142"/>
                      <a:pt x="5280" y="3455"/>
                      <a:pt x="5245" y="1435"/>
                    </a:cubicBezTo>
                    <a:lnTo>
                      <a:pt x="2606" y="0"/>
                    </a:ln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sp>
          <p:nvSpPr>
            <p:cNvPr id="38" name="Google Shape;519;p27">
              <a:extLst>
                <a:ext uri="{FF2B5EF4-FFF2-40B4-BE49-F238E27FC236}">
                  <a16:creationId xmlns:a16="http://schemas.microsoft.com/office/drawing/2014/main" id="{BFD50619-5112-61BE-95C8-299E2B93399D}"/>
                </a:ext>
              </a:extLst>
            </p:cNvPr>
            <p:cNvSpPr/>
            <p:nvPr/>
          </p:nvSpPr>
          <p:spPr>
            <a:xfrm>
              <a:off x="5972181" y="1923211"/>
              <a:ext cx="540300" cy="540300"/>
            </a:xfrm>
            <a:prstGeom prst="ellipse">
              <a:avLst/>
            </a:prstGeom>
            <a:solidFill>
              <a:srgbClr val="FFFFFF"/>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a:ln>
                    <a:noFill/>
                  </a:ln>
                  <a:solidFill>
                    <a:srgbClr val="90D1CB"/>
                  </a:solidFill>
                  <a:effectLst/>
                  <a:uLnTx/>
                  <a:uFillTx/>
                  <a:latin typeface="Arial" panose="020B0604020202020204" pitchFamily="34" charset="0"/>
                  <a:ea typeface="Alata"/>
                  <a:cs typeface="Arial" panose="020B0604020202020204" pitchFamily="34" charset="0"/>
                  <a:sym typeface="Alata"/>
                </a:rPr>
                <a:t>A</a:t>
              </a:r>
              <a:endParaRPr kumimoji="0" sz="1800" b="0" i="0" u="none" strike="noStrike" kern="0" cap="none" spc="0" normalizeH="0" baseline="0" noProof="0">
                <a:ln>
                  <a:noFill/>
                </a:ln>
                <a:solidFill>
                  <a:srgbClr val="90D1CB"/>
                </a:solidFill>
                <a:effectLst/>
                <a:uLnTx/>
                <a:uFillTx/>
                <a:latin typeface="Arial" panose="020B0604020202020204" pitchFamily="34" charset="0"/>
                <a:ea typeface="Alata"/>
                <a:cs typeface="Arial" panose="020B0604020202020204" pitchFamily="34" charset="0"/>
                <a:sym typeface="Alata"/>
              </a:endParaRPr>
            </a:p>
          </p:txBody>
        </p:sp>
        <p:sp>
          <p:nvSpPr>
            <p:cNvPr id="39" name="Google Shape;520;p27">
              <a:extLst>
                <a:ext uri="{FF2B5EF4-FFF2-40B4-BE49-F238E27FC236}">
                  <a16:creationId xmlns:a16="http://schemas.microsoft.com/office/drawing/2014/main" id="{1D969D2E-B856-961B-DF63-073919E0B833}"/>
                </a:ext>
              </a:extLst>
            </p:cNvPr>
            <p:cNvSpPr/>
            <p:nvPr/>
          </p:nvSpPr>
          <p:spPr>
            <a:xfrm>
              <a:off x="7415970" y="2143088"/>
              <a:ext cx="540300" cy="540300"/>
            </a:xfrm>
            <a:prstGeom prst="ellipse">
              <a:avLst/>
            </a:prstGeom>
            <a:solidFill>
              <a:srgbClr val="FFFFFF"/>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a:ln>
                    <a:noFill/>
                  </a:ln>
                  <a:solidFill>
                    <a:srgbClr val="2F4A8A"/>
                  </a:solidFill>
                  <a:effectLst/>
                  <a:uLnTx/>
                  <a:uFillTx/>
                  <a:latin typeface="Arial" panose="020B0604020202020204" pitchFamily="34" charset="0"/>
                  <a:ea typeface="Alata"/>
                  <a:cs typeface="Arial" panose="020B0604020202020204" pitchFamily="34" charset="0"/>
                  <a:sym typeface="Alata"/>
                </a:rPr>
                <a:t>B</a:t>
              </a:r>
              <a:endParaRPr kumimoji="0" sz="1800" b="0" i="0" u="none" strike="noStrike" kern="0" cap="none" spc="0" normalizeH="0" baseline="0" noProof="0">
                <a:ln>
                  <a:noFill/>
                </a:ln>
                <a:solidFill>
                  <a:srgbClr val="2F4A8A"/>
                </a:solidFill>
                <a:effectLst/>
                <a:uLnTx/>
                <a:uFillTx/>
                <a:latin typeface="Arial" panose="020B0604020202020204" pitchFamily="34" charset="0"/>
                <a:ea typeface="Alata"/>
                <a:cs typeface="Arial" panose="020B0604020202020204" pitchFamily="34" charset="0"/>
                <a:sym typeface="Alata"/>
              </a:endParaRPr>
            </a:p>
          </p:txBody>
        </p:sp>
        <p:sp>
          <p:nvSpPr>
            <p:cNvPr id="40" name="Google Shape;521;p27">
              <a:extLst>
                <a:ext uri="{FF2B5EF4-FFF2-40B4-BE49-F238E27FC236}">
                  <a16:creationId xmlns:a16="http://schemas.microsoft.com/office/drawing/2014/main" id="{E807E8F2-1610-EEAB-7787-7A44423EF9E8}"/>
                </a:ext>
              </a:extLst>
            </p:cNvPr>
            <p:cNvSpPr/>
            <p:nvPr/>
          </p:nvSpPr>
          <p:spPr>
            <a:xfrm>
              <a:off x="7247518" y="3436110"/>
              <a:ext cx="540300" cy="540300"/>
            </a:xfrm>
            <a:prstGeom prst="ellipse">
              <a:avLst/>
            </a:prstGeom>
            <a:solidFill>
              <a:srgbClr val="FFFFFF"/>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dirty="0">
                  <a:ln>
                    <a:noFill/>
                  </a:ln>
                  <a:solidFill>
                    <a:srgbClr val="4869B1"/>
                  </a:solidFill>
                  <a:effectLst/>
                  <a:uLnTx/>
                  <a:uFillTx/>
                  <a:latin typeface="Arial" panose="020B0604020202020204" pitchFamily="34" charset="0"/>
                  <a:ea typeface="Alata"/>
                  <a:cs typeface="Arial" panose="020B0604020202020204" pitchFamily="34" charset="0"/>
                  <a:sym typeface="Alata"/>
                </a:rPr>
                <a:t>C</a:t>
              </a:r>
              <a:endParaRPr kumimoji="0" sz="1800" b="0" i="0" u="none" strike="noStrike" kern="0" cap="none" spc="0" normalizeH="0" baseline="0" noProof="0" dirty="0">
                <a:ln>
                  <a:noFill/>
                </a:ln>
                <a:solidFill>
                  <a:srgbClr val="4869B1"/>
                </a:solidFill>
                <a:effectLst/>
                <a:uLnTx/>
                <a:uFillTx/>
                <a:latin typeface="Arial" panose="020B0604020202020204" pitchFamily="34" charset="0"/>
                <a:ea typeface="Alata"/>
                <a:cs typeface="Arial" panose="020B0604020202020204" pitchFamily="34" charset="0"/>
                <a:sym typeface="Alata"/>
              </a:endParaRPr>
            </a:p>
          </p:txBody>
        </p:sp>
        <p:sp>
          <p:nvSpPr>
            <p:cNvPr id="41" name="Google Shape;522;p27">
              <a:extLst>
                <a:ext uri="{FF2B5EF4-FFF2-40B4-BE49-F238E27FC236}">
                  <a16:creationId xmlns:a16="http://schemas.microsoft.com/office/drawing/2014/main" id="{C33B3ABF-967D-6B85-D768-E9BAB346FD2B}"/>
                </a:ext>
              </a:extLst>
            </p:cNvPr>
            <p:cNvSpPr/>
            <p:nvPr/>
          </p:nvSpPr>
          <p:spPr>
            <a:xfrm>
              <a:off x="5825794" y="3267511"/>
              <a:ext cx="540300" cy="540300"/>
            </a:xfrm>
            <a:prstGeom prst="ellipse">
              <a:avLst/>
            </a:prstGeom>
            <a:solidFill>
              <a:srgbClr val="FFFFFF"/>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a:ln>
                    <a:noFill/>
                  </a:ln>
                  <a:solidFill>
                    <a:srgbClr val="7EACEC"/>
                  </a:solidFill>
                  <a:effectLst/>
                  <a:uLnTx/>
                  <a:uFillTx/>
                  <a:latin typeface="Arial" panose="020B0604020202020204" pitchFamily="34" charset="0"/>
                  <a:ea typeface="Alata"/>
                  <a:cs typeface="Arial" panose="020B0604020202020204" pitchFamily="34" charset="0"/>
                  <a:sym typeface="Alata"/>
                </a:rPr>
                <a:t>D</a:t>
              </a:r>
              <a:endParaRPr kumimoji="0" sz="1800" b="0" i="0" u="none" strike="noStrike" kern="0" cap="none" spc="0" normalizeH="0" baseline="0" noProof="0">
                <a:ln>
                  <a:noFill/>
                </a:ln>
                <a:solidFill>
                  <a:srgbClr val="7EACEC"/>
                </a:solidFill>
                <a:effectLst/>
                <a:uLnTx/>
                <a:uFillTx/>
                <a:latin typeface="Arial" panose="020B0604020202020204" pitchFamily="34" charset="0"/>
                <a:ea typeface="Alata"/>
                <a:cs typeface="Arial" panose="020B0604020202020204" pitchFamily="34" charset="0"/>
                <a:sym typeface="Alata"/>
              </a:endParaRPr>
            </a:p>
          </p:txBody>
        </p:sp>
      </p:grpSp>
      <p:grpSp>
        <p:nvGrpSpPr>
          <p:cNvPr id="46" name="Google Shape;550;p27">
            <a:extLst>
              <a:ext uri="{FF2B5EF4-FFF2-40B4-BE49-F238E27FC236}">
                <a16:creationId xmlns:a16="http://schemas.microsoft.com/office/drawing/2014/main" id="{A8E5F72A-7E63-2734-D3B9-588660FE95C7}"/>
              </a:ext>
            </a:extLst>
          </p:cNvPr>
          <p:cNvGrpSpPr/>
          <p:nvPr/>
        </p:nvGrpSpPr>
        <p:grpSpPr>
          <a:xfrm>
            <a:off x="54087" y="1090688"/>
            <a:ext cx="2063356" cy="1606313"/>
            <a:chOff x="883197" y="1301861"/>
            <a:chExt cx="2063356" cy="1606313"/>
          </a:xfrm>
        </p:grpSpPr>
        <p:grpSp>
          <p:nvGrpSpPr>
            <p:cNvPr id="47" name="Google Shape;551;p27">
              <a:extLst>
                <a:ext uri="{FF2B5EF4-FFF2-40B4-BE49-F238E27FC236}">
                  <a16:creationId xmlns:a16="http://schemas.microsoft.com/office/drawing/2014/main" id="{B929C815-0930-1B21-647B-CD6244EBA504}"/>
                </a:ext>
              </a:extLst>
            </p:cNvPr>
            <p:cNvGrpSpPr/>
            <p:nvPr/>
          </p:nvGrpSpPr>
          <p:grpSpPr>
            <a:xfrm>
              <a:off x="883197" y="2064179"/>
              <a:ext cx="2063356" cy="843995"/>
              <a:chOff x="883197" y="2064179"/>
              <a:chExt cx="2063356" cy="843995"/>
            </a:xfrm>
          </p:grpSpPr>
          <p:sp>
            <p:nvSpPr>
              <p:cNvPr id="49" name="Google Shape;552;p27">
                <a:extLst>
                  <a:ext uri="{FF2B5EF4-FFF2-40B4-BE49-F238E27FC236}">
                    <a16:creationId xmlns:a16="http://schemas.microsoft.com/office/drawing/2014/main" id="{16DCA0AB-0C9C-723C-A105-DACB6AE47172}"/>
                  </a:ext>
                </a:extLst>
              </p:cNvPr>
              <p:cNvSpPr txBox="1"/>
              <p:nvPr/>
            </p:nvSpPr>
            <p:spPr>
              <a:xfrm flipH="1">
                <a:off x="883197" y="2264374"/>
                <a:ext cx="2032200" cy="643800"/>
              </a:xfrm>
              <a:prstGeom prst="rect">
                <a:avLst/>
              </a:prstGeom>
              <a:noFill/>
              <a:ln>
                <a:noFill/>
              </a:ln>
            </p:spPr>
            <p:txBody>
              <a:bodyPr spcFirstLastPara="1" wrap="square" lIns="91425" tIns="91425" rIns="91425" bIns="91425" anchor="t" anchorCtr="0">
                <a:noAutofit/>
              </a:bodyPr>
              <a:lstStyle/>
              <a:p>
                <a:pPr marL="457200" marR="0" lvl="1">
                  <a:lnSpc>
                    <a:spcPct val="107000"/>
                  </a:lnSpc>
                  <a:spcBef>
                    <a:spcPts val="0"/>
                  </a:spcBef>
                  <a:spcAft>
                    <a:spcPts val="800"/>
                  </a:spcAft>
                  <a:buSzPts val="1000"/>
                  <a:tabLst>
                    <a:tab pos="914400" algn="l"/>
                  </a:tabLst>
                </a:pPr>
                <a:endParaRPr lang="en-US"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0" name="Google Shape;553;p27">
                <a:extLst>
                  <a:ext uri="{FF2B5EF4-FFF2-40B4-BE49-F238E27FC236}">
                    <a16:creationId xmlns:a16="http://schemas.microsoft.com/office/drawing/2014/main" id="{CCB25FA0-4949-A0CF-969B-9523AD404A48}"/>
                  </a:ext>
                </a:extLst>
              </p:cNvPr>
              <p:cNvSpPr txBox="1"/>
              <p:nvPr/>
            </p:nvSpPr>
            <p:spPr>
              <a:xfrm flipH="1">
                <a:off x="914353" y="2064179"/>
                <a:ext cx="2032200" cy="375000"/>
              </a:xfrm>
              <a:prstGeom prst="rect">
                <a:avLst/>
              </a:prstGeom>
              <a:noFill/>
              <a:ln>
                <a:noFill/>
              </a:ln>
            </p:spPr>
            <p:txBody>
              <a:bodyPr spcFirstLastPara="1" wrap="square" lIns="91425" tIns="91425" rIns="91425" bIns="91425" anchor="b"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Standardized</a:t>
                </a:r>
                <a:r>
                  <a:rPr kumimoji="0" lang="en" sz="16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 Communication</a:t>
                </a:r>
                <a:endParaRPr kumimoji="0" sz="16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endParaRPr>
              </a:p>
            </p:txBody>
          </p:sp>
        </p:grpSp>
        <p:sp>
          <p:nvSpPr>
            <p:cNvPr id="48" name="Google Shape;554;p27">
              <a:extLst>
                <a:ext uri="{FF2B5EF4-FFF2-40B4-BE49-F238E27FC236}">
                  <a16:creationId xmlns:a16="http://schemas.microsoft.com/office/drawing/2014/main" id="{900CC774-EBCA-6332-6F43-BD3BFE9AAAB4}"/>
                </a:ext>
              </a:extLst>
            </p:cNvPr>
            <p:cNvSpPr/>
            <p:nvPr/>
          </p:nvSpPr>
          <p:spPr>
            <a:xfrm>
              <a:off x="1629141" y="1301861"/>
              <a:ext cx="540300" cy="540300"/>
            </a:xfrm>
            <a:prstGeom prst="ellipse">
              <a:avLst/>
            </a:prstGeom>
            <a:solidFill>
              <a:srgbClr val="90D1CB"/>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a:ln>
                    <a:noFill/>
                  </a:ln>
                  <a:solidFill>
                    <a:srgbClr val="FFFFFF"/>
                  </a:solidFill>
                  <a:effectLst/>
                  <a:uLnTx/>
                  <a:uFillTx/>
                  <a:latin typeface="Arial" panose="020B0604020202020204" pitchFamily="34" charset="0"/>
                  <a:ea typeface="Alata"/>
                  <a:cs typeface="Arial" panose="020B0604020202020204" pitchFamily="34" charset="0"/>
                  <a:sym typeface="Alata"/>
                </a:rPr>
                <a:t>A</a:t>
              </a:r>
              <a:endParaRPr kumimoji="0" sz="1800" b="0" i="0" u="none" strike="noStrike" kern="0" cap="none" spc="0" normalizeH="0" baseline="0" noProof="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grpSp>
      <p:grpSp>
        <p:nvGrpSpPr>
          <p:cNvPr id="51" name="Google Shape;555;p27">
            <a:extLst>
              <a:ext uri="{FF2B5EF4-FFF2-40B4-BE49-F238E27FC236}">
                <a16:creationId xmlns:a16="http://schemas.microsoft.com/office/drawing/2014/main" id="{AF4CD87D-0ECE-E2CF-ADE1-FE9686CF2BAA}"/>
              </a:ext>
            </a:extLst>
          </p:cNvPr>
          <p:cNvGrpSpPr/>
          <p:nvPr/>
        </p:nvGrpSpPr>
        <p:grpSpPr>
          <a:xfrm>
            <a:off x="6432562" y="871884"/>
            <a:ext cx="2032200" cy="1667176"/>
            <a:chOff x="3188173" y="1301861"/>
            <a:chExt cx="2032200" cy="1667176"/>
          </a:xfrm>
        </p:grpSpPr>
        <p:grpSp>
          <p:nvGrpSpPr>
            <p:cNvPr id="52" name="Google Shape;556;p27">
              <a:extLst>
                <a:ext uri="{FF2B5EF4-FFF2-40B4-BE49-F238E27FC236}">
                  <a16:creationId xmlns:a16="http://schemas.microsoft.com/office/drawing/2014/main" id="{103ACA7A-E03D-0F5C-FD95-E5344A9BB798}"/>
                </a:ext>
              </a:extLst>
            </p:cNvPr>
            <p:cNvGrpSpPr/>
            <p:nvPr/>
          </p:nvGrpSpPr>
          <p:grpSpPr>
            <a:xfrm>
              <a:off x="3188173" y="2027109"/>
              <a:ext cx="2032200" cy="941928"/>
              <a:chOff x="3188173" y="2027109"/>
              <a:chExt cx="2032200" cy="941928"/>
            </a:xfrm>
          </p:grpSpPr>
          <p:sp>
            <p:nvSpPr>
              <p:cNvPr id="54" name="Google Shape;557;p27">
                <a:extLst>
                  <a:ext uri="{FF2B5EF4-FFF2-40B4-BE49-F238E27FC236}">
                    <a16:creationId xmlns:a16="http://schemas.microsoft.com/office/drawing/2014/main" id="{10899886-7529-A9B2-DE3A-B909C615EA4D}"/>
                  </a:ext>
                </a:extLst>
              </p:cNvPr>
              <p:cNvSpPr txBox="1"/>
              <p:nvPr/>
            </p:nvSpPr>
            <p:spPr>
              <a:xfrm flipH="1">
                <a:off x="3188173" y="2325237"/>
                <a:ext cx="2032200" cy="643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Arial" panose="020B0604020202020204" pitchFamily="34" charset="0"/>
                    <a:ea typeface="Montserrat"/>
                    <a:cs typeface="Arial" panose="020B0604020202020204" pitchFamily="34" charset="0"/>
                    <a:sym typeface="Montserrat"/>
                  </a:rPr>
                  <a:t>Define clear pathways for escalating medication-related concerns or issues to higher levels of care, ensuring prompt resolution of medication-related problems.</a:t>
                </a:r>
              </a:p>
            </p:txBody>
          </p:sp>
          <p:sp>
            <p:nvSpPr>
              <p:cNvPr id="55" name="Google Shape;558;p27">
                <a:extLst>
                  <a:ext uri="{FF2B5EF4-FFF2-40B4-BE49-F238E27FC236}">
                    <a16:creationId xmlns:a16="http://schemas.microsoft.com/office/drawing/2014/main" id="{768C39AE-69C3-FB92-5F25-2C0E013B4C2C}"/>
                  </a:ext>
                </a:extLst>
              </p:cNvPr>
              <p:cNvSpPr txBox="1"/>
              <p:nvPr/>
            </p:nvSpPr>
            <p:spPr>
              <a:xfrm flipH="1">
                <a:off x="3188173" y="2027109"/>
                <a:ext cx="2032200" cy="375000"/>
              </a:xfrm>
              <a:prstGeom prst="rect">
                <a:avLst/>
              </a:prstGeom>
              <a:noFill/>
              <a:ln>
                <a:noFill/>
              </a:ln>
            </p:spPr>
            <p:txBody>
              <a:bodyPr spcFirstLastPara="1" wrap="square" lIns="91425" tIns="91425" rIns="91425" bIns="91425" anchor="b"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Establish Escalation Pathways</a:t>
                </a:r>
              </a:p>
            </p:txBody>
          </p:sp>
        </p:grpSp>
        <p:sp>
          <p:nvSpPr>
            <p:cNvPr id="53" name="Google Shape;559;p27">
              <a:extLst>
                <a:ext uri="{FF2B5EF4-FFF2-40B4-BE49-F238E27FC236}">
                  <a16:creationId xmlns:a16="http://schemas.microsoft.com/office/drawing/2014/main" id="{F19FCC97-685B-5D5B-8536-AAAE14FF3195}"/>
                </a:ext>
              </a:extLst>
            </p:cNvPr>
            <p:cNvSpPr/>
            <p:nvPr/>
          </p:nvSpPr>
          <p:spPr>
            <a:xfrm>
              <a:off x="3934123" y="1301861"/>
              <a:ext cx="540300" cy="540300"/>
            </a:xfrm>
            <a:prstGeom prst="ellipse">
              <a:avLst/>
            </a:prstGeom>
            <a:solidFill>
              <a:srgbClr val="2F4A8A"/>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a:ln>
                    <a:noFill/>
                  </a:ln>
                  <a:solidFill>
                    <a:srgbClr val="FFFFFF"/>
                  </a:solidFill>
                  <a:effectLst/>
                  <a:uLnTx/>
                  <a:uFillTx/>
                  <a:latin typeface="Arial" panose="020B0604020202020204" pitchFamily="34" charset="0"/>
                  <a:ea typeface="Alata"/>
                  <a:cs typeface="Arial" panose="020B0604020202020204" pitchFamily="34" charset="0"/>
                  <a:sym typeface="Alata"/>
                </a:rPr>
                <a:t>B</a:t>
              </a:r>
              <a:endParaRPr kumimoji="0" sz="1800" b="0" i="0" u="none" strike="noStrike" kern="0" cap="none" spc="0" normalizeH="0" baseline="0" noProof="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grpSp>
      <p:grpSp>
        <p:nvGrpSpPr>
          <p:cNvPr id="56" name="Google Shape;560;p27">
            <a:extLst>
              <a:ext uri="{FF2B5EF4-FFF2-40B4-BE49-F238E27FC236}">
                <a16:creationId xmlns:a16="http://schemas.microsoft.com/office/drawing/2014/main" id="{4E6FD6A0-2BBC-8E34-8E54-94A7C374F4E5}"/>
              </a:ext>
            </a:extLst>
          </p:cNvPr>
          <p:cNvGrpSpPr/>
          <p:nvPr/>
        </p:nvGrpSpPr>
        <p:grpSpPr>
          <a:xfrm>
            <a:off x="163250" y="3794401"/>
            <a:ext cx="2033856" cy="1613739"/>
            <a:chOff x="881541" y="2978261"/>
            <a:chExt cx="2033856" cy="1613739"/>
          </a:xfrm>
        </p:grpSpPr>
        <p:grpSp>
          <p:nvGrpSpPr>
            <p:cNvPr id="57" name="Google Shape;561;p27">
              <a:extLst>
                <a:ext uri="{FF2B5EF4-FFF2-40B4-BE49-F238E27FC236}">
                  <a16:creationId xmlns:a16="http://schemas.microsoft.com/office/drawing/2014/main" id="{FB482FBA-D1A2-0CDF-1B73-EAAC136ECA88}"/>
                </a:ext>
              </a:extLst>
            </p:cNvPr>
            <p:cNvGrpSpPr/>
            <p:nvPr/>
          </p:nvGrpSpPr>
          <p:grpSpPr>
            <a:xfrm>
              <a:off x="881541" y="3737049"/>
              <a:ext cx="2033856" cy="854951"/>
              <a:chOff x="881541" y="3737049"/>
              <a:chExt cx="2033856" cy="854951"/>
            </a:xfrm>
          </p:grpSpPr>
          <p:sp>
            <p:nvSpPr>
              <p:cNvPr id="59" name="Google Shape;562;p27">
                <a:extLst>
                  <a:ext uri="{FF2B5EF4-FFF2-40B4-BE49-F238E27FC236}">
                    <a16:creationId xmlns:a16="http://schemas.microsoft.com/office/drawing/2014/main" id="{83EB0D18-E21F-0CA4-B4D3-23D122F6EBCB}"/>
                  </a:ext>
                </a:extLst>
              </p:cNvPr>
              <p:cNvSpPr txBox="1"/>
              <p:nvPr/>
            </p:nvSpPr>
            <p:spPr>
              <a:xfrm flipH="1">
                <a:off x="883197" y="3948200"/>
                <a:ext cx="2032200" cy="643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Arial" panose="020B0604020202020204" pitchFamily="34" charset="0"/>
                    <a:ea typeface="Montserrat"/>
                    <a:cs typeface="Arial" panose="020B0604020202020204" pitchFamily="34" charset="0"/>
                    <a:sym typeface="Montserrat"/>
                  </a:rPr>
                  <a:t>Foster an environment where all team members feel empowered to speak up, ask questions, and seek clarification regarding medication orders and treatment plans.</a:t>
                </a:r>
              </a:p>
            </p:txBody>
          </p:sp>
          <p:sp>
            <p:nvSpPr>
              <p:cNvPr id="60" name="Google Shape;563;p27">
                <a:extLst>
                  <a:ext uri="{FF2B5EF4-FFF2-40B4-BE49-F238E27FC236}">
                    <a16:creationId xmlns:a16="http://schemas.microsoft.com/office/drawing/2014/main" id="{C86C9CAA-E3DD-774B-959C-77EBCBFE7DD7}"/>
                  </a:ext>
                </a:extLst>
              </p:cNvPr>
              <p:cNvSpPr txBox="1"/>
              <p:nvPr/>
            </p:nvSpPr>
            <p:spPr>
              <a:xfrm flipH="1">
                <a:off x="881541" y="3737049"/>
                <a:ext cx="2032200" cy="375000"/>
              </a:xfrm>
              <a:prstGeom prst="rect">
                <a:avLst/>
              </a:prstGeom>
              <a:noFill/>
              <a:ln>
                <a:noFill/>
              </a:ln>
            </p:spPr>
            <p:txBody>
              <a:bodyPr spcFirstLastPara="1" wrap="square" lIns="91425" tIns="91425" rIns="91425" bIns="91425" anchor="b"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Encourage Two-way Communication</a:t>
                </a:r>
              </a:p>
            </p:txBody>
          </p:sp>
        </p:grpSp>
        <p:sp>
          <p:nvSpPr>
            <p:cNvPr id="58" name="Google Shape;564;p27">
              <a:extLst>
                <a:ext uri="{FF2B5EF4-FFF2-40B4-BE49-F238E27FC236}">
                  <a16:creationId xmlns:a16="http://schemas.microsoft.com/office/drawing/2014/main" id="{0A172731-3D49-146C-CF72-0083ACDBF15B}"/>
                </a:ext>
              </a:extLst>
            </p:cNvPr>
            <p:cNvSpPr/>
            <p:nvPr/>
          </p:nvSpPr>
          <p:spPr>
            <a:xfrm>
              <a:off x="1629141" y="2978261"/>
              <a:ext cx="540300" cy="540300"/>
            </a:xfrm>
            <a:prstGeom prst="ellipse">
              <a:avLst/>
            </a:prstGeom>
            <a:solidFill>
              <a:srgbClr val="7EACEC"/>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a:ln>
                    <a:noFill/>
                  </a:ln>
                  <a:solidFill>
                    <a:srgbClr val="FFFFFF"/>
                  </a:solidFill>
                  <a:effectLst/>
                  <a:uLnTx/>
                  <a:uFillTx/>
                  <a:latin typeface="Arial" panose="020B0604020202020204" pitchFamily="34" charset="0"/>
                  <a:ea typeface="Alata"/>
                  <a:cs typeface="Arial" panose="020B0604020202020204" pitchFamily="34" charset="0"/>
                  <a:sym typeface="Alata"/>
                </a:rPr>
                <a:t>D</a:t>
              </a:r>
              <a:endParaRPr kumimoji="0" sz="1800" b="0" i="0" u="none" strike="noStrike" kern="0" cap="none" spc="0" normalizeH="0" baseline="0" noProof="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grpSp>
      <p:grpSp>
        <p:nvGrpSpPr>
          <p:cNvPr id="61" name="Google Shape;565;p27">
            <a:extLst>
              <a:ext uri="{FF2B5EF4-FFF2-40B4-BE49-F238E27FC236}">
                <a16:creationId xmlns:a16="http://schemas.microsoft.com/office/drawing/2014/main" id="{7BE75682-6B8E-A253-3634-D7072F668034}"/>
              </a:ext>
            </a:extLst>
          </p:cNvPr>
          <p:cNvGrpSpPr/>
          <p:nvPr/>
        </p:nvGrpSpPr>
        <p:grpSpPr>
          <a:xfrm>
            <a:off x="6095999" y="4040779"/>
            <a:ext cx="2852801" cy="1689261"/>
            <a:chOff x="2726939" y="2795635"/>
            <a:chExt cx="2852801" cy="1689261"/>
          </a:xfrm>
        </p:grpSpPr>
        <p:grpSp>
          <p:nvGrpSpPr>
            <p:cNvPr id="62" name="Google Shape;566;p27">
              <a:extLst>
                <a:ext uri="{FF2B5EF4-FFF2-40B4-BE49-F238E27FC236}">
                  <a16:creationId xmlns:a16="http://schemas.microsoft.com/office/drawing/2014/main" id="{D73E377F-11A4-EB0E-E38A-C45C30234A35}"/>
                </a:ext>
              </a:extLst>
            </p:cNvPr>
            <p:cNvGrpSpPr/>
            <p:nvPr/>
          </p:nvGrpSpPr>
          <p:grpSpPr>
            <a:xfrm>
              <a:off x="2726939" y="3573214"/>
              <a:ext cx="2852801" cy="911682"/>
              <a:chOff x="2726939" y="3573214"/>
              <a:chExt cx="2852801" cy="911682"/>
            </a:xfrm>
          </p:grpSpPr>
          <p:sp>
            <p:nvSpPr>
              <p:cNvPr id="64" name="Google Shape;567;p27">
                <a:extLst>
                  <a:ext uri="{FF2B5EF4-FFF2-40B4-BE49-F238E27FC236}">
                    <a16:creationId xmlns:a16="http://schemas.microsoft.com/office/drawing/2014/main" id="{BE7F8E0F-3E9A-7CE0-D925-C6E5D4B1398F}"/>
                  </a:ext>
                </a:extLst>
              </p:cNvPr>
              <p:cNvSpPr txBox="1"/>
              <p:nvPr/>
            </p:nvSpPr>
            <p:spPr>
              <a:xfrm flipH="1">
                <a:off x="3019684" y="3841096"/>
                <a:ext cx="2200689" cy="643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Arial" panose="020B0604020202020204" pitchFamily="34" charset="0"/>
                    <a:ea typeface="Montserrat"/>
                    <a:cs typeface="Arial" panose="020B0604020202020204" pitchFamily="34" charset="0"/>
                    <a:sym typeface="Montserrat"/>
                  </a:rPr>
                  <a:t>Ensure accurate documentation of medication-related discussions and decisions in patient records to facilitate continuity of care.</a:t>
                </a:r>
              </a:p>
            </p:txBody>
          </p:sp>
          <p:sp>
            <p:nvSpPr>
              <p:cNvPr id="65" name="Google Shape;568;p27">
                <a:extLst>
                  <a:ext uri="{FF2B5EF4-FFF2-40B4-BE49-F238E27FC236}">
                    <a16:creationId xmlns:a16="http://schemas.microsoft.com/office/drawing/2014/main" id="{FE665960-6E0E-BE47-3BC9-E2D08E2E2E1D}"/>
                  </a:ext>
                </a:extLst>
              </p:cNvPr>
              <p:cNvSpPr txBox="1"/>
              <p:nvPr/>
            </p:nvSpPr>
            <p:spPr>
              <a:xfrm flipH="1">
                <a:off x="2726939" y="3573214"/>
                <a:ext cx="2852801" cy="375000"/>
              </a:xfrm>
              <a:prstGeom prst="rect">
                <a:avLst/>
              </a:prstGeom>
              <a:noFill/>
              <a:ln>
                <a:noFill/>
              </a:ln>
            </p:spPr>
            <p:txBody>
              <a:bodyPr spcFirstLastPara="1" wrap="square" lIns="91425" tIns="91425" rIns="91425" bIns="91425" anchor="b"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Document Communication Effectively</a:t>
                </a:r>
              </a:p>
            </p:txBody>
          </p:sp>
        </p:grpSp>
        <p:sp>
          <p:nvSpPr>
            <p:cNvPr id="63" name="Google Shape;569;p27">
              <a:extLst>
                <a:ext uri="{FF2B5EF4-FFF2-40B4-BE49-F238E27FC236}">
                  <a16:creationId xmlns:a16="http://schemas.microsoft.com/office/drawing/2014/main" id="{30295DE0-57D2-A027-D47F-DC4C5552317E}"/>
                </a:ext>
              </a:extLst>
            </p:cNvPr>
            <p:cNvSpPr/>
            <p:nvPr/>
          </p:nvSpPr>
          <p:spPr>
            <a:xfrm>
              <a:off x="3934123" y="2795635"/>
              <a:ext cx="540300" cy="540300"/>
            </a:xfrm>
            <a:prstGeom prst="ellipse">
              <a:avLst/>
            </a:prstGeom>
            <a:solidFill>
              <a:srgbClr val="4869B1"/>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8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C</a:t>
              </a:r>
              <a:endParaRPr kumimoji="0" sz="18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grpSp>
      <p:sp>
        <p:nvSpPr>
          <p:cNvPr id="73" name="TextBox 72">
            <a:extLst>
              <a:ext uri="{FF2B5EF4-FFF2-40B4-BE49-F238E27FC236}">
                <a16:creationId xmlns:a16="http://schemas.microsoft.com/office/drawing/2014/main" id="{762B1851-308F-AE90-F224-33E40312C605}"/>
              </a:ext>
            </a:extLst>
          </p:cNvPr>
          <p:cNvSpPr txBox="1"/>
          <p:nvPr/>
        </p:nvSpPr>
        <p:spPr>
          <a:xfrm>
            <a:off x="2717498" y="3563802"/>
            <a:ext cx="2991841" cy="1384995"/>
          </a:xfrm>
          <a:prstGeom prst="rect">
            <a:avLst/>
          </a:prstGeom>
          <a:noFill/>
        </p:spPr>
        <p:txBody>
          <a:bodyPr wrap="square">
            <a:spAutoFit/>
          </a:bodyPr>
          <a:lstStyle/>
          <a:p>
            <a:pPr algn="ctr"/>
            <a:r>
              <a:rPr lang="en-US" sz="1400" b="1" i="0" u="sng" dirty="0">
                <a:solidFill>
                  <a:schemeClr val="tx1">
                    <a:lumMod val="95000"/>
                    <a:lumOff val="5000"/>
                  </a:schemeClr>
                </a:solidFill>
                <a:effectLst/>
                <a:latin typeface="Arial" panose="020B0604020202020204" pitchFamily="34" charset="0"/>
                <a:cs typeface="Arial" panose="020B0604020202020204" pitchFamily="34" charset="0"/>
              </a:rPr>
              <a:t>Clear communication protocols </a:t>
            </a:r>
            <a:r>
              <a:rPr lang="en-US" sz="1400" b="0" i="0" dirty="0">
                <a:solidFill>
                  <a:schemeClr val="tx1">
                    <a:lumMod val="95000"/>
                    <a:lumOff val="5000"/>
                  </a:schemeClr>
                </a:solidFill>
                <a:effectLst/>
                <a:latin typeface="Arial" panose="020B0604020202020204" pitchFamily="34" charset="0"/>
                <a:cs typeface="Arial" panose="020B0604020202020204" pitchFamily="34" charset="0"/>
              </a:rPr>
              <a:t>outline standardized processes and procedures for sharing information among healthcare team members to ensure accurate and timely communication.</a:t>
            </a:r>
            <a:endParaRPr lang="en-US" sz="1400" dirty="0">
              <a:solidFill>
                <a:schemeClr val="tx1">
                  <a:lumMod val="95000"/>
                  <a:lumOff val="5000"/>
                </a:schemeClr>
              </a:solidFill>
              <a:latin typeface="Arial" panose="020B0604020202020204" pitchFamily="34" charset="0"/>
              <a:cs typeface="Arial" panose="020B0604020202020204" pitchFamily="34" charset="0"/>
            </a:endParaRPr>
          </a:p>
        </p:txBody>
      </p:sp>
      <p:grpSp>
        <p:nvGrpSpPr>
          <p:cNvPr id="80" name="Group 79">
            <a:extLst>
              <a:ext uri="{FF2B5EF4-FFF2-40B4-BE49-F238E27FC236}">
                <a16:creationId xmlns:a16="http://schemas.microsoft.com/office/drawing/2014/main" id="{11716A39-09CA-DBC5-5818-BC54DFEF1F50}"/>
              </a:ext>
            </a:extLst>
          </p:cNvPr>
          <p:cNvGrpSpPr/>
          <p:nvPr/>
        </p:nvGrpSpPr>
        <p:grpSpPr>
          <a:xfrm>
            <a:off x="3914680" y="2465022"/>
            <a:ext cx="631199" cy="561548"/>
            <a:chOff x="1690291" y="1457411"/>
            <a:chExt cx="778675" cy="741314"/>
          </a:xfrm>
        </p:grpSpPr>
        <p:sp>
          <p:nvSpPr>
            <p:cNvPr id="75" name="Google Shape;789;p33">
              <a:extLst>
                <a:ext uri="{FF2B5EF4-FFF2-40B4-BE49-F238E27FC236}">
                  <a16:creationId xmlns:a16="http://schemas.microsoft.com/office/drawing/2014/main" id="{941CC8A2-DAFF-281F-991B-31C3A65A324B}"/>
                </a:ext>
              </a:extLst>
            </p:cNvPr>
            <p:cNvSpPr/>
            <p:nvPr/>
          </p:nvSpPr>
          <p:spPr>
            <a:xfrm>
              <a:off x="1690291" y="1457411"/>
              <a:ext cx="778675" cy="741314"/>
            </a:xfrm>
            <a:prstGeom prst="ellipse">
              <a:avLst/>
            </a:pr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76" name="Google Shape;825;p33">
              <a:extLst>
                <a:ext uri="{FF2B5EF4-FFF2-40B4-BE49-F238E27FC236}">
                  <a16:creationId xmlns:a16="http://schemas.microsoft.com/office/drawing/2014/main" id="{856A5167-AD44-FF6D-430E-6D0132538444}"/>
                </a:ext>
              </a:extLst>
            </p:cNvPr>
            <p:cNvGrpSpPr/>
            <p:nvPr/>
          </p:nvGrpSpPr>
          <p:grpSpPr>
            <a:xfrm>
              <a:off x="1874050" y="1635845"/>
              <a:ext cx="383374" cy="365042"/>
              <a:chOff x="2540535" y="2410089"/>
              <a:chExt cx="364162" cy="364183"/>
            </a:xfrm>
          </p:grpSpPr>
          <p:sp>
            <p:nvSpPr>
              <p:cNvPr id="77" name="Google Shape;826;p33">
                <a:extLst>
                  <a:ext uri="{FF2B5EF4-FFF2-40B4-BE49-F238E27FC236}">
                    <a16:creationId xmlns:a16="http://schemas.microsoft.com/office/drawing/2014/main" id="{3D4F4F92-580A-4F60-C966-A4105F338FE9}"/>
                  </a:ext>
                </a:extLst>
              </p:cNvPr>
              <p:cNvSpPr/>
              <p:nvPr/>
            </p:nvSpPr>
            <p:spPr>
              <a:xfrm>
                <a:off x="2556916" y="2410089"/>
                <a:ext cx="331725" cy="134088"/>
              </a:xfrm>
              <a:custGeom>
                <a:avLst/>
                <a:gdLst/>
                <a:ahLst/>
                <a:cxnLst/>
                <a:rect l="l" t="t" r="r" b="b"/>
                <a:pathLst>
                  <a:path w="16281" h="6581" extrusionOk="0">
                    <a:moveTo>
                      <a:pt x="12709" y="2128"/>
                    </a:moveTo>
                    <a:cubicBezTo>
                      <a:pt x="12963" y="2128"/>
                      <a:pt x="13216" y="2293"/>
                      <a:pt x="13240" y="2623"/>
                    </a:cubicBezTo>
                    <a:lnTo>
                      <a:pt x="13240" y="3089"/>
                    </a:lnTo>
                    <a:lnTo>
                      <a:pt x="13707" y="3089"/>
                    </a:lnTo>
                    <a:cubicBezTo>
                      <a:pt x="14366" y="3138"/>
                      <a:pt x="14366" y="4103"/>
                      <a:pt x="13707" y="4135"/>
                    </a:cubicBezTo>
                    <a:lnTo>
                      <a:pt x="13240" y="4135"/>
                    </a:lnTo>
                    <a:lnTo>
                      <a:pt x="13240" y="4618"/>
                    </a:lnTo>
                    <a:cubicBezTo>
                      <a:pt x="13216" y="4947"/>
                      <a:pt x="12963" y="5112"/>
                      <a:pt x="12709" y="5112"/>
                    </a:cubicBezTo>
                    <a:cubicBezTo>
                      <a:pt x="12456" y="5112"/>
                      <a:pt x="12203" y="4947"/>
                      <a:pt x="12178" y="4618"/>
                    </a:cubicBezTo>
                    <a:lnTo>
                      <a:pt x="12178" y="4135"/>
                    </a:lnTo>
                    <a:lnTo>
                      <a:pt x="11712" y="4135"/>
                    </a:lnTo>
                    <a:cubicBezTo>
                      <a:pt x="11052" y="4103"/>
                      <a:pt x="11052" y="3138"/>
                      <a:pt x="11712" y="3089"/>
                    </a:cubicBezTo>
                    <a:lnTo>
                      <a:pt x="12178" y="3089"/>
                    </a:lnTo>
                    <a:lnTo>
                      <a:pt x="12178" y="2623"/>
                    </a:lnTo>
                    <a:cubicBezTo>
                      <a:pt x="12203" y="2293"/>
                      <a:pt x="12456" y="2128"/>
                      <a:pt x="12709" y="2128"/>
                    </a:cubicBezTo>
                    <a:close/>
                    <a:moveTo>
                      <a:pt x="532" y="1"/>
                    </a:moveTo>
                    <a:cubicBezTo>
                      <a:pt x="242" y="1"/>
                      <a:pt x="1" y="242"/>
                      <a:pt x="1" y="531"/>
                    </a:cubicBezTo>
                    <a:lnTo>
                      <a:pt x="1" y="5213"/>
                    </a:lnTo>
                    <a:lnTo>
                      <a:pt x="7208" y="5213"/>
                    </a:lnTo>
                    <a:cubicBezTo>
                      <a:pt x="7867" y="5213"/>
                      <a:pt x="8478" y="5647"/>
                      <a:pt x="8688" y="6274"/>
                    </a:cubicBezTo>
                    <a:lnTo>
                      <a:pt x="8784" y="6580"/>
                    </a:lnTo>
                    <a:lnTo>
                      <a:pt x="16281" y="6580"/>
                    </a:lnTo>
                    <a:lnTo>
                      <a:pt x="16281" y="531"/>
                    </a:lnTo>
                    <a:cubicBezTo>
                      <a:pt x="16281" y="242"/>
                      <a:pt x="16039" y="1"/>
                      <a:pt x="1575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8" name="Google Shape;827;p33">
                <a:extLst>
                  <a:ext uri="{FF2B5EF4-FFF2-40B4-BE49-F238E27FC236}">
                    <a16:creationId xmlns:a16="http://schemas.microsoft.com/office/drawing/2014/main" id="{56B32793-A754-C11F-132E-865FF891EC92}"/>
                  </a:ext>
                </a:extLst>
              </p:cNvPr>
              <p:cNvSpPr/>
              <p:nvPr/>
            </p:nvSpPr>
            <p:spPr>
              <a:xfrm>
                <a:off x="2540535" y="2537596"/>
                <a:ext cx="364162" cy="64263"/>
              </a:xfrm>
              <a:custGeom>
                <a:avLst/>
                <a:gdLst/>
                <a:ahLst/>
                <a:cxnLst/>
                <a:rect l="l" t="t" r="r" b="b"/>
                <a:pathLst>
                  <a:path w="17873" h="3154" extrusionOk="0">
                    <a:moveTo>
                      <a:pt x="531" y="0"/>
                    </a:moveTo>
                    <a:cubicBezTo>
                      <a:pt x="242" y="0"/>
                      <a:pt x="16" y="226"/>
                      <a:pt x="0" y="515"/>
                    </a:cubicBezTo>
                    <a:lnTo>
                      <a:pt x="0" y="3153"/>
                    </a:lnTo>
                    <a:lnTo>
                      <a:pt x="17873" y="3153"/>
                    </a:lnTo>
                    <a:lnTo>
                      <a:pt x="17873" y="1883"/>
                    </a:lnTo>
                    <a:cubicBezTo>
                      <a:pt x="17873" y="1593"/>
                      <a:pt x="17631" y="1368"/>
                      <a:pt x="17342" y="1368"/>
                    </a:cubicBezTo>
                    <a:lnTo>
                      <a:pt x="8832" y="1368"/>
                    </a:lnTo>
                    <a:lnTo>
                      <a:pt x="8494" y="354"/>
                    </a:lnTo>
                    <a:cubicBezTo>
                      <a:pt x="8414" y="145"/>
                      <a:pt x="8221" y="0"/>
                      <a:pt x="799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9" name="Google Shape;828;p33">
                <a:extLst>
                  <a:ext uri="{FF2B5EF4-FFF2-40B4-BE49-F238E27FC236}">
                    <a16:creationId xmlns:a16="http://schemas.microsoft.com/office/drawing/2014/main" id="{62EA9F33-CED7-10D9-3784-22CC0B89CBC0}"/>
                  </a:ext>
                </a:extLst>
              </p:cNvPr>
              <p:cNvSpPr/>
              <p:nvPr/>
            </p:nvSpPr>
            <p:spPr>
              <a:xfrm>
                <a:off x="2540861" y="2623150"/>
                <a:ext cx="363836" cy="151121"/>
              </a:xfrm>
              <a:custGeom>
                <a:avLst/>
                <a:gdLst/>
                <a:ahLst/>
                <a:cxnLst/>
                <a:rect l="l" t="t" r="r" b="b"/>
                <a:pathLst>
                  <a:path w="17857" h="7417" extrusionOk="0">
                    <a:moveTo>
                      <a:pt x="0" y="0"/>
                    </a:moveTo>
                    <a:lnTo>
                      <a:pt x="0" y="6885"/>
                    </a:lnTo>
                    <a:cubicBezTo>
                      <a:pt x="0" y="7175"/>
                      <a:pt x="226" y="7416"/>
                      <a:pt x="515" y="7416"/>
                    </a:cubicBezTo>
                    <a:lnTo>
                      <a:pt x="17326" y="7416"/>
                    </a:lnTo>
                    <a:cubicBezTo>
                      <a:pt x="17615" y="7416"/>
                      <a:pt x="17857" y="7175"/>
                      <a:pt x="17857" y="6885"/>
                    </a:cubicBezTo>
                    <a:lnTo>
                      <a:pt x="1785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sp>
        <p:nvSpPr>
          <p:cNvPr id="88" name="Google Shape;562;p27">
            <a:extLst>
              <a:ext uri="{FF2B5EF4-FFF2-40B4-BE49-F238E27FC236}">
                <a16:creationId xmlns:a16="http://schemas.microsoft.com/office/drawing/2014/main" id="{0CEDA3B6-77F1-838F-4B76-14EF7E822B9C}"/>
              </a:ext>
            </a:extLst>
          </p:cNvPr>
          <p:cNvSpPr txBox="1"/>
          <p:nvPr/>
        </p:nvSpPr>
        <p:spPr>
          <a:xfrm flipH="1">
            <a:off x="225154" y="2106301"/>
            <a:ext cx="2521266" cy="643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Arial" panose="020B0604020202020204" pitchFamily="34" charset="0"/>
                <a:ea typeface="Montserrat"/>
                <a:cs typeface="Arial" panose="020B0604020202020204" pitchFamily="34" charset="0"/>
                <a:sym typeface="Montserrat"/>
              </a:rPr>
              <a:t>Implement tools like SBAR (Situation, Background, Assessment, Recommendation) for structured and concise communication during handoffs and patient consultations.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chemeClr val="bg1">
                    <a:lumMod val="50000"/>
                  </a:schemeClr>
                </a:solidFill>
                <a:effectLst/>
                <a:uLnTx/>
                <a:uFillTx/>
                <a:latin typeface="Arial" panose="020B0604020202020204" pitchFamily="34" charset="0"/>
                <a:ea typeface="Montserrat"/>
                <a:cs typeface="Arial" panose="020B0604020202020204" pitchFamily="34" charset="0"/>
                <a:sym typeface="Montserrat"/>
              </a:rPr>
              <a:t>Medication review at patient admission and on discharge</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0" i="0" u="none" strike="noStrike" kern="0" cap="none" spc="0" normalizeH="0" baseline="0" noProof="0" dirty="0">
              <a:ln>
                <a:noFill/>
              </a:ln>
              <a:solidFill>
                <a:schemeClr val="bg1">
                  <a:lumMod val="50000"/>
                </a:schemeClr>
              </a:solidFill>
              <a:effectLst/>
              <a:uLnTx/>
              <a:uFillTx/>
              <a:latin typeface="Arial" panose="020B0604020202020204" pitchFamily="34" charset="0"/>
              <a:ea typeface="Montserrat"/>
              <a:cs typeface="Arial" panose="020B0604020202020204" pitchFamily="34" charset="0"/>
              <a:sym typeface="Montserrat"/>
            </a:endParaRPr>
          </a:p>
        </p:txBody>
      </p:sp>
      <p:sp>
        <p:nvSpPr>
          <p:cNvPr id="90" name="TextBox 89">
            <a:extLst>
              <a:ext uri="{FF2B5EF4-FFF2-40B4-BE49-F238E27FC236}">
                <a16:creationId xmlns:a16="http://schemas.microsoft.com/office/drawing/2014/main" id="{7B61EC12-658D-B10F-87B1-6098C4AB0985}"/>
              </a:ext>
            </a:extLst>
          </p:cNvPr>
          <p:cNvSpPr txBox="1"/>
          <p:nvPr/>
        </p:nvSpPr>
        <p:spPr>
          <a:xfrm>
            <a:off x="8001000" y="6611779"/>
            <a:ext cx="1484699" cy="246221"/>
          </a:xfrm>
          <a:prstGeom prst="rect">
            <a:avLst/>
          </a:prstGeom>
          <a:noFill/>
        </p:spPr>
        <p:txBody>
          <a:bodyPr wrap="square">
            <a:spAutoFit/>
          </a:bodyPr>
          <a:lstStyle/>
          <a:p>
            <a:r>
              <a:rPr lang="en-US" sz="1000" b="0" dirty="0">
                <a:latin typeface="Arial" panose="020B0604020202020204" pitchFamily="34" charset="0"/>
                <a:cs typeface="Arial" panose="020B0604020202020204" pitchFamily="34" charset="0"/>
              </a:rPr>
              <a:t>Manias, E. (2018)</a:t>
            </a:r>
            <a:endParaRPr lang="en-US" sz="1000" dirty="0"/>
          </a:p>
        </p:txBody>
      </p:sp>
    </p:spTree>
    <p:extLst>
      <p:ext uri="{BB962C8B-B14F-4D97-AF65-F5344CB8AC3E}">
        <p14:creationId xmlns:p14="http://schemas.microsoft.com/office/powerpoint/2010/main" val="95674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73" grpId="0"/>
      <p:bldP spid="8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Rectangle: Rounded Corners 198">
            <a:extLst>
              <a:ext uri="{FF2B5EF4-FFF2-40B4-BE49-F238E27FC236}">
                <a16:creationId xmlns:a16="http://schemas.microsoft.com/office/drawing/2014/main" id="{D752B714-CEF4-469A-B413-B4495BED6329}"/>
              </a:ext>
            </a:extLst>
          </p:cNvPr>
          <p:cNvSpPr/>
          <p:nvPr/>
        </p:nvSpPr>
        <p:spPr>
          <a:xfrm>
            <a:off x="2886941" y="5074231"/>
            <a:ext cx="3001272" cy="1478826"/>
          </a:xfrm>
          <a:prstGeom prst="roundRect">
            <a:avLst/>
          </a:prstGeom>
          <a:solidFill>
            <a:srgbClr val="2F4A8A">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t>Strategies for Interdisciplinary Collaboration</a:t>
            </a:r>
          </a:p>
        </p:txBody>
      </p:sp>
      <p:sp>
        <p:nvSpPr>
          <p:cNvPr id="9" name="TextBox 8">
            <a:extLst>
              <a:ext uri="{FF2B5EF4-FFF2-40B4-BE49-F238E27FC236}">
                <a16:creationId xmlns:a16="http://schemas.microsoft.com/office/drawing/2014/main" id="{1723E4F0-B69F-DE8B-D8D2-D4544956E233}"/>
              </a:ext>
            </a:extLst>
          </p:cNvPr>
          <p:cNvSpPr txBox="1"/>
          <p:nvPr/>
        </p:nvSpPr>
        <p:spPr>
          <a:xfrm>
            <a:off x="3010771" y="5136081"/>
            <a:ext cx="2778313" cy="1458669"/>
          </a:xfrm>
          <a:prstGeom prst="rect">
            <a:avLst/>
          </a:prstGeom>
          <a:noFill/>
        </p:spPr>
        <p:txBody>
          <a:bodyPr wrap="square">
            <a:spAutoFit/>
          </a:bodyPr>
          <a:lstStyle/>
          <a:p>
            <a:pPr marL="0" marR="0" algn="ctr">
              <a:lnSpc>
                <a:spcPct val="107000"/>
              </a:lnSpc>
              <a:spcBef>
                <a:spcPts val="0"/>
              </a:spcBef>
              <a:spcAft>
                <a:spcPts val="800"/>
              </a:spcAft>
            </a:pPr>
            <a:r>
              <a:rPr lang="en-US" sz="1400" b="1" u="sng" kern="100" dirty="0">
                <a:effectLst/>
                <a:latin typeface="Arial" panose="020B0604020202020204" pitchFamily="34" charset="0"/>
                <a:ea typeface="Calibri" panose="020F0502020204030204" pitchFamily="34" charset="0"/>
                <a:cs typeface="Arial" panose="020B0604020202020204" pitchFamily="34" charset="0"/>
              </a:rPr>
              <a:t>Utilizing Technology </a:t>
            </a:r>
            <a:r>
              <a:rPr lang="en-US" sz="1400" kern="100" dirty="0">
                <a:effectLst/>
                <a:latin typeface="Arial" panose="020B0604020202020204" pitchFamily="34" charset="0"/>
                <a:ea typeface="Calibri" panose="020F0502020204030204" pitchFamily="34" charset="0"/>
                <a:cs typeface="Arial" panose="020B0604020202020204" pitchFamily="34" charset="0"/>
              </a:rPr>
              <a:t>involves leveraging digital tools and systems to enhance medication safety, streamline communication, and reduce medication errors.</a:t>
            </a:r>
          </a:p>
        </p:txBody>
      </p:sp>
      <p:grpSp>
        <p:nvGrpSpPr>
          <p:cNvPr id="40" name="Google Shape;1294;p42">
            <a:extLst>
              <a:ext uri="{FF2B5EF4-FFF2-40B4-BE49-F238E27FC236}">
                <a16:creationId xmlns:a16="http://schemas.microsoft.com/office/drawing/2014/main" id="{FF2E64A4-9C33-C6A8-3868-885063EC0F8F}"/>
              </a:ext>
            </a:extLst>
          </p:cNvPr>
          <p:cNvGrpSpPr/>
          <p:nvPr/>
        </p:nvGrpSpPr>
        <p:grpSpPr>
          <a:xfrm>
            <a:off x="2531752" y="2101435"/>
            <a:ext cx="3711650" cy="3023171"/>
            <a:chOff x="-5077154" y="-9338"/>
            <a:chExt cx="2761213" cy="2266305"/>
          </a:xfrm>
        </p:grpSpPr>
        <p:sp>
          <p:nvSpPr>
            <p:cNvPr id="41" name="Google Shape;1295;p42">
              <a:extLst>
                <a:ext uri="{FF2B5EF4-FFF2-40B4-BE49-F238E27FC236}">
                  <a16:creationId xmlns:a16="http://schemas.microsoft.com/office/drawing/2014/main" id="{A522B5F0-336F-A76B-41C2-14DF0D34E40A}"/>
                </a:ext>
              </a:extLst>
            </p:cNvPr>
            <p:cNvSpPr/>
            <p:nvPr/>
          </p:nvSpPr>
          <p:spPr>
            <a:xfrm>
              <a:off x="-5077154" y="-9338"/>
              <a:ext cx="2761213" cy="1792176"/>
            </a:xfrm>
            <a:custGeom>
              <a:avLst/>
              <a:gdLst/>
              <a:ahLst/>
              <a:cxnLst/>
              <a:rect l="l" t="t" r="r" b="b"/>
              <a:pathLst>
                <a:path w="30338" h="19691" extrusionOk="0">
                  <a:moveTo>
                    <a:pt x="3292" y="1"/>
                  </a:moveTo>
                  <a:cubicBezTo>
                    <a:pt x="1461" y="1"/>
                    <a:pt x="1" y="1461"/>
                    <a:pt x="1" y="3264"/>
                  </a:cubicBezTo>
                  <a:lnTo>
                    <a:pt x="1" y="16400"/>
                  </a:lnTo>
                  <a:cubicBezTo>
                    <a:pt x="1" y="18203"/>
                    <a:pt x="1461" y="19691"/>
                    <a:pt x="3292" y="19691"/>
                  </a:cubicBezTo>
                  <a:lnTo>
                    <a:pt x="27075" y="19691"/>
                  </a:lnTo>
                  <a:cubicBezTo>
                    <a:pt x="28878" y="19691"/>
                    <a:pt x="30337" y="18203"/>
                    <a:pt x="30337" y="16400"/>
                  </a:cubicBezTo>
                  <a:lnTo>
                    <a:pt x="30337" y="3264"/>
                  </a:lnTo>
                  <a:cubicBezTo>
                    <a:pt x="30337" y="1461"/>
                    <a:pt x="28878" y="1"/>
                    <a:pt x="27075"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2" name="Google Shape;1296;p42">
              <a:extLst>
                <a:ext uri="{FF2B5EF4-FFF2-40B4-BE49-F238E27FC236}">
                  <a16:creationId xmlns:a16="http://schemas.microsoft.com/office/drawing/2014/main" id="{DA0E7E48-937E-F8F5-566E-C8C31FD8E8E0}"/>
                </a:ext>
              </a:extLst>
            </p:cNvPr>
            <p:cNvSpPr/>
            <p:nvPr/>
          </p:nvSpPr>
          <p:spPr>
            <a:xfrm>
              <a:off x="-4957285" y="94876"/>
              <a:ext cx="2524119" cy="1443134"/>
            </a:xfrm>
            <a:custGeom>
              <a:avLst/>
              <a:gdLst/>
              <a:ahLst/>
              <a:cxnLst/>
              <a:rect l="l" t="t" r="r" b="b"/>
              <a:pathLst>
                <a:path w="27733" h="15856" extrusionOk="0">
                  <a:moveTo>
                    <a:pt x="0" y="1"/>
                  </a:moveTo>
                  <a:lnTo>
                    <a:pt x="0" y="15856"/>
                  </a:lnTo>
                  <a:lnTo>
                    <a:pt x="27732" y="15856"/>
                  </a:lnTo>
                  <a:lnTo>
                    <a:pt x="27732"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3" name="Google Shape;1297;p42">
              <a:extLst>
                <a:ext uri="{FF2B5EF4-FFF2-40B4-BE49-F238E27FC236}">
                  <a16:creationId xmlns:a16="http://schemas.microsoft.com/office/drawing/2014/main" id="{05E1EA68-6B86-9F52-46B3-E479AEB70815}"/>
                </a:ext>
              </a:extLst>
            </p:cNvPr>
            <p:cNvSpPr/>
            <p:nvPr/>
          </p:nvSpPr>
          <p:spPr>
            <a:xfrm>
              <a:off x="-4199298" y="1782775"/>
              <a:ext cx="1005534" cy="291885"/>
            </a:xfrm>
            <a:custGeom>
              <a:avLst/>
              <a:gdLst/>
              <a:ahLst/>
              <a:cxnLst/>
              <a:rect l="l" t="t" r="r" b="b"/>
              <a:pathLst>
                <a:path w="11048" h="3207" extrusionOk="0">
                  <a:moveTo>
                    <a:pt x="1" y="1"/>
                  </a:moveTo>
                  <a:lnTo>
                    <a:pt x="1" y="3206"/>
                  </a:lnTo>
                  <a:lnTo>
                    <a:pt x="11048" y="3206"/>
                  </a:lnTo>
                  <a:lnTo>
                    <a:pt x="11048" y="1"/>
                  </a:lnTo>
                  <a:close/>
                </a:path>
              </a:pathLst>
            </a:custGeom>
            <a:solidFill>
              <a:srgbClr val="666666">
                <a:alpha val="2975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4" name="Google Shape;1298;p42">
              <a:extLst>
                <a:ext uri="{FF2B5EF4-FFF2-40B4-BE49-F238E27FC236}">
                  <a16:creationId xmlns:a16="http://schemas.microsoft.com/office/drawing/2014/main" id="{DD35679F-3822-F682-B08E-BB51CD12EE01}"/>
                </a:ext>
              </a:extLst>
            </p:cNvPr>
            <p:cNvSpPr/>
            <p:nvPr/>
          </p:nvSpPr>
          <p:spPr>
            <a:xfrm>
              <a:off x="-4485819" y="2053730"/>
              <a:ext cx="1578564" cy="203236"/>
            </a:xfrm>
            <a:custGeom>
              <a:avLst/>
              <a:gdLst/>
              <a:ahLst/>
              <a:cxnLst/>
              <a:rect l="l" t="t" r="r" b="b"/>
              <a:pathLst>
                <a:path w="17344" h="2233" extrusionOk="0">
                  <a:moveTo>
                    <a:pt x="2261" y="0"/>
                  </a:moveTo>
                  <a:cubicBezTo>
                    <a:pt x="1031" y="0"/>
                    <a:pt x="1" y="1002"/>
                    <a:pt x="29" y="2233"/>
                  </a:cubicBezTo>
                  <a:lnTo>
                    <a:pt x="17344" y="2233"/>
                  </a:lnTo>
                  <a:cubicBezTo>
                    <a:pt x="17344" y="1002"/>
                    <a:pt x="16342" y="0"/>
                    <a:pt x="15111"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5" name="Google Shape;1299;p42">
              <a:extLst>
                <a:ext uri="{FF2B5EF4-FFF2-40B4-BE49-F238E27FC236}">
                  <a16:creationId xmlns:a16="http://schemas.microsoft.com/office/drawing/2014/main" id="{C5D74000-8A17-8D30-B0EA-22220D4F0FE1}"/>
                </a:ext>
              </a:extLst>
            </p:cNvPr>
            <p:cNvSpPr/>
            <p:nvPr/>
          </p:nvSpPr>
          <p:spPr>
            <a:xfrm>
              <a:off x="-4381605" y="1728074"/>
              <a:ext cx="1383246" cy="106943"/>
            </a:xfrm>
            <a:custGeom>
              <a:avLst/>
              <a:gdLst/>
              <a:ahLst/>
              <a:cxnLst/>
              <a:rect l="l" t="t" r="r" b="b"/>
              <a:pathLst>
                <a:path w="15198" h="1175" extrusionOk="0">
                  <a:moveTo>
                    <a:pt x="716" y="1"/>
                  </a:moveTo>
                  <a:cubicBezTo>
                    <a:pt x="0" y="58"/>
                    <a:pt x="0" y="1117"/>
                    <a:pt x="716" y="1174"/>
                  </a:cubicBezTo>
                  <a:lnTo>
                    <a:pt x="14482" y="1174"/>
                  </a:lnTo>
                  <a:cubicBezTo>
                    <a:pt x="15197" y="1117"/>
                    <a:pt x="15197" y="58"/>
                    <a:pt x="14482"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6" name="Google Shape;1301;p42">
            <a:extLst>
              <a:ext uri="{FF2B5EF4-FFF2-40B4-BE49-F238E27FC236}">
                <a16:creationId xmlns:a16="http://schemas.microsoft.com/office/drawing/2014/main" id="{212C2B88-CB94-DBC0-5C66-53968A6FFC8D}"/>
              </a:ext>
            </a:extLst>
          </p:cNvPr>
          <p:cNvGrpSpPr/>
          <p:nvPr/>
        </p:nvGrpSpPr>
        <p:grpSpPr>
          <a:xfrm>
            <a:off x="6876165" y="2782174"/>
            <a:ext cx="2014968" cy="927357"/>
            <a:chOff x="6598801" y="1263070"/>
            <a:chExt cx="2014968" cy="927357"/>
          </a:xfrm>
        </p:grpSpPr>
        <p:sp>
          <p:nvSpPr>
            <p:cNvPr id="47" name="Google Shape;1302;p42">
              <a:extLst>
                <a:ext uri="{FF2B5EF4-FFF2-40B4-BE49-F238E27FC236}">
                  <a16:creationId xmlns:a16="http://schemas.microsoft.com/office/drawing/2014/main" id="{8ECF3794-DED5-8946-9483-095D5AA0F3D8}"/>
                </a:ext>
              </a:extLst>
            </p:cNvPr>
            <p:cNvSpPr txBox="1"/>
            <p:nvPr/>
          </p:nvSpPr>
          <p:spPr>
            <a:xfrm>
              <a:off x="6790969" y="1263070"/>
              <a:ext cx="1822800" cy="393300"/>
            </a:xfrm>
            <a:prstGeom prst="rect">
              <a:avLst/>
            </a:prstGeom>
            <a:noFill/>
            <a:ln>
              <a:noFill/>
            </a:ln>
          </p:spPr>
          <p:txBody>
            <a:bodyPr spcFirstLastPara="1" wrap="square" lIns="91425" tIns="0" rIns="91425" bIns="0" anchor="b" anchorCtr="0">
              <a:noAutofit/>
            </a:bodyPr>
            <a:lstStyle/>
            <a:p>
              <a:pPr algn="l" rtl="0">
                <a:buClr>
                  <a:srgbClr val="000000"/>
                </a:buClr>
                <a:buFont typeface="Arial"/>
                <a:buNone/>
              </a:pPr>
              <a:r>
                <a:rPr lang="en-US" sz="1600" dirty="0">
                  <a:solidFill>
                    <a:srgbClr val="2F4A8A"/>
                  </a:solidFill>
                  <a:latin typeface="Arial" panose="020B0604020202020204" pitchFamily="34" charset="0"/>
                  <a:ea typeface="Alata"/>
                  <a:cs typeface="Arial" panose="020B0604020202020204" pitchFamily="34" charset="0"/>
                  <a:sym typeface="Alata"/>
                </a:rPr>
                <a:t>Barcode Medication Administration (BCMA)</a:t>
              </a:r>
              <a:endParaRPr sz="1600" dirty="0">
                <a:solidFill>
                  <a:srgbClr val="2F4A8A"/>
                </a:solidFill>
                <a:latin typeface="Arial" panose="020B0604020202020204" pitchFamily="34" charset="0"/>
                <a:ea typeface="Alata"/>
                <a:cs typeface="Arial" panose="020B0604020202020204" pitchFamily="34" charset="0"/>
                <a:sym typeface="Alata"/>
              </a:endParaRPr>
            </a:p>
          </p:txBody>
        </p:sp>
        <p:sp>
          <p:nvSpPr>
            <p:cNvPr id="48" name="Google Shape;1303;p42">
              <a:extLst>
                <a:ext uri="{FF2B5EF4-FFF2-40B4-BE49-F238E27FC236}">
                  <a16:creationId xmlns:a16="http://schemas.microsoft.com/office/drawing/2014/main" id="{DF3BAB91-8EC3-484C-3F51-ABF70B13B8D8}"/>
                </a:ext>
              </a:extLst>
            </p:cNvPr>
            <p:cNvSpPr txBox="1"/>
            <p:nvPr/>
          </p:nvSpPr>
          <p:spPr>
            <a:xfrm>
              <a:off x="6598801" y="1701127"/>
              <a:ext cx="1822800" cy="489300"/>
            </a:xfrm>
            <a:prstGeom prst="rect">
              <a:avLst/>
            </a:prstGeom>
            <a:noFill/>
            <a:ln>
              <a:noFill/>
            </a:ln>
          </p:spPr>
          <p:txBody>
            <a:bodyPr spcFirstLastPara="1" wrap="square" lIns="91425" tIns="0" rIns="91425" bIns="0" anchor="t" anchorCtr="0">
              <a:noAutofit/>
            </a:bodyPr>
            <a:lstStyle/>
            <a:p>
              <a:pPr algn="l" rtl="0">
                <a:buClr>
                  <a:srgbClr val="000000"/>
                </a:buClr>
                <a:buFont typeface="Arial"/>
                <a:buNone/>
              </a:pPr>
              <a:r>
                <a:rPr lang="en-US" sz="1300" dirty="0">
                  <a:solidFill>
                    <a:schemeClr val="bg1">
                      <a:lumMod val="50000"/>
                    </a:schemeClr>
                  </a:solidFill>
                  <a:latin typeface="Arial" panose="020B0604020202020204" pitchFamily="34" charset="0"/>
                  <a:ea typeface="Montserrat"/>
                  <a:cs typeface="Arial" panose="020B0604020202020204" pitchFamily="34" charset="0"/>
                  <a:sym typeface="Montserrat"/>
                </a:rPr>
                <a:t>Implement BCMA systems to verify patient identity and medication administration accuracy at the point of care, reducing the risk of medication errors.</a:t>
              </a:r>
            </a:p>
          </p:txBody>
        </p:sp>
      </p:grpSp>
      <p:grpSp>
        <p:nvGrpSpPr>
          <p:cNvPr id="55" name="Google Shape;1310;p42">
            <a:extLst>
              <a:ext uri="{FF2B5EF4-FFF2-40B4-BE49-F238E27FC236}">
                <a16:creationId xmlns:a16="http://schemas.microsoft.com/office/drawing/2014/main" id="{9589F37C-A364-B460-0C95-042D7DCFD36E}"/>
              </a:ext>
            </a:extLst>
          </p:cNvPr>
          <p:cNvGrpSpPr/>
          <p:nvPr/>
        </p:nvGrpSpPr>
        <p:grpSpPr>
          <a:xfrm>
            <a:off x="408359" y="1162115"/>
            <a:ext cx="1822800" cy="942115"/>
            <a:chOff x="722362" y="1251107"/>
            <a:chExt cx="1822800" cy="942115"/>
          </a:xfrm>
        </p:grpSpPr>
        <p:sp>
          <p:nvSpPr>
            <p:cNvPr id="56" name="Google Shape;1311;p42">
              <a:extLst>
                <a:ext uri="{FF2B5EF4-FFF2-40B4-BE49-F238E27FC236}">
                  <a16:creationId xmlns:a16="http://schemas.microsoft.com/office/drawing/2014/main" id="{C3844B0C-5B7F-4D10-6483-F4D9013C1AB3}"/>
                </a:ext>
              </a:extLst>
            </p:cNvPr>
            <p:cNvSpPr txBox="1"/>
            <p:nvPr/>
          </p:nvSpPr>
          <p:spPr>
            <a:xfrm flipH="1">
              <a:off x="722362" y="1251107"/>
              <a:ext cx="1822800" cy="393300"/>
            </a:xfrm>
            <a:prstGeom prst="rect">
              <a:avLst/>
            </a:prstGeom>
            <a:noFill/>
            <a:ln>
              <a:noFill/>
            </a:ln>
          </p:spPr>
          <p:txBody>
            <a:bodyPr spcFirstLastPara="1" wrap="square" lIns="91425" tIns="0" rIns="91425" bIns="0" anchor="b" anchorCtr="0">
              <a:noAutofit/>
            </a:bodyPr>
            <a:lstStyle/>
            <a:p>
              <a:pPr algn="l" rtl="0">
                <a:buClr>
                  <a:srgbClr val="000000"/>
                </a:buClr>
                <a:buFont typeface="Arial"/>
                <a:buNone/>
              </a:pPr>
              <a:r>
                <a:rPr lang="en-US" sz="1600" dirty="0">
                  <a:solidFill>
                    <a:srgbClr val="2F4A8A"/>
                  </a:solidFill>
                  <a:latin typeface="Arial" panose="020B0604020202020204" pitchFamily="34" charset="0"/>
                  <a:ea typeface="Alata"/>
                  <a:cs typeface="Arial" panose="020B0604020202020204" pitchFamily="34" charset="0"/>
                  <a:sym typeface="Alata"/>
                </a:rPr>
                <a:t>Electronic Health Records (EHRs)</a:t>
              </a:r>
            </a:p>
          </p:txBody>
        </p:sp>
        <p:sp>
          <p:nvSpPr>
            <p:cNvPr id="57" name="Google Shape;1312;p42">
              <a:extLst>
                <a:ext uri="{FF2B5EF4-FFF2-40B4-BE49-F238E27FC236}">
                  <a16:creationId xmlns:a16="http://schemas.microsoft.com/office/drawing/2014/main" id="{A83A5DFB-F676-0D34-AA31-20ED13AD4937}"/>
                </a:ext>
              </a:extLst>
            </p:cNvPr>
            <p:cNvSpPr txBox="1"/>
            <p:nvPr/>
          </p:nvSpPr>
          <p:spPr>
            <a:xfrm flipH="1">
              <a:off x="722362" y="1703922"/>
              <a:ext cx="1822800" cy="489300"/>
            </a:xfrm>
            <a:prstGeom prst="rect">
              <a:avLst/>
            </a:prstGeom>
            <a:noFill/>
            <a:ln>
              <a:noFill/>
            </a:ln>
          </p:spPr>
          <p:txBody>
            <a:bodyPr spcFirstLastPara="1" wrap="square" lIns="91425" tIns="0" rIns="91425" bIns="0" anchor="t" anchorCtr="0">
              <a:noAutofit/>
            </a:bodyPr>
            <a:lstStyle/>
            <a:p>
              <a:pPr algn="l" rtl="0">
                <a:buClr>
                  <a:srgbClr val="000000"/>
                </a:buClr>
                <a:buFont typeface="Arial"/>
                <a:buNone/>
              </a:pPr>
              <a:r>
                <a:rPr lang="en-US" sz="1300" dirty="0">
                  <a:solidFill>
                    <a:schemeClr val="bg1">
                      <a:lumMod val="50000"/>
                    </a:schemeClr>
                  </a:solidFill>
                  <a:latin typeface="Arial" panose="020B0604020202020204" pitchFamily="34" charset="0"/>
                  <a:ea typeface="Montserrat"/>
                  <a:cs typeface="Arial" panose="020B0604020202020204" pitchFamily="34" charset="0"/>
                  <a:sym typeface="Montserrat"/>
                </a:rPr>
                <a:t>Use EHRs to maintain comprehensive and up-to-date medication lists, allergies, and treatment plans accessible to all healthcare providers involved in patient care.</a:t>
              </a:r>
            </a:p>
          </p:txBody>
        </p:sp>
      </p:grpSp>
      <p:grpSp>
        <p:nvGrpSpPr>
          <p:cNvPr id="61" name="Google Shape;1316;p42">
            <a:extLst>
              <a:ext uri="{FF2B5EF4-FFF2-40B4-BE49-F238E27FC236}">
                <a16:creationId xmlns:a16="http://schemas.microsoft.com/office/drawing/2014/main" id="{DDDB02F8-677F-A3B7-F164-3E326E449844}"/>
              </a:ext>
            </a:extLst>
          </p:cNvPr>
          <p:cNvGrpSpPr/>
          <p:nvPr/>
        </p:nvGrpSpPr>
        <p:grpSpPr>
          <a:xfrm>
            <a:off x="153315" y="4419081"/>
            <a:ext cx="2335713" cy="968984"/>
            <a:chOff x="482686" y="3628813"/>
            <a:chExt cx="2335713" cy="968984"/>
          </a:xfrm>
        </p:grpSpPr>
        <p:sp>
          <p:nvSpPr>
            <p:cNvPr id="62" name="Google Shape;1317;p42">
              <a:extLst>
                <a:ext uri="{FF2B5EF4-FFF2-40B4-BE49-F238E27FC236}">
                  <a16:creationId xmlns:a16="http://schemas.microsoft.com/office/drawing/2014/main" id="{B2603757-2E60-DC1D-99E9-3A5F43E1DCAD}"/>
                </a:ext>
              </a:extLst>
            </p:cNvPr>
            <p:cNvSpPr txBox="1"/>
            <p:nvPr/>
          </p:nvSpPr>
          <p:spPr>
            <a:xfrm flipH="1">
              <a:off x="482686" y="3628813"/>
              <a:ext cx="2335713" cy="393300"/>
            </a:xfrm>
            <a:prstGeom prst="rect">
              <a:avLst/>
            </a:prstGeom>
            <a:noFill/>
            <a:ln>
              <a:noFill/>
            </a:ln>
          </p:spPr>
          <p:txBody>
            <a:bodyPr spcFirstLastPara="1" wrap="square" lIns="91425" tIns="0" rIns="91425" bIns="0" anchor="b" anchorCtr="0">
              <a:noAutofit/>
            </a:bodyPr>
            <a:lstStyle/>
            <a:p>
              <a:pPr algn="l" rtl="0">
                <a:buClr>
                  <a:srgbClr val="000000"/>
                </a:buClr>
                <a:buFont typeface="Arial"/>
                <a:buNone/>
              </a:pPr>
              <a:r>
                <a:rPr lang="en-US" sz="1600" dirty="0">
                  <a:solidFill>
                    <a:srgbClr val="2F4A8A"/>
                  </a:solidFill>
                  <a:latin typeface="Arial" panose="020B0604020202020204" pitchFamily="34" charset="0"/>
                  <a:ea typeface="Alata"/>
                  <a:cs typeface="Arial" panose="020B0604020202020204" pitchFamily="34" charset="0"/>
                  <a:sym typeface="Alata"/>
                </a:rPr>
                <a:t>Telemedicine and secure messaging platforms</a:t>
              </a:r>
            </a:p>
          </p:txBody>
        </p:sp>
        <p:sp>
          <p:nvSpPr>
            <p:cNvPr id="63" name="Google Shape;1318;p42">
              <a:extLst>
                <a:ext uri="{FF2B5EF4-FFF2-40B4-BE49-F238E27FC236}">
                  <a16:creationId xmlns:a16="http://schemas.microsoft.com/office/drawing/2014/main" id="{7DB3BE02-ABBA-838A-7A5D-248F0C08D1D5}"/>
                </a:ext>
              </a:extLst>
            </p:cNvPr>
            <p:cNvSpPr txBox="1"/>
            <p:nvPr/>
          </p:nvSpPr>
          <p:spPr>
            <a:xfrm flipH="1">
              <a:off x="482686" y="4108497"/>
              <a:ext cx="1822800" cy="489300"/>
            </a:xfrm>
            <a:prstGeom prst="rect">
              <a:avLst/>
            </a:prstGeom>
            <a:noFill/>
            <a:ln>
              <a:noFill/>
            </a:ln>
          </p:spPr>
          <p:txBody>
            <a:bodyPr spcFirstLastPara="1" wrap="square" lIns="91425" tIns="0" rIns="91425" bIns="0" anchor="t" anchorCtr="0">
              <a:noAutofit/>
            </a:bodyPr>
            <a:lstStyle/>
            <a:p>
              <a:pPr algn="l" rtl="0">
                <a:buClr>
                  <a:srgbClr val="000000"/>
                </a:buClr>
                <a:buFont typeface="Arial"/>
                <a:buNone/>
              </a:pPr>
              <a:r>
                <a:rPr lang="en-US" sz="1300" dirty="0">
                  <a:solidFill>
                    <a:schemeClr val="bg1">
                      <a:lumMod val="50000"/>
                    </a:schemeClr>
                  </a:solidFill>
                  <a:latin typeface="Arial" panose="020B0604020202020204" pitchFamily="34" charset="0"/>
                  <a:ea typeface="Montserrat"/>
                  <a:cs typeface="Arial" panose="020B0604020202020204" pitchFamily="34" charset="0"/>
                  <a:sym typeface="Montserrat"/>
                </a:rPr>
                <a:t>Enable remote consultations and communication between healthcare team members to facilitate real-time collaboration and decision-making.</a:t>
              </a:r>
            </a:p>
          </p:txBody>
        </p:sp>
      </p:grpSp>
      <p:cxnSp>
        <p:nvCxnSpPr>
          <p:cNvPr id="64" name="Google Shape;1388;p42">
            <a:extLst>
              <a:ext uri="{FF2B5EF4-FFF2-40B4-BE49-F238E27FC236}">
                <a16:creationId xmlns:a16="http://schemas.microsoft.com/office/drawing/2014/main" id="{C861B09A-5AE1-45C8-73FC-32F9501C734C}"/>
              </a:ext>
            </a:extLst>
          </p:cNvPr>
          <p:cNvCxnSpPr>
            <a:stCxn id="56" idx="1"/>
          </p:cNvCxnSpPr>
          <p:nvPr/>
        </p:nvCxnSpPr>
        <p:spPr>
          <a:xfrm>
            <a:off x="2231159" y="1358765"/>
            <a:ext cx="2266800" cy="683400"/>
          </a:xfrm>
          <a:prstGeom prst="bentConnector2">
            <a:avLst/>
          </a:prstGeom>
          <a:noFill/>
          <a:ln w="19050" cap="flat" cmpd="sng">
            <a:solidFill>
              <a:srgbClr val="2F4A8A"/>
            </a:solidFill>
            <a:prstDash val="solid"/>
            <a:round/>
            <a:headEnd type="none" w="med" len="med"/>
            <a:tailEnd type="oval" w="med" len="med"/>
          </a:ln>
        </p:spPr>
      </p:cxnSp>
      <p:cxnSp>
        <p:nvCxnSpPr>
          <p:cNvPr id="66" name="Google Shape;1390;p42">
            <a:extLst>
              <a:ext uri="{FF2B5EF4-FFF2-40B4-BE49-F238E27FC236}">
                <a16:creationId xmlns:a16="http://schemas.microsoft.com/office/drawing/2014/main" id="{E08FA284-40E1-BF59-F27E-E04A6145A333}"/>
              </a:ext>
            </a:extLst>
          </p:cNvPr>
          <p:cNvCxnSpPr>
            <a:cxnSpLocks/>
          </p:cNvCxnSpPr>
          <p:nvPr/>
        </p:nvCxnSpPr>
        <p:spPr>
          <a:xfrm flipV="1">
            <a:off x="1976115" y="4114916"/>
            <a:ext cx="636202" cy="410475"/>
          </a:xfrm>
          <a:prstGeom prst="bentConnector3">
            <a:avLst>
              <a:gd name="adj1" fmla="val 50000"/>
            </a:avLst>
          </a:prstGeom>
          <a:noFill/>
          <a:ln w="19050" cap="flat" cmpd="sng">
            <a:solidFill>
              <a:srgbClr val="2F4A8A"/>
            </a:solidFill>
            <a:prstDash val="solid"/>
            <a:round/>
            <a:headEnd type="none" w="med" len="med"/>
            <a:tailEnd type="oval" w="med" len="med"/>
          </a:ln>
        </p:spPr>
      </p:cxnSp>
      <p:cxnSp>
        <p:nvCxnSpPr>
          <p:cNvPr id="69" name="Google Shape;1393;p42">
            <a:extLst>
              <a:ext uri="{FF2B5EF4-FFF2-40B4-BE49-F238E27FC236}">
                <a16:creationId xmlns:a16="http://schemas.microsoft.com/office/drawing/2014/main" id="{56224234-5236-044D-D25F-39F5207B13C4}"/>
              </a:ext>
            </a:extLst>
          </p:cNvPr>
          <p:cNvCxnSpPr>
            <a:cxnSpLocks/>
          </p:cNvCxnSpPr>
          <p:nvPr/>
        </p:nvCxnSpPr>
        <p:spPr>
          <a:xfrm rot="10800000" flipV="1">
            <a:off x="5574578" y="2723268"/>
            <a:ext cx="1559538" cy="952872"/>
          </a:xfrm>
          <a:prstGeom prst="bentConnector3">
            <a:avLst>
              <a:gd name="adj1" fmla="val 50000"/>
            </a:avLst>
          </a:prstGeom>
          <a:noFill/>
          <a:ln w="19050" cap="flat" cmpd="sng">
            <a:solidFill>
              <a:srgbClr val="2F4A8A"/>
            </a:solidFill>
            <a:prstDash val="solid"/>
            <a:round/>
            <a:headEnd type="none" w="med" len="med"/>
            <a:tailEnd type="oval" w="med" len="med"/>
          </a:ln>
        </p:spPr>
      </p:cxnSp>
      <p:grpSp>
        <p:nvGrpSpPr>
          <p:cNvPr id="132" name="Google Shape;1320;p42">
            <a:extLst>
              <a:ext uri="{FF2B5EF4-FFF2-40B4-BE49-F238E27FC236}">
                <a16:creationId xmlns:a16="http://schemas.microsoft.com/office/drawing/2014/main" id="{4D0DAD51-0FB2-CA67-E46F-FD5561204D7B}"/>
              </a:ext>
            </a:extLst>
          </p:cNvPr>
          <p:cNvGrpSpPr/>
          <p:nvPr/>
        </p:nvGrpSpPr>
        <p:grpSpPr>
          <a:xfrm>
            <a:off x="3790732" y="2788666"/>
            <a:ext cx="945144" cy="1093814"/>
            <a:chOff x="4323126" y="2178759"/>
            <a:chExt cx="800020" cy="925863"/>
          </a:xfrm>
        </p:grpSpPr>
        <p:sp>
          <p:nvSpPr>
            <p:cNvPr id="133" name="Google Shape;1321;p42">
              <a:extLst>
                <a:ext uri="{FF2B5EF4-FFF2-40B4-BE49-F238E27FC236}">
                  <a16:creationId xmlns:a16="http://schemas.microsoft.com/office/drawing/2014/main" id="{A0218D34-0107-04C8-F9EC-E1EA66D88959}"/>
                </a:ext>
              </a:extLst>
            </p:cNvPr>
            <p:cNvSpPr/>
            <p:nvPr/>
          </p:nvSpPr>
          <p:spPr>
            <a:xfrm>
              <a:off x="4752962" y="2193085"/>
              <a:ext cx="293886" cy="175181"/>
            </a:xfrm>
            <a:custGeom>
              <a:avLst/>
              <a:gdLst/>
              <a:ahLst/>
              <a:cxnLst/>
              <a:rect l="l" t="t" r="r" b="b"/>
              <a:pathLst>
                <a:path w="11246" h="6701" extrusionOk="0">
                  <a:moveTo>
                    <a:pt x="7977" y="2830"/>
                  </a:moveTo>
                  <a:cubicBezTo>
                    <a:pt x="9146" y="3597"/>
                    <a:pt x="10917" y="4272"/>
                    <a:pt x="11190" y="5787"/>
                  </a:cubicBezTo>
                  <a:cubicBezTo>
                    <a:pt x="11245" y="6079"/>
                    <a:pt x="11209" y="6390"/>
                    <a:pt x="11117" y="6700"/>
                  </a:cubicBezTo>
                  <a:cubicBezTo>
                    <a:pt x="7485" y="4875"/>
                    <a:pt x="3706" y="3159"/>
                    <a:pt x="0" y="1406"/>
                  </a:cubicBezTo>
                  <a:cubicBezTo>
                    <a:pt x="164" y="968"/>
                    <a:pt x="511" y="639"/>
                    <a:pt x="931" y="493"/>
                  </a:cubicBezTo>
                  <a:cubicBezTo>
                    <a:pt x="2209" y="0"/>
                    <a:pt x="3907" y="968"/>
                    <a:pt x="4911" y="1333"/>
                  </a:cubicBezTo>
                  <a:cubicBezTo>
                    <a:pt x="5257" y="767"/>
                    <a:pt x="5714" y="329"/>
                    <a:pt x="6499" y="329"/>
                  </a:cubicBezTo>
                  <a:cubicBezTo>
                    <a:pt x="7722" y="366"/>
                    <a:pt x="8525" y="1570"/>
                    <a:pt x="7977" y="283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 name="Google Shape;1322;p42">
              <a:extLst>
                <a:ext uri="{FF2B5EF4-FFF2-40B4-BE49-F238E27FC236}">
                  <a16:creationId xmlns:a16="http://schemas.microsoft.com/office/drawing/2014/main" id="{254C4DBD-96EC-C1E2-F8DC-7547EE900145}"/>
                </a:ext>
              </a:extLst>
            </p:cNvPr>
            <p:cNvSpPr/>
            <p:nvPr/>
          </p:nvSpPr>
          <p:spPr>
            <a:xfrm>
              <a:off x="4888436" y="2222678"/>
              <a:ext cx="74451" cy="63971"/>
            </a:xfrm>
            <a:custGeom>
              <a:avLst/>
              <a:gdLst/>
              <a:ahLst/>
              <a:cxnLst/>
              <a:rect l="l" t="t" r="r" b="b"/>
              <a:pathLst>
                <a:path w="2849" h="2447" extrusionOk="0">
                  <a:moveTo>
                    <a:pt x="1516" y="19"/>
                  </a:moveTo>
                  <a:cubicBezTo>
                    <a:pt x="2848" y="55"/>
                    <a:pt x="2319" y="2446"/>
                    <a:pt x="1004" y="1935"/>
                  </a:cubicBezTo>
                  <a:cubicBezTo>
                    <a:pt x="0" y="1552"/>
                    <a:pt x="585" y="0"/>
                    <a:pt x="1516" y="19"/>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 name="Google Shape;1323;p42">
              <a:extLst>
                <a:ext uri="{FF2B5EF4-FFF2-40B4-BE49-F238E27FC236}">
                  <a16:creationId xmlns:a16="http://schemas.microsoft.com/office/drawing/2014/main" id="{AEB7F310-BB65-0D0C-2613-7E3DD46BF33A}"/>
                </a:ext>
              </a:extLst>
            </p:cNvPr>
            <p:cNvSpPr/>
            <p:nvPr/>
          </p:nvSpPr>
          <p:spPr>
            <a:xfrm>
              <a:off x="4323126" y="2178759"/>
              <a:ext cx="800020" cy="925863"/>
            </a:xfrm>
            <a:custGeom>
              <a:avLst/>
              <a:gdLst/>
              <a:ahLst/>
              <a:cxnLst/>
              <a:rect l="l" t="t" r="r" b="b"/>
              <a:pathLst>
                <a:path w="30614" h="35416" extrusionOk="0">
                  <a:moveTo>
                    <a:pt x="9274" y="4948"/>
                  </a:moveTo>
                  <a:cubicBezTo>
                    <a:pt x="9456" y="4473"/>
                    <a:pt x="9767" y="3761"/>
                    <a:pt x="10095" y="3068"/>
                  </a:cubicBezTo>
                  <a:cubicBezTo>
                    <a:pt x="10771" y="1644"/>
                    <a:pt x="11337" y="1"/>
                    <a:pt x="12614" y="56"/>
                  </a:cubicBezTo>
                  <a:cubicBezTo>
                    <a:pt x="13235" y="92"/>
                    <a:pt x="14075" y="402"/>
                    <a:pt x="14896" y="731"/>
                  </a:cubicBezTo>
                  <a:cubicBezTo>
                    <a:pt x="15718" y="1041"/>
                    <a:pt x="16466" y="1461"/>
                    <a:pt x="17215" y="1808"/>
                  </a:cubicBezTo>
                  <a:cubicBezTo>
                    <a:pt x="20482" y="3378"/>
                    <a:pt x="22837" y="4820"/>
                    <a:pt x="26233" y="6317"/>
                  </a:cubicBezTo>
                  <a:cubicBezTo>
                    <a:pt x="26981" y="6646"/>
                    <a:pt x="27748" y="7047"/>
                    <a:pt x="28478" y="7431"/>
                  </a:cubicBezTo>
                  <a:cubicBezTo>
                    <a:pt x="29482" y="7978"/>
                    <a:pt x="30559" y="8471"/>
                    <a:pt x="30596" y="9347"/>
                  </a:cubicBezTo>
                  <a:cubicBezTo>
                    <a:pt x="30614" y="9767"/>
                    <a:pt x="30267" y="10333"/>
                    <a:pt x="30048" y="10917"/>
                  </a:cubicBezTo>
                  <a:cubicBezTo>
                    <a:pt x="29811" y="11501"/>
                    <a:pt x="29500" y="12031"/>
                    <a:pt x="29281" y="12506"/>
                  </a:cubicBezTo>
                  <a:cubicBezTo>
                    <a:pt x="28734" y="13637"/>
                    <a:pt x="28223" y="14678"/>
                    <a:pt x="27766" y="15645"/>
                  </a:cubicBezTo>
                  <a:cubicBezTo>
                    <a:pt x="26653" y="17964"/>
                    <a:pt x="25813" y="19990"/>
                    <a:pt x="24845" y="22199"/>
                  </a:cubicBezTo>
                  <a:cubicBezTo>
                    <a:pt x="23933" y="24298"/>
                    <a:pt x="23056" y="26562"/>
                    <a:pt x="22016" y="28771"/>
                  </a:cubicBezTo>
                  <a:cubicBezTo>
                    <a:pt x="21121" y="30651"/>
                    <a:pt x="20263" y="33353"/>
                    <a:pt x="18876" y="34503"/>
                  </a:cubicBezTo>
                  <a:cubicBezTo>
                    <a:pt x="17762" y="35416"/>
                    <a:pt x="16247" y="34850"/>
                    <a:pt x="14458" y="34138"/>
                  </a:cubicBezTo>
                  <a:cubicBezTo>
                    <a:pt x="10935" y="32732"/>
                    <a:pt x="7886" y="31016"/>
                    <a:pt x="4637" y="29483"/>
                  </a:cubicBezTo>
                  <a:cubicBezTo>
                    <a:pt x="3870" y="29118"/>
                    <a:pt x="2958" y="28734"/>
                    <a:pt x="2154" y="28333"/>
                  </a:cubicBezTo>
                  <a:cubicBezTo>
                    <a:pt x="1223" y="27876"/>
                    <a:pt x="329" y="27347"/>
                    <a:pt x="164" y="26781"/>
                  </a:cubicBezTo>
                  <a:cubicBezTo>
                    <a:pt x="0" y="26233"/>
                    <a:pt x="457" y="25138"/>
                    <a:pt x="876" y="24207"/>
                  </a:cubicBezTo>
                  <a:cubicBezTo>
                    <a:pt x="1296" y="23221"/>
                    <a:pt x="1753" y="22308"/>
                    <a:pt x="2136" y="21487"/>
                  </a:cubicBezTo>
                  <a:cubicBezTo>
                    <a:pt x="4637" y="16138"/>
                    <a:pt x="6882" y="10406"/>
                    <a:pt x="9256" y="5003"/>
                  </a:cubicBezTo>
                  <a:cubicBezTo>
                    <a:pt x="9256" y="4984"/>
                    <a:pt x="9274" y="4966"/>
                    <a:pt x="9274" y="4948"/>
                  </a:cubicBezTo>
                  <a:close/>
                </a:path>
              </a:pathLst>
            </a:custGeom>
            <a:solidFill>
              <a:srgbClr val="FFB1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 name="Google Shape;1324;p42">
              <a:extLst>
                <a:ext uri="{FF2B5EF4-FFF2-40B4-BE49-F238E27FC236}">
                  <a16:creationId xmlns:a16="http://schemas.microsoft.com/office/drawing/2014/main" id="{7681157F-1050-AD5A-BE5B-3BD27ECA0D6D}"/>
                </a:ext>
              </a:extLst>
            </p:cNvPr>
            <p:cNvSpPr/>
            <p:nvPr/>
          </p:nvSpPr>
          <p:spPr>
            <a:xfrm>
              <a:off x="4398964" y="2725687"/>
              <a:ext cx="31516" cy="46298"/>
            </a:xfrm>
            <a:custGeom>
              <a:avLst/>
              <a:gdLst/>
              <a:ahLst/>
              <a:cxnLst/>
              <a:rect l="l" t="t" r="r" b="b"/>
              <a:pathLst>
                <a:path w="1206" h="1771" extrusionOk="0">
                  <a:moveTo>
                    <a:pt x="1206" y="128"/>
                  </a:moveTo>
                  <a:cubicBezTo>
                    <a:pt x="1206" y="420"/>
                    <a:pt x="950" y="876"/>
                    <a:pt x="658" y="1296"/>
                  </a:cubicBezTo>
                  <a:cubicBezTo>
                    <a:pt x="548" y="1479"/>
                    <a:pt x="348" y="1771"/>
                    <a:pt x="165" y="1680"/>
                  </a:cubicBezTo>
                  <a:cubicBezTo>
                    <a:pt x="1" y="1588"/>
                    <a:pt x="129" y="1205"/>
                    <a:pt x="202" y="1077"/>
                  </a:cubicBezTo>
                  <a:cubicBezTo>
                    <a:pt x="384" y="676"/>
                    <a:pt x="640" y="310"/>
                    <a:pt x="968" y="18"/>
                  </a:cubicBezTo>
                  <a:cubicBezTo>
                    <a:pt x="1060" y="0"/>
                    <a:pt x="1151" y="55"/>
                    <a:pt x="1206" y="128"/>
                  </a:cubicBezTo>
                  <a:close/>
                </a:path>
              </a:pathLst>
            </a:custGeom>
            <a:solidFill>
              <a:srgbClr val="FFFFFF">
                <a:alpha val="52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 name="Google Shape;1325;p42">
              <a:extLst>
                <a:ext uri="{FF2B5EF4-FFF2-40B4-BE49-F238E27FC236}">
                  <a16:creationId xmlns:a16="http://schemas.microsoft.com/office/drawing/2014/main" id="{A2497D8A-A47F-9622-0F51-5A4779FBBBBE}"/>
                </a:ext>
              </a:extLst>
            </p:cNvPr>
            <p:cNvSpPr/>
            <p:nvPr/>
          </p:nvSpPr>
          <p:spPr>
            <a:xfrm>
              <a:off x="4414723" y="2765293"/>
              <a:ext cx="25296" cy="30090"/>
            </a:xfrm>
            <a:custGeom>
              <a:avLst/>
              <a:gdLst/>
              <a:ahLst/>
              <a:cxnLst/>
              <a:rect l="l" t="t" r="r" b="b"/>
              <a:pathLst>
                <a:path w="968" h="1151" extrusionOk="0">
                  <a:moveTo>
                    <a:pt x="493" y="37"/>
                  </a:moveTo>
                  <a:cubicBezTo>
                    <a:pt x="968" y="165"/>
                    <a:pt x="493" y="1150"/>
                    <a:pt x="146" y="931"/>
                  </a:cubicBezTo>
                  <a:cubicBezTo>
                    <a:pt x="0" y="822"/>
                    <a:pt x="55" y="274"/>
                    <a:pt x="237" y="92"/>
                  </a:cubicBezTo>
                  <a:cubicBezTo>
                    <a:pt x="311" y="19"/>
                    <a:pt x="402" y="0"/>
                    <a:pt x="493" y="37"/>
                  </a:cubicBezTo>
                  <a:close/>
                </a:path>
              </a:pathLst>
            </a:custGeom>
            <a:solidFill>
              <a:srgbClr val="FFFFFF">
                <a:alpha val="5253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 name="Google Shape;1326;p42">
              <a:extLst>
                <a:ext uri="{FF2B5EF4-FFF2-40B4-BE49-F238E27FC236}">
                  <a16:creationId xmlns:a16="http://schemas.microsoft.com/office/drawing/2014/main" id="{30F1DF4E-F453-E0FD-7088-04F86089DC2A}"/>
                </a:ext>
              </a:extLst>
            </p:cNvPr>
            <p:cNvSpPr/>
            <p:nvPr/>
          </p:nvSpPr>
          <p:spPr>
            <a:xfrm>
              <a:off x="4420916" y="2277081"/>
              <a:ext cx="604915" cy="728748"/>
            </a:xfrm>
            <a:custGeom>
              <a:avLst/>
              <a:gdLst/>
              <a:ahLst/>
              <a:cxnLst/>
              <a:rect l="l" t="t" r="r" b="b"/>
              <a:pathLst>
                <a:path w="23148" h="27876" extrusionOk="0">
                  <a:moveTo>
                    <a:pt x="7485" y="3962"/>
                  </a:moveTo>
                  <a:cubicBezTo>
                    <a:pt x="7631" y="3597"/>
                    <a:pt x="7887" y="3012"/>
                    <a:pt x="8161" y="2465"/>
                  </a:cubicBezTo>
                  <a:cubicBezTo>
                    <a:pt x="8690" y="1315"/>
                    <a:pt x="9146" y="0"/>
                    <a:pt x="10096" y="0"/>
                  </a:cubicBezTo>
                  <a:cubicBezTo>
                    <a:pt x="10570" y="0"/>
                    <a:pt x="11173" y="219"/>
                    <a:pt x="11757" y="457"/>
                  </a:cubicBezTo>
                  <a:cubicBezTo>
                    <a:pt x="12359" y="676"/>
                    <a:pt x="12907" y="986"/>
                    <a:pt x="13454" y="1260"/>
                  </a:cubicBezTo>
                  <a:cubicBezTo>
                    <a:pt x="15828" y="2392"/>
                    <a:pt x="17544" y="3469"/>
                    <a:pt x="20008" y="4564"/>
                  </a:cubicBezTo>
                  <a:cubicBezTo>
                    <a:pt x="20556" y="4801"/>
                    <a:pt x="21103" y="5093"/>
                    <a:pt x="21633" y="5386"/>
                  </a:cubicBezTo>
                  <a:cubicBezTo>
                    <a:pt x="22381" y="5787"/>
                    <a:pt x="23148" y="6134"/>
                    <a:pt x="23148" y="6846"/>
                  </a:cubicBezTo>
                  <a:cubicBezTo>
                    <a:pt x="23148" y="7175"/>
                    <a:pt x="22874" y="7631"/>
                    <a:pt x="22692" y="8106"/>
                  </a:cubicBezTo>
                  <a:cubicBezTo>
                    <a:pt x="22509" y="8580"/>
                    <a:pt x="22272" y="9000"/>
                    <a:pt x="22089" y="9383"/>
                  </a:cubicBezTo>
                  <a:cubicBezTo>
                    <a:pt x="21651" y="10296"/>
                    <a:pt x="21249" y="11136"/>
                    <a:pt x="20866" y="11921"/>
                  </a:cubicBezTo>
                  <a:cubicBezTo>
                    <a:pt x="19990" y="13783"/>
                    <a:pt x="19314" y="15426"/>
                    <a:pt x="18529" y="17197"/>
                  </a:cubicBezTo>
                  <a:cubicBezTo>
                    <a:pt x="17781" y="18894"/>
                    <a:pt x="17087" y="20720"/>
                    <a:pt x="16248" y="22491"/>
                  </a:cubicBezTo>
                  <a:cubicBezTo>
                    <a:pt x="15536" y="24006"/>
                    <a:pt x="14805" y="26178"/>
                    <a:pt x="13747" y="27127"/>
                  </a:cubicBezTo>
                  <a:cubicBezTo>
                    <a:pt x="12907" y="27876"/>
                    <a:pt x="11793" y="27474"/>
                    <a:pt x="10479" y="26963"/>
                  </a:cubicBezTo>
                  <a:cubicBezTo>
                    <a:pt x="7923" y="25941"/>
                    <a:pt x="5714" y="24663"/>
                    <a:pt x="3341" y="23549"/>
                  </a:cubicBezTo>
                  <a:cubicBezTo>
                    <a:pt x="2775" y="23276"/>
                    <a:pt x="2118" y="23002"/>
                    <a:pt x="1534" y="22691"/>
                  </a:cubicBezTo>
                  <a:cubicBezTo>
                    <a:pt x="858" y="22363"/>
                    <a:pt x="201" y="21979"/>
                    <a:pt x="110" y="21541"/>
                  </a:cubicBezTo>
                  <a:cubicBezTo>
                    <a:pt x="0" y="21103"/>
                    <a:pt x="384" y="20227"/>
                    <a:pt x="712" y="19460"/>
                  </a:cubicBezTo>
                  <a:cubicBezTo>
                    <a:pt x="1041" y="18712"/>
                    <a:pt x="1406" y="17945"/>
                    <a:pt x="1716" y="17288"/>
                  </a:cubicBezTo>
                  <a:cubicBezTo>
                    <a:pt x="3725" y="12980"/>
                    <a:pt x="5550" y="8361"/>
                    <a:pt x="7467" y="3998"/>
                  </a:cubicBezTo>
                  <a:cubicBezTo>
                    <a:pt x="7467" y="3998"/>
                    <a:pt x="7485" y="3980"/>
                    <a:pt x="7485" y="3962"/>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 name="Google Shape;1327;p42">
              <a:extLst>
                <a:ext uri="{FF2B5EF4-FFF2-40B4-BE49-F238E27FC236}">
                  <a16:creationId xmlns:a16="http://schemas.microsoft.com/office/drawing/2014/main" id="{950F2D27-8432-0258-856A-63195B047487}"/>
                </a:ext>
              </a:extLst>
            </p:cNvPr>
            <p:cNvSpPr/>
            <p:nvPr/>
          </p:nvSpPr>
          <p:spPr>
            <a:xfrm>
              <a:off x="4670904" y="2317157"/>
              <a:ext cx="69669" cy="65879"/>
            </a:xfrm>
            <a:custGeom>
              <a:avLst/>
              <a:gdLst/>
              <a:ahLst/>
              <a:cxnLst/>
              <a:rect l="l" t="t" r="r" b="b"/>
              <a:pathLst>
                <a:path w="2666" h="2520" extrusionOk="0">
                  <a:moveTo>
                    <a:pt x="749" y="1297"/>
                  </a:moveTo>
                  <a:cubicBezTo>
                    <a:pt x="968" y="1133"/>
                    <a:pt x="1205" y="877"/>
                    <a:pt x="1461" y="658"/>
                  </a:cubicBezTo>
                  <a:cubicBezTo>
                    <a:pt x="1698" y="457"/>
                    <a:pt x="1972" y="147"/>
                    <a:pt x="2264" y="74"/>
                  </a:cubicBezTo>
                  <a:cubicBezTo>
                    <a:pt x="2410" y="19"/>
                    <a:pt x="2574" y="110"/>
                    <a:pt x="2629" y="256"/>
                  </a:cubicBezTo>
                  <a:cubicBezTo>
                    <a:pt x="2665" y="585"/>
                    <a:pt x="1972" y="1187"/>
                    <a:pt x="1826" y="1370"/>
                  </a:cubicBezTo>
                  <a:cubicBezTo>
                    <a:pt x="1552" y="1717"/>
                    <a:pt x="1260" y="2045"/>
                    <a:pt x="931" y="2337"/>
                  </a:cubicBezTo>
                  <a:cubicBezTo>
                    <a:pt x="785" y="2447"/>
                    <a:pt x="621" y="2502"/>
                    <a:pt x="457" y="2520"/>
                  </a:cubicBezTo>
                  <a:cubicBezTo>
                    <a:pt x="0" y="2465"/>
                    <a:pt x="0" y="1498"/>
                    <a:pt x="0" y="950"/>
                  </a:cubicBezTo>
                  <a:cubicBezTo>
                    <a:pt x="0" y="640"/>
                    <a:pt x="37" y="19"/>
                    <a:pt x="329" y="1"/>
                  </a:cubicBezTo>
                  <a:cubicBezTo>
                    <a:pt x="749" y="1"/>
                    <a:pt x="712" y="877"/>
                    <a:pt x="749" y="1297"/>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 name="Google Shape;1328;p42">
              <a:extLst>
                <a:ext uri="{FF2B5EF4-FFF2-40B4-BE49-F238E27FC236}">
                  <a16:creationId xmlns:a16="http://schemas.microsoft.com/office/drawing/2014/main" id="{7175331D-9DE0-D26E-0D7A-65DE2717AE42}"/>
                </a:ext>
              </a:extLst>
            </p:cNvPr>
            <p:cNvSpPr/>
            <p:nvPr/>
          </p:nvSpPr>
          <p:spPr>
            <a:xfrm>
              <a:off x="4579308" y="2506639"/>
              <a:ext cx="69669" cy="65879"/>
            </a:xfrm>
            <a:custGeom>
              <a:avLst/>
              <a:gdLst/>
              <a:ahLst/>
              <a:cxnLst/>
              <a:rect l="l" t="t" r="r" b="b"/>
              <a:pathLst>
                <a:path w="2666" h="2520" extrusionOk="0">
                  <a:moveTo>
                    <a:pt x="749" y="1278"/>
                  </a:moveTo>
                  <a:cubicBezTo>
                    <a:pt x="968" y="1114"/>
                    <a:pt x="1205" y="876"/>
                    <a:pt x="1461" y="639"/>
                  </a:cubicBezTo>
                  <a:cubicBezTo>
                    <a:pt x="1698" y="456"/>
                    <a:pt x="1972" y="146"/>
                    <a:pt x="2264" y="55"/>
                  </a:cubicBezTo>
                  <a:cubicBezTo>
                    <a:pt x="2410" y="18"/>
                    <a:pt x="2574" y="110"/>
                    <a:pt x="2611" y="256"/>
                  </a:cubicBezTo>
                  <a:cubicBezTo>
                    <a:pt x="2665" y="566"/>
                    <a:pt x="1972" y="1187"/>
                    <a:pt x="1826" y="1351"/>
                  </a:cubicBezTo>
                  <a:cubicBezTo>
                    <a:pt x="1552" y="1716"/>
                    <a:pt x="1260" y="2026"/>
                    <a:pt x="931" y="2318"/>
                  </a:cubicBezTo>
                  <a:cubicBezTo>
                    <a:pt x="785" y="2428"/>
                    <a:pt x="621" y="2501"/>
                    <a:pt x="457" y="2519"/>
                  </a:cubicBezTo>
                  <a:cubicBezTo>
                    <a:pt x="0" y="2464"/>
                    <a:pt x="0" y="1497"/>
                    <a:pt x="0" y="949"/>
                  </a:cubicBezTo>
                  <a:cubicBezTo>
                    <a:pt x="0" y="639"/>
                    <a:pt x="37" y="18"/>
                    <a:pt x="329" y="0"/>
                  </a:cubicBezTo>
                  <a:cubicBezTo>
                    <a:pt x="749" y="0"/>
                    <a:pt x="712" y="876"/>
                    <a:pt x="749" y="1278"/>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 name="Google Shape;1329;p42">
              <a:extLst>
                <a:ext uri="{FF2B5EF4-FFF2-40B4-BE49-F238E27FC236}">
                  <a16:creationId xmlns:a16="http://schemas.microsoft.com/office/drawing/2014/main" id="{3DC4E2FF-020B-5C24-3B44-9BE82ECF03F5}"/>
                </a:ext>
              </a:extLst>
            </p:cNvPr>
            <p:cNvSpPr/>
            <p:nvPr/>
          </p:nvSpPr>
          <p:spPr>
            <a:xfrm>
              <a:off x="4613177" y="2417388"/>
              <a:ext cx="75863" cy="63500"/>
            </a:xfrm>
            <a:custGeom>
              <a:avLst/>
              <a:gdLst/>
              <a:ahLst/>
              <a:cxnLst/>
              <a:rect l="l" t="t" r="r" b="b"/>
              <a:pathLst>
                <a:path w="2903" h="2429" extrusionOk="0">
                  <a:moveTo>
                    <a:pt x="621" y="1406"/>
                  </a:moveTo>
                  <a:cubicBezTo>
                    <a:pt x="895" y="1223"/>
                    <a:pt x="1187" y="931"/>
                    <a:pt x="1534" y="676"/>
                  </a:cubicBezTo>
                  <a:cubicBezTo>
                    <a:pt x="1881" y="420"/>
                    <a:pt x="2209" y="128"/>
                    <a:pt x="2574" y="19"/>
                  </a:cubicBezTo>
                  <a:cubicBezTo>
                    <a:pt x="2702" y="0"/>
                    <a:pt x="2830" y="92"/>
                    <a:pt x="2866" y="219"/>
                  </a:cubicBezTo>
                  <a:cubicBezTo>
                    <a:pt x="2903" y="457"/>
                    <a:pt x="2465" y="785"/>
                    <a:pt x="2373" y="877"/>
                  </a:cubicBezTo>
                  <a:cubicBezTo>
                    <a:pt x="1990" y="1242"/>
                    <a:pt x="1570" y="1570"/>
                    <a:pt x="1150" y="1899"/>
                  </a:cubicBezTo>
                  <a:cubicBezTo>
                    <a:pt x="877" y="2100"/>
                    <a:pt x="365" y="2428"/>
                    <a:pt x="128" y="2008"/>
                  </a:cubicBezTo>
                  <a:cubicBezTo>
                    <a:pt x="0" y="1789"/>
                    <a:pt x="37" y="1260"/>
                    <a:pt x="73" y="895"/>
                  </a:cubicBezTo>
                  <a:cubicBezTo>
                    <a:pt x="110" y="548"/>
                    <a:pt x="219" y="219"/>
                    <a:pt x="457" y="292"/>
                  </a:cubicBezTo>
                  <a:cubicBezTo>
                    <a:pt x="712" y="365"/>
                    <a:pt x="603" y="1041"/>
                    <a:pt x="621" y="1406"/>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 name="Google Shape;1330;p42">
              <a:extLst>
                <a:ext uri="{FF2B5EF4-FFF2-40B4-BE49-F238E27FC236}">
                  <a16:creationId xmlns:a16="http://schemas.microsoft.com/office/drawing/2014/main" id="{62097FED-21D0-2220-3441-7DD5D8195716}"/>
                </a:ext>
              </a:extLst>
            </p:cNvPr>
            <p:cNvSpPr/>
            <p:nvPr/>
          </p:nvSpPr>
          <p:spPr>
            <a:xfrm>
              <a:off x="4489123" y="2688930"/>
              <a:ext cx="75418" cy="63500"/>
            </a:xfrm>
            <a:custGeom>
              <a:avLst/>
              <a:gdLst/>
              <a:ahLst/>
              <a:cxnLst/>
              <a:rect l="l" t="t" r="r" b="b"/>
              <a:pathLst>
                <a:path w="2886" h="2429" extrusionOk="0">
                  <a:moveTo>
                    <a:pt x="603" y="1406"/>
                  </a:moveTo>
                  <a:cubicBezTo>
                    <a:pt x="877" y="1224"/>
                    <a:pt x="1188" y="913"/>
                    <a:pt x="1516" y="676"/>
                  </a:cubicBezTo>
                  <a:cubicBezTo>
                    <a:pt x="1863" y="420"/>
                    <a:pt x="2192" y="110"/>
                    <a:pt x="2557" y="19"/>
                  </a:cubicBezTo>
                  <a:cubicBezTo>
                    <a:pt x="2684" y="0"/>
                    <a:pt x="2812" y="73"/>
                    <a:pt x="2867" y="220"/>
                  </a:cubicBezTo>
                  <a:cubicBezTo>
                    <a:pt x="2885" y="457"/>
                    <a:pt x="2465" y="785"/>
                    <a:pt x="2374" y="858"/>
                  </a:cubicBezTo>
                  <a:cubicBezTo>
                    <a:pt x="1973" y="1224"/>
                    <a:pt x="1571" y="1570"/>
                    <a:pt x="1133" y="1899"/>
                  </a:cubicBezTo>
                  <a:cubicBezTo>
                    <a:pt x="859" y="2100"/>
                    <a:pt x="366" y="2428"/>
                    <a:pt x="129" y="2009"/>
                  </a:cubicBezTo>
                  <a:cubicBezTo>
                    <a:pt x="1" y="1771"/>
                    <a:pt x="19" y="1260"/>
                    <a:pt x="74" y="895"/>
                  </a:cubicBezTo>
                  <a:cubicBezTo>
                    <a:pt x="110" y="548"/>
                    <a:pt x="202" y="220"/>
                    <a:pt x="457" y="293"/>
                  </a:cubicBezTo>
                  <a:cubicBezTo>
                    <a:pt x="713" y="384"/>
                    <a:pt x="603" y="1041"/>
                    <a:pt x="603" y="1406"/>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 name="Google Shape;1331;p42">
              <a:extLst>
                <a:ext uri="{FF2B5EF4-FFF2-40B4-BE49-F238E27FC236}">
                  <a16:creationId xmlns:a16="http://schemas.microsoft.com/office/drawing/2014/main" id="{738DF282-F806-6908-6DBF-A79B33B74E4C}"/>
                </a:ext>
              </a:extLst>
            </p:cNvPr>
            <p:cNvSpPr/>
            <p:nvPr/>
          </p:nvSpPr>
          <p:spPr>
            <a:xfrm>
              <a:off x="4523488" y="2607810"/>
              <a:ext cx="66324" cy="62533"/>
            </a:xfrm>
            <a:custGeom>
              <a:avLst/>
              <a:gdLst/>
              <a:ahLst/>
              <a:cxnLst/>
              <a:rect l="l" t="t" r="r" b="b"/>
              <a:pathLst>
                <a:path w="2538" h="2392" extrusionOk="0">
                  <a:moveTo>
                    <a:pt x="1716" y="0"/>
                  </a:moveTo>
                  <a:cubicBezTo>
                    <a:pt x="1534" y="0"/>
                    <a:pt x="1406" y="256"/>
                    <a:pt x="1278" y="511"/>
                  </a:cubicBezTo>
                  <a:lnTo>
                    <a:pt x="1223" y="621"/>
                  </a:lnTo>
                  <a:cubicBezTo>
                    <a:pt x="1187" y="676"/>
                    <a:pt x="1150" y="749"/>
                    <a:pt x="1114" y="822"/>
                  </a:cubicBezTo>
                  <a:lnTo>
                    <a:pt x="1041" y="785"/>
                  </a:lnTo>
                  <a:lnTo>
                    <a:pt x="895" y="730"/>
                  </a:lnTo>
                  <a:cubicBezTo>
                    <a:pt x="712" y="657"/>
                    <a:pt x="530" y="603"/>
                    <a:pt x="329" y="584"/>
                  </a:cubicBezTo>
                  <a:cubicBezTo>
                    <a:pt x="128" y="584"/>
                    <a:pt x="73" y="676"/>
                    <a:pt x="55" y="749"/>
                  </a:cubicBezTo>
                  <a:cubicBezTo>
                    <a:pt x="0" y="986"/>
                    <a:pt x="365" y="1205"/>
                    <a:pt x="840" y="1406"/>
                  </a:cubicBezTo>
                  <a:cubicBezTo>
                    <a:pt x="822" y="1461"/>
                    <a:pt x="804" y="1497"/>
                    <a:pt x="785" y="1552"/>
                  </a:cubicBezTo>
                  <a:cubicBezTo>
                    <a:pt x="658" y="1826"/>
                    <a:pt x="548" y="2118"/>
                    <a:pt x="621" y="2282"/>
                  </a:cubicBezTo>
                  <a:cubicBezTo>
                    <a:pt x="639" y="2337"/>
                    <a:pt x="694" y="2373"/>
                    <a:pt x="767" y="2392"/>
                  </a:cubicBezTo>
                  <a:lnTo>
                    <a:pt x="804" y="2392"/>
                  </a:lnTo>
                  <a:cubicBezTo>
                    <a:pt x="1023" y="2392"/>
                    <a:pt x="1242" y="2045"/>
                    <a:pt x="1461" y="1625"/>
                  </a:cubicBezTo>
                  <a:cubicBezTo>
                    <a:pt x="1607" y="1661"/>
                    <a:pt x="1753" y="1698"/>
                    <a:pt x="1881" y="1734"/>
                  </a:cubicBezTo>
                  <a:cubicBezTo>
                    <a:pt x="1972" y="1771"/>
                    <a:pt x="2081" y="1789"/>
                    <a:pt x="2191" y="1807"/>
                  </a:cubicBezTo>
                  <a:cubicBezTo>
                    <a:pt x="2392" y="1807"/>
                    <a:pt x="2465" y="1716"/>
                    <a:pt x="2501" y="1643"/>
                  </a:cubicBezTo>
                  <a:cubicBezTo>
                    <a:pt x="2538" y="1424"/>
                    <a:pt x="2246" y="1296"/>
                    <a:pt x="1972" y="1168"/>
                  </a:cubicBezTo>
                  <a:lnTo>
                    <a:pt x="1862" y="1132"/>
                  </a:lnTo>
                  <a:cubicBezTo>
                    <a:pt x="1808" y="1095"/>
                    <a:pt x="1753" y="1077"/>
                    <a:pt x="1698" y="1041"/>
                  </a:cubicBezTo>
                  <a:cubicBezTo>
                    <a:pt x="1753" y="895"/>
                    <a:pt x="1808" y="749"/>
                    <a:pt x="1844" y="621"/>
                  </a:cubicBezTo>
                  <a:cubicBezTo>
                    <a:pt x="1899" y="493"/>
                    <a:pt x="2027" y="91"/>
                    <a:pt x="1771" y="0"/>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4" name="Google Shape;1332;p42">
              <a:extLst>
                <a:ext uri="{FF2B5EF4-FFF2-40B4-BE49-F238E27FC236}">
                  <a16:creationId xmlns:a16="http://schemas.microsoft.com/office/drawing/2014/main" id="{0711EDF6-FCE8-4014-2D79-2B848E1545CE}"/>
                </a:ext>
              </a:extLst>
            </p:cNvPr>
            <p:cNvSpPr/>
            <p:nvPr/>
          </p:nvSpPr>
          <p:spPr>
            <a:xfrm>
              <a:off x="4731481" y="2354384"/>
              <a:ext cx="257170" cy="153221"/>
            </a:xfrm>
            <a:custGeom>
              <a:avLst/>
              <a:gdLst/>
              <a:ahLst/>
              <a:cxnLst/>
              <a:rect l="l" t="t" r="r" b="b"/>
              <a:pathLst>
                <a:path w="9841" h="5861" extrusionOk="0">
                  <a:moveTo>
                    <a:pt x="475" y="1"/>
                  </a:moveTo>
                  <a:lnTo>
                    <a:pt x="1" y="986"/>
                  </a:lnTo>
                  <a:cubicBezTo>
                    <a:pt x="201" y="1096"/>
                    <a:pt x="402" y="1187"/>
                    <a:pt x="585" y="1279"/>
                  </a:cubicBezTo>
                  <a:cubicBezTo>
                    <a:pt x="3195" y="2556"/>
                    <a:pt x="5696" y="4017"/>
                    <a:pt x="8215" y="5313"/>
                  </a:cubicBezTo>
                  <a:cubicBezTo>
                    <a:pt x="8544" y="5477"/>
                    <a:pt x="8946" y="5714"/>
                    <a:pt x="9274" y="5861"/>
                  </a:cubicBezTo>
                  <a:cubicBezTo>
                    <a:pt x="9438" y="5550"/>
                    <a:pt x="9621" y="5240"/>
                    <a:pt x="9767" y="4893"/>
                  </a:cubicBezTo>
                  <a:cubicBezTo>
                    <a:pt x="9804" y="4856"/>
                    <a:pt x="9822" y="4802"/>
                    <a:pt x="9840" y="4747"/>
                  </a:cubicBezTo>
                  <a:cubicBezTo>
                    <a:pt x="9493" y="4546"/>
                    <a:pt x="9128" y="4364"/>
                    <a:pt x="8781" y="4199"/>
                  </a:cubicBezTo>
                  <a:cubicBezTo>
                    <a:pt x="7193" y="3341"/>
                    <a:pt x="5787" y="2593"/>
                    <a:pt x="4163" y="1790"/>
                  </a:cubicBezTo>
                  <a:cubicBezTo>
                    <a:pt x="3177" y="1297"/>
                    <a:pt x="2155" y="840"/>
                    <a:pt x="1096" y="311"/>
                  </a:cubicBezTo>
                  <a:lnTo>
                    <a:pt x="475" y="1"/>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5" name="Google Shape;1333;p42">
              <a:extLst>
                <a:ext uri="{FF2B5EF4-FFF2-40B4-BE49-F238E27FC236}">
                  <a16:creationId xmlns:a16="http://schemas.microsoft.com/office/drawing/2014/main" id="{36172C56-FC0B-9CCC-4B45-8A42C6DE7E28}"/>
                </a:ext>
              </a:extLst>
            </p:cNvPr>
            <p:cNvSpPr/>
            <p:nvPr/>
          </p:nvSpPr>
          <p:spPr>
            <a:xfrm>
              <a:off x="4700461" y="2416917"/>
              <a:ext cx="255733" cy="151783"/>
            </a:xfrm>
            <a:custGeom>
              <a:avLst/>
              <a:gdLst/>
              <a:ahLst/>
              <a:cxnLst/>
              <a:rect l="l" t="t" r="r" b="b"/>
              <a:pathLst>
                <a:path w="9786" h="5806" extrusionOk="0">
                  <a:moveTo>
                    <a:pt x="494" y="0"/>
                  </a:moveTo>
                  <a:lnTo>
                    <a:pt x="1" y="986"/>
                  </a:lnTo>
                  <a:lnTo>
                    <a:pt x="220" y="1095"/>
                  </a:lnTo>
                  <a:cubicBezTo>
                    <a:pt x="2812" y="2373"/>
                    <a:pt x="5313" y="3815"/>
                    <a:pt x="7832" y="5130"/>
                  </a:cubicBezTo>
                  <a:cubicBezTo>
                    <a:pt x="8325" y="5385"/>
                    <a:pt x="8982" y="5787"/>
                    <a:pt x="9293" y="5805"/>
                  </a:cubicBezTo>
                  <a:cubicBezTo>
                    <a:pt x="9457" y="5458"/>
                    <a:pt x="9621" y="5093"/>
                    <a:pt x="9786" y="4728"/>
                  </a:cubicBezTo>
                  <a:cubicBezTo>
                    <a:pt x="9366" y="4454"/>
                    <a:pt x="8873" y="4235"/>
                    <a:pt x="8417" y="3998"/>
                  </a:cubicBezTo>
                  <a:cubicBezTo>
                    <a:pt x="6828" y="3158"/>
                    <a:pt x="5404" y="2410"/>
                    <a:pt x="3780" y="1588"/>
                  </a:cubicBezTo>
                  <a:cubicBezTo>
                    <a:pt x="2794" y="1114"/>
                    <a:pt x="1790" y="639"/>
                    <a:pt x="713" y="110"/>
                  </a:cubicBezTo>
                  <a:lnTo>
                    <a:pt x="494" y="0"/>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6" name="Google Shape;1334;p42">
              <a:extLst>
                <a:ext uri="{FF2B5EF4-FFF2-40B4-BE49-F238E27FC236}">
                  <a16:creationId xmlns:a16="http://schemas.microsoft.com/office/drawing/2014/main" id="{C0ADAE47-8038-A1E5-E029-45186303E992}"/>
                </a:ext>
              </a:extLst>
            </p:cNvPr>
            <p:cNvSpPr/>
            <p:nvPr/>
          </p:nvSpPr>
          <p:spPr>
            <a:xfrm>
              <a:off x="4670408" y="2477986"/>
              <a:ext cx="256203" cy="151783"/>
            </a:xfrm>
            <a:custGeom>
              <a:avLst/>
              <a:gdLst/>
              <a:ahLst/>
              <a:cxnLst/>
              <a:rect l="l" t="t" r="r" b="b"/>
              <a:pathLst>
                <a:path w="9804" h="5806" extrusionOk="0">
                  <a:moveTo>
                    <a:pt x="494" y="1"/>
                  </a:moveTo>
                  <a:lnTo>
                    <a:pt x="1" y="968"/>
                  </a:lnTo>
                  <a:cubicBezTo>
                    <a:pt x="293" y="1114"/>
                    <a:pt x="567" y="1260"/>
                    <a:pt x="822" y="1388"/>
                  </a:cubicBezTo>
                  <a:cubicBezTo>
                    <a:pt x="3415" y="2648"/>
                    <a:pt x="5934" y="4108"/>
                    <a:pt x="8435" y="5404"/>
                  </a:cubicBezTo>
                  <a:cubicBezTo>
                    <a:pt x="8672" y="5532"/>
                    <a:pt x="8909" y="5678"/>
                    <a:pt x="9165" y="5806"/>
                  </a:cubicBezTo>
                  <a:cubicBezTo>
                    <a:pt x="9384" y="5441"/>
                    <a:pt x="9585" y="5057"/>
                    <a:pt x="9804" y="4692"/>
                  </a:cubicBezTo>
                  <a:cubicBezTo>
                    <a:pt x="9530" y="4546"/>
                    <a:pt x="9274" y="4418"/>
                    <a:pt x="9019" y="4291"/>
                  </a:cubicBezTo>
                  <a:cubicBezTo>
                    <a:pt x="7431" y="3451"/>
                    <a:pt x="6007" y="2684"/>
                    <a:pt x="4382" y="1881"/>
                  </a:cubicBezTo>
                  <a:cubicBezTo>
                    <a:pt x="3396" y="1406"/>
                    <a:pt x="2374" y="932"/>
                    <a:pt x="1315" y="402"/>
                  </a:cubicBezTo>
                  <a:cubicBezTo>
                    <a:pt x="1060" y="275"/>
                    <a:pt x="804" y="147"/>
                    <a:pt x="494"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7" name="Google Shape;1335;p42">
              <a:extLst>
                <a:ext uri="{FF2B5EF4-FFF2-40B4-BE49-F238E27FC236}">
                  <a16:creationId xmlns:a16="http://schemas.microsoft.com/office/drawing/2014/main" id="{2DA3F7F2-369D-8FCD-1E53-AAB085732E1F}"/>
                </a:ext>
              </a:extLst>
            </p:cNvPr>
            <p:cNvSpPr/>
            <p:nvPr/>
          </p:nvSpPr>
          <p:spPr>
            <a:xfrm>
              <a:off x="4639885" y="2540023"/>
              <a:ext cx="251421" cy="149404"/>
            </a:xfrm>
            <a:custGeom>
              <a:avLst/>
              <a:gdLst/>
              <a:ahLst/>
              <a:cxnLst/>
              <a:rect l="l" t="t" r="r" b="b"/>
              <a:pathLst>
                <a:path w="9621" h="5715" extrusionOk="0">
                  <a:moveTo>
                    <a:pt x="493" y="1"/>
                  </a:moveTo>
                  <a:lnTo>
                    <a:pt x="1" y="1005"/>
                  </a:lnTo>
                  <a:lnTo>
                    <a:pt x="420" y="1224"/>
                  </a:lnTo>
                  <a:cubicBezTo>
                    <a:pt x="3031" y="2484"/>
                    <a:pt x="5532" y="3944"/>
                    <a:pt x="8051" y="5240"/>
                  </a:cubicBezTo>
                  <a:cubicBezTo>
                    <a:pt x="8325" y="5386"/>
                    <a:pt x="8653" y="5587"/>
                    <a:pt x="8946" y="5715"/>
                  </a:cubicBezTo>
                  <a:lnTo>
                    <a:pt x="9621" y="4638"/>
                  </a:lnTo>
                  <a:cubicBezTo>
                    <a:pt x="9292" y="4455"/>
                    <a:pt x="8946" y="4291"/>
                    <a:pt x="8617" y="4127"/>
                  </a:cubicBezTo>
                  <a:cubicBezTo>
                    <a:pt x="7047" y="3269"/>
                    <a:pt x="5623" y="2520"/>
                    <a:pt x="3998" y="1717"/>
                  </a:cubicBezTo>
                  <a:cubicBezTo>
                    <a:pt x="3013" y="1224"/>
                    <a:pt x="1990" y="768"/>
                    <a:pt x="932" y="238"/>
                  </a:cubicBezTo>
                  <a:lnTo>
                    <a:pt x="493" y="1"/>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8" name="Google Shape;1336;p42">
              <a:extLst>
                <a:ext uri="{FF2B5EF4-FFF2-40B4-BE49-F238E27FC236}">
                  <a16:creationId xmlns:a16="http://schemas.microsoft.com/office/drawing/2014/main" id="{7824E789-8824-AEB1-5B57-AA034D96EF47}"/>
                </a:ext>
              </a:extLst>
            </p:cNvPr>
            <p:cNvSpPr/>
            <p:nvPr/>
          </p:nvSpPr>
          <p:spPr>
            <a:xfrm>
              <a:off x="4612706" y="2596334"/>
              <a:ext cx="254269" cy="151809"/>
            </a:xfrm>
            <a:custGeom>
              <a:avLst/>
              <a:gdLst/>
              <a:ahLst/>
              <a:cxnLst/>
              <a:rect l="l" t="t" r="r" b="b"/>
              <a:pathLst>
                <a:path w="9730" h="5807" extrusionOk="0">
                  <a:moveTo>
                    <a:pt x="475" y="1"/>
                  </a:moveTo>
                  <a:lnTo>
                    <a:pt x="0" y="987"/>
                  </a:lnTo>
                  <a:lnTo>
                    <a:pt x="475" y="1224"/>
                  </a:lnTo>
                  <a:cubicBezTo>
                    <a:pt x="3067" y="2502"/>
                    <a:pt x="5586" y="3944"/>
                    <a:pt x="8087" y="5258"/>
                  </a:cubicBezTo>
                  <a:cubicBezTo>
                    <a:pt x="8434" y="5423"/>
                    <a:pt x="8835" y="5660"/>
                    <a:pt x="9146" y="5806"/>
                  </a:cubicBezTo>
                  <a:cubicBezTo>
                    <a:pt x="9328" y="5477"/>
                    <a:pt x="9511" y="5167"/>
                    <a:pt x="9657" y="4839"/>
                  </a:cubicBezTo>
                  <a:cubicBezTo>
                    <a:pt x="9693" y="4784"/>
                    <a:pt x="9712" y="4729"/>
                    <a:pt x="9730" y="4674"/>
                  </a:cubicBezTo>
                  <a:cubicBezTo>
                    <a:pt x="9383" y="4492"/>
                    <a:pt x="9018" y="4309"/>
                    <a:pt x="8671" y="4127"/>
                  </a:cubicBezTo>
                  <a:cubicBezTo>
                    <a:pt x="7083" y="3287"/>
                    <a:pt x="5659" y="2538"/>
                    <a:pt x="4034" y="1717"/>
                  </a:cubicBezTo>
                  <a:cubicBezTo>
                    <a:pt x="3049" y="1242"/>
                    <a:pt x="2045" y="768"/>
                    <a:pt x="986" y="238"/>
                  </a:cubicBezTo>
                  <a:lnTo>
                    <a:pt x="475" y="1"/>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9" name="Google Shape;1337;p42">
              <a:extLst>
                <a:ext uri="{FF2B5EF4-FFF2-40B4-BE49-F238E27FC236}">
                  <a16:creationId xmlns:a16="http://schemas.microsoft.com/office/drawing/2014/main" id="{A4F816C1-6040-26A5-D63A-E54035E5E4BF}"/>
                </a:ext>
              </a:extLst>
            </p:cNvPr>
            <p:cNvSpPr/>
            <p:nvPr/>
          </p:nvSpPr>
          <p:spPr>
            <a:xfrm>
              <a:off x="4581686" y="2658867"/>
              <a:ext cx="252858" cy="150346"/>
            </a:xfrm>
            <a:custGeom>
              <a:avLst/>
              <a:gdLst/>
              <a:ahLst/>
              <a:cxnLst/>
              <a:rect l="l" t="t" r="r" b="b"/>
              <a:pathLst>
                <a:path w="9676" h="5751" extrusionOk="0">
                  <a:moveTo>
                    <a:pt x="493" y="0"/>
                  </a:moveTo>
                  <a:lnTo>
                    <a:pt x="0" y="986"/>
                  </a:lnTo>
                  <a:lnTo>
                    <a:pt x="92" y="1041"/>
                  </a:lnTo>
                  <a:cubicBezTo>
                    <a:pt x="2702" y="2301"/>
                    <a:pt x="5221" y="3761"/>
                    <a:pt x="7722" y="5057"/>
                  </a:cubicBezTo>
                  <a:cubicBezTo>
                    <a:pt x="8215" y="5313"/>
                    <a:pt x="8872" y="5714"/>
                    <a:pt x="9183" y="5751"/>
                  </a:cubicBezTo>
                  <a:cubicBezTo>
                    <a:pt x="9347" y="5386"/>
                    <a:pt x="9511" y="5039"/>
                    <a:pt x="9676" y="4674"/>
                  </a:cubicBezTo>
                  <a:cubicBezTo>
                    <a:pt x="9256" y="4400"/>
                    <a:pt x="8763" y="4181"/>
                    <a:pt x="8307" y="3943"/>
                  </a:cubicBezTo>
                  <a:cubicBezTo>
                    <a:pt x="6718" y="3085"/>
                    <a:pt x="5294" y="2337"/>
                    <a:pt x="3670" y="1534"/>
                  </a:cubicBezTo>
                  <a:cubicBezTo>
                    <a:pt x="2684" y="1041"/>
                    <a:pt x="1662" y="585"/>
                    <a:pt x="603" y="55"/>
                  </a:cubicBezTo>
                  <a:lnTo>
                    <a:pt x="493" y="0"/>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0" name="Google Shape;1338;p42">
              <a:extLst>
                <a:ext uri="{FF2B5EF4-FFF2-40B4-BE49-F238E27FC236}">
                  <a16:creationId xmlns:a16="http://schemas.microsoft.com/office/drawing/2014/main" id="{41A54FC3-85AD-E6BA-07B4-7217CC546838}"/>
                </a:ext>
              </a:extLst>
            </p:cNvPr>
            <p:cNvSpPr/>
            <p:nvPr/>
          </p:nvSpPr>
          <p:spPr>
            <a:xfrm>
              <a:off x="4552104" y="2719465"/>
              <a:ext cx="252858" cy="150372"/>
            </a:xfrm>
            <a:custGeom>
              <a:avLst/>
              <a:gdLst/>
              <a:ahLst/>
              <a:cxnLst/>
              <a:rect l="l" t="t" r="r" b="b"/>
              <a:pathLst>
                <a:path w="9676" h="5752" extrusionOk="0">
                  <a:moveTo>
                    <a:pt x="475" y="1"/>
                  </a:moveTo>
                  <a:lnTo>
                    <a:pt x="1" y="987"/>
                  </a:lnTo>
                  <a:cubicBezTo>
                    <a:pt x="238" y="1114"/>
                    <a:pt x="475" y="1224"/>
                    <a:pt x="694" y="1333"/>
                  </a:cubicBezTo>
                  <a:cubicBezTo>
                    <a:pt x="3287" y="2611"/>
                    <a:pt x="5787" y="4072"/>
                    <a:pt x="8307" y="5368"/>
                  </a:cubicBezTo>
                  <a:cubicBezTo>
                    <a:pt x="8544" y="5477"/>
                    <a:pt x="8800" y="5623"/>
                    <a:pt x="9037" y="5751"/>
                  </a:cubicBezTo>
                  <a:cubicBezTo>
                    <a:pt x="9256" y="5386"/>
                    <a:pt x="9475" y="5021"/>
                    <a:pt x="9676" y="4638"/>
                  </a:cubicBezTo>
                  <a:cubicBezTo>
                    <a:pt x="9420" y="4510"/>
                    <a:pt x="9146" y="4382"/>
                    <a:pt x="8891" y="4254"/>
                  </a:cubicBezTo>
                  <a:cubicBezTo>
                    <a:pt x="7303" y="3396"/>
                    <a:pt x="5879" y="2648"/>
                    <a:pt x="4254" y="1845"/>
                  </a:cubicBezTo>
                  <a:cubicBezTo>
                    <a:pt x="3268" y="1352"/>
                    <a:pt x="2264" y="895"/>
                    <a:pt x="1187" y="366"/>
                  </a:cubicBezTo>
                  <a:cubicBezTo>
                    <a:pt x="968" y="238"/>
                    <a:pt x="731" y="129"/>
                    <a:pt x="475"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1" name="Google Shape;1339;p42">
              <a:extLst>
                <a:ext uri="{FF2B5EF4-FFF2-40B4-BE49-F238E27FC236}">
                  <a16:creationId xmlns:a16="http://schemas.microsoft.com/office/drawing/2014/main" id="{0E69AA42-5C4F-FCB9-21C7-9BF8612983E3}"/>
                </a:ext>
              </a:extLst>
            </p:cNvPr>
            <p:cNvSpPr/>
            <p:nvPr/>
          </p:nvSpPr>
          <p:spPr>
            <a:xfrm>
              <a:off x="4521110" y="2781998"/>
              <a:ext cx="248546" cy="147967"/>
            </a:xfrm>
            <a:custGeom>
              <a:avLst/>
              <a:gdLst/>
              <a:ahLst/>
              <a:cxnLst/>
              <a:rect l="l" t="t" r="r" b="b"/>
              <a:pathLst>
                <a:path w="9511" h="5660" extrusionOk="0">
                  <a:moveTo>
                    <a:pt x="493" y="0"/>
                  </a:moveTo>
                  <a:lnTo>
                    <a:pt x="0" y="1004"/>
                  </a:lnTo>
                  <a:lnTo>
                    <a:pt x="310" y="1150"/>
                  </a:lnTo>
                  <a:cubicBezTo>
                    <a:pt x="2921" y="2428"/>
                    <a:pt x="5422" y="3870"/>
                    <a:pt x="7941" y="5185"/>
                  </a:cubicBezTo>
                  <a:cubicBezTo>
                    <a:pt x="8215" y="5331"/>
                    <a:pt x="8543" y="5513"/>
                    <a:pt x="8836" y="5659"/>
                  </a:cubicBezTo>
                  <a:lnTo>
                    <a:pt x="9511" y="4564"/>
                  </a:lnTo>
                  <a:cubicBezTo>
                    <a:pt x="9182" y="4400"/>
                    <a:pt x="8836" y="4235"/>
                    <a:pt x="8507" y="4053"/>
                  </a:cubicBezTo>
                  <a:cubicBezTo>
                    <a:pt x="6919" y="3213"/>
                    <a:pt x="5513" y="2465"/>
                    <a:pt x="3888" y="1661"/>
                  </a:cubicBezTo>
                  <a:cubicBezTo>
                    <a:pt x="2903" y="1169"/>
                    <a:pt x="1880" y="712"/>
                    <a:pt x="822" y="164"/>
                  </a:cubicBezTo>
                  <a:lnTo>
                    <a:pt x="493" y="0"/>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2" name="Google Shape;1340;p42">
            <a:extLst>
              <a:ext uri="{FF2B5EF4-FFF2-40B4-BE49-F238E27FC236}">
                <a16:creationId xmlns:a16="http://schemas.microsoft.com/office/drawing/2014/main" id="{6F0E61A2-6CC5-AA21-9868-37EF2A4F2739}"/>
              </a:ext>
            </a:extLst>
          </p:cNvPr>
          <p:cNvGrpSpPr/>
          <p:nvPr/>
        </p:nvGrpSpPr>
        <p:grpSpPr>
          <a:xfrm rot="2437564">
            <a:off x="5092733" y="2211748"/>
            <a:ext cx="121943" cy="884640"/>
            <a:chOff x="4367004" y="2492312"/>
            <a:chExt cx="72544" cy="526406"/>
          </a:xfrm>
        </p:grpSpPr>
        <p:sp>
          <p:nvSpPr>
            <p:cNvPr id="153" name="Google Shape;1341;p42">
              <a:extLst>
                <a:ext uri="{FF2B5EF4-FFF2-40B4-BE49-F238E27FC236}">
                  <a16:creationId xmlns:a16="http://schemas.microsoft.com/office/drawing/2014/main" id="{3DE7163A-0A5B-6736-8009-9BEDF7655B32}"/>
                </a:ext>
              </a:extLst>
            </p:cNvPr>
            <p:cNvSpPr/>
            <p:nvPr/>
          </p:nvSpPr>
          <p:spPr>
            <a:xfrm>
              <a:off x="4382265" y="2964761"/>
              <a:ext cx="30079" cy="53958"/>
            </a:xfrm>
            <a:custGeom>
              <a:avLst/>
              <a:gdLst/>
              <a:ahLst/>
              <a:cxnLst/>
              <a:rect l="l" t="t" r="r" b="b"/>
              <a:pathLst>
                <a:path w="1151" h="2064" extrusionOk="0">
                  <a:moveTo>
                    <a:pt x="1" y="1"/>
                  </a:moveTo>
                  <a:lnTo>
                    <a:pt x="256" y="1005"/>
                  </a:lnTo>
                  <a:cubicBezTo>
                    <a:pt x="329" y="1297"/>
                    <a:pt x="402" y="1589"/>
                    <a:pt x="457" y="1826"/>
                  </a:cubicBezTo>
                  <a:cubicBezTo>
                    <a:pt x="494" y="1899"/>
                    <a:pt x="512" y="2027"/>
                    <a:pt x="603" y="2064"/>
                  </a:cubicBezTo>
                  <a:lnTo>
                    <a:pt x="622" y="2064"/>
                  </a:lnTo>
                  <a:cubicBezTo>
                    <a:pt x="822" y="1461"/>
                    <a:pt x="950" y="804"/>
                    <a:pt x="1151" y="1"/>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4" name="Google Shape;1342;p42">
              <a:extLst>
                <a:ext uri="{FF2B5EF4-FFF2-40B4-BE49-F238E27FC236}">
                  <a16:creationId xmlns:a16="http://schemas.microsoft.com/office/drawing/2014/main" id="{6E5AE42E-65EF-7EE8-55EA-92A3CF98DF6D}"/>
                </a:ext>
              </a:extLst>
            </p:cNvPr>
            <p:cNvSpPr/>
            <p:nvPr/>
          </p:nvSpPr>
          <p:spPr>
            <a:xfrm>
              <a:off x="4367474" y="2890333"/>
              <a:ext cx="58720" cy="74951"/>
            </a:xfrm>
            <a:custGeom>
              <a:avLst/>
              <a:gdLst/>
              <a:ahLst/>
              <a:cxnLst/>
              <a:rect l="l" t="t" r="r" b="b"/>
              <a:pathLst>
                <a:path w="2247" h="2867" extrusionOk="0">
                  <a:moveTo>
                    <a:pt x="1114" y="0"/>
                  </a:moveTo>
                  <a:cubicBezTo>
                    <a:pt x="968" y="0"/>
                    <a:pt x="804" y="0"/>
                    <a:pt x="658" y="18"/>
                  </a:cubicBezTo>
                  <a:cubicBezTo>
                    <a:pt x="494" y="18"/>
                    <a:pt x="330" y="55"/>
                    <a:pt x="183" y="110"/>
                  </a:cubicBezTo>
                  <a:cubicBezTo>
                    <a:pt x="74" y="256"/>
                    <a:pt x="1" y="438"/>
                    <a:pt x="1" y="639"/>
                  </a:cubicBezTo>
                  <a:cubicBezTo>
                    <a:pt x="37" y="822"/>
                    <a:pt x="92" y="1004"/>
                    <a:pt x="147" y="1168"/>
                  </a:cubicBezTo>
                  <a:cubicBezTo>
                    <a:pt x="293" y="1734"/>
                    <a:pt x="439" y="2300"/>
                    <a:pt x="585" y="2866"/>
                  </a:cubicBezTo>
                  <a:lnTo>
                    <a:pt x="1717" y="2848"/>
                  </a:lnTo>
                  <a:cubicBezTo>
                    <a:pt x="1717" y="2830"/>
                    <a:pt x="1735" y="2793"/>
                    <a:pt x="1735" y="2757"/>
                  </a:cubicBezTo>
                  <a:cubicBezTo>
                    <a:pt x="1863" y="2264"/>
                    <a:pt x="2009" y="1753"/>
                    <a:pt x="2137" y="1241"/>
                  </a:cubicBezTo>
                  <a:cubicBezTo>
                    <a:pt x="2192" y="1059"/>
                    <a:pt x="2228" y="895"/>
                    <a:pt x="2246" y="712"/>
                  </a:cubicBezTo>
                  <a:cubicBezTo>
                    <a:pt x="2173" y="511"/>
                    <a:pt x="2045" y="310"/>
                    <a:pt x="1918" y="146"/>
                  </a:cubicBezTo>
                  <a:cubicBezTo>
                    <a:pt x="1772" y="18"/>
                    <a:pt x="1352" y="0"/>
                    <a:pt x="1114"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5" name="Google Shape;1343;p42">
              <a:extLst>
                <a:ext uri="{FF2B5EF4-FFF2-40B4-BE49-F238E27FC236}">
                  <a16:creationId xmlns:a16="http://schemas.microsoft.com/office/drawing/2014/main" id="{58378477-40BC-64B2-6019-F8D26455A4A9}"/>
                </a:ext>
              </a:extLst>
            </p:cNvPr>
            <p:cNvSpPr/>
            <p:nvPr/>
          </p:nvSpPr>
          <p:spPr>
            <a:xfrm>
              <a:off x="4367004" y="2531918"/>
              <a:ext cx="67762" cy="377524"/>
            </a:xfrm>
            <a:custGeom>
              <a:avLst/>
              <a:gdLst/>
              <a:ahLst/>
              <a:cxnLst/>
              <a:rect l="l" t="t" r="r" b="b"/>
              <a:pathLst>
                <a:path w="2593" h="14441" extrusionOk="0">
                  <a:moveTo>
                    <a:pt x="1863" y="14002"/>
                  </a:moveTo>
                  <a:cubicBezTo>
                    <a:pt x="1735" y="14130"/>
                    <a:pt x="1607" y="14239"/>
                    <a:pt x="1461" y="14331"/>
                  </a:cubicBezTo>
                  <a:cubicBezTo>
                    <a:pt x="1352" y="14203"/>
                    <a:pt x="1242" y="14057"/>
                    <a:pt x="1151" y="13911"/>
                  </a:cubicBezTo>
                  <a:cubicBezTo>
                    <a:pt x="1023" y="13966"/>
                    <a:pt x="950" y="14203"/>
                    <a:pt x="767" y="14294"/>
                  </a:cubicBezTo>
                  <a:cubicBezTo>
                    <a:pt x="658" y="14166"/>
                    <a:pt x="548" y="14057"/>
                    <a:pt x="439" y="13929"/>
                  </a:cubicBezTo>
                  <a:cubicBezTo>
                    <a:pt x="274" y="14039"/>
                    <a:pt x="238" y="14294"/>
                    <a:pt x="55" y="14349"/>
                  </a:cubicBezTo>
                  <a:cubicBezTo>
                    <a:pt x="1" y="14057"/>
                    <a:pt x="1" y="13747"/>
                    <a:pt x="37" y="13455"/>
                  </a:cubicBezTo>
                  <a:cubicBezTo>
                    <a:pt x="165" y="9000"/>
                    <a:pt x="238" y="4473"/>
                    <a:pt x="384" y="1"/>
                  </a:cubicBezTo>
                  <a:cubicBezTo>
                    <a:pt x="1132" y="1"/>
                    <a:pt x="1844" y="19"/>
                    <a:pt x="2556" y="55"/>
                  </a:cubicBezTo>
                  <a:cubicBezTo>
                    <a:pt x="2593" y="183"/>
                    <a:pt x="2593" y="329"/>
                    <a:pt x="2575" y="475"/>
                  </a:cubicBezTo>
                  <a:cubicBezTo>
                    <a:pt x="2465" y="4747"/>
                    <a:pt x="2392" y="9146"/>
                    <a:pt x="2283" y="13455"/>
                  </a:cubicBezTo>
                  <a:cubicBezTo>
                    <a:pt x="2283" y="13783"/>
                    <a:pt x="2283" y="14112"/>
                    <a:pt x="2246" y="14422"/>
                  </a:cubicBezTo>
                  <a:cubicBezTo>
                    <a:pt x="2082" y="14440"/>
                    <a:pt x="1990" y="14130"/>
                    <a:pt x="1863" y="14002"/>
                  </a:cubicBezTo>
                  <a:close/>
                </a:path>
              </a:pathLst>
            </a:custGeom>
            <a:solidFill>
              <a:srgbClr val="6666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6" name="Google Shape;1344;p42">
              <a:extLst>
                <a:ext uri="{FF2B5EF4-FFF2-40B4-BE49-F238E27FC236}">
                  <a16:creationId xmlns:a16="http://schemas.microsoft.com/office/drawing/2014/main" id="{C48B67F8-200A-4085-28DE-E6139A53185A}"/>
                </a:ext>
              </a:extLst>
            </p:cNvPr>
            <p:cNvSpPr/>
            <p:nvPr/>
          </p:nvSpPr>
          <p:spPr>
            <a:xfrm>
              <a:off x="4377509" y="2492312"/>
              <a:ext cx="58694" cy="45357"/>
            </a:xfrm>
            <a:custGeom>
              <a:avLst/>
              <a:gdLst/>
              <a:ahLst/>
              <a:cxnLst/>
              <a:rect l="l" t="t" r="r" b="b"/>
              <a:pathLst>
                <a:path w="2246" h="1735" extrusionOk="0">
                  <a:moveTo>
                    <a:pt x="2173" y="1607"/>
                  </a:moveTo>
                  <a:cubicBezTo>
                    <a:pt x="1369" y="1735"/>
                    <a:pt x="730" y="1570"/>
                    <a:pt x="19" y="1534"/>
                  </a:cubicBezTo>
                  <a:cubicBezTo>
                    <a:pt x="0" y="1096"/>
                    <a:pt x="219" y="694"/>
                    <a:pt x="584" y="457"/>
                  </a:cubicBezTo>
                  <a:cubicBezTo>
                    <a:pt x="1388" y="0"/>
                    <a:pt x="2246" y="658"/>
                    <a:pt x="2173" y="1607"/>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7" name="Google Shape;1345;p42">
              <a:extLst>
                <a:ext uri="{FF2B5EF4-FFF2-40B4-BE49-F238E27FC236}">
                  <a16:creationId xmlns:a16="http://schemas.microsoft.com/office/drawing/2014/main" id="{87673A28-379A-C857-38AA-D9C7D303657B}"/>
                </a:ext>
              </a:extLst>
            </p:cNvPr>
            <p:cNvSpPr/>
            <p:nvPr/>
          </p:nvSpPr>
          <p:spPr>
            <a:xfrm>
              <a:off x="4370349" y="2531448"/>
              <a:ext cx="69199" cy="58245"/>
            </a:xfrm>
            <a:custGeom>
              <a:avLst/>
              <a:gdLst/>
              <a:ahLst/>
              <a:cxnLst/>
              <a:rect l="l" t="t" r="r" b="b"/>
              <a:pathLst>
                <a:path w="2648" h="2228" extrusionOk="0">
                  <a:moveTo>
                    <a:pt x="183" y="2191"/>
                  </a:moveTo>
                  <a:cubicBezTo>
                    <a:pt x="201" y="1990"/>
                    <a:pt x="165" y="1808"/>
                    <a:pt x="73" y="1643"/>
                  </a:cubicBezTo>
                  <a:cubicBezTo>
                    <a:pt x="73" y="1552"/>
                    <a:pt x="146" y="1479"/>
                    <a:pt x="183" y="1388"/>
                  </a:cubicBezTo>
                  <a:cubicBezTo>
                    <a:pt x="0" y="1169"/>
                    <a:pt x="201" y="1004"/>
                    <a:pt x="201" y="840"/>
                  </a:cubicBezTo>
                  <a:cubicBezTo>
                    <a:pt x="201" y="767"/>
                    <a:pt x="146" y="694"/>
                    <a:pt x="146" y="639"/>
                  </a:cubicBezTo>
                  <a:cubicBezTo>
                    <a:pt x="146" y="511"/>
                    <a:pt x="220" y="457"/>
                    <a:pt x="238" y="329"/>
                  </a:cubicBezTo>
                  <a:cubicBezTo>
                    <a:pt x="256" y="219"/>
                    <a:pt x="183" y="146"/>
                    <a:pt x="238" y="55"/>
                  </a:cubicBezTo>
                  <a:cubicBezTo>
                    <a:pt x="603" y="0"/>
                    <a:pt x="986" y="0"/>
                    <a:pt x="1370" y="55"/>
                  </a:cubicBezTo>
                  <a:cubicBezTo>
                    <a:pt x="1735" y="55"/>
                    <a:pt x="2100" y="73"/>
                    <a:pt x="2483" y="110"/>
                  </a:cubicBezTo>
                  <a:cubicBezTo>
                    <a:pt x="2647" y="329"/>
                    <a:pt x="2501" y="566"/>
                    <a:pt x="2501" y="767"/>
                  </a:cubicBezTo>
                  <a:cubicBezTo>
                    <a:pt x="2501" y="895"/>
                    <a:pt x="2556" y="1004"/>
                    <a:pt x="2556" y="1132"/>
                  </a:cubicBezTo>
                  <a:cubicBezTo>
                    <a:pt x="2556" y="1315"/>
                    <a:pt x="2392" y="1479"/>
                    <a:pt x="2556" y="1771"/>
                  </a:cubicBezTo>
                  <a:cubicBezTo>
                    <a:pt x="2520" y="1917"/>
                    <a:pt x="2374" y="2008"/>
                    <a:pt x="2410" y="2191"/>
                  </a:cubicBezTo>
                  <a:cubicBezTo>
                    <a:pt x="2392" y="2209"/>
                    <a:pt x="2374" y="2227"/>
                    <a:pt x="2374" y="2209"/>
                  </a:cubicBezTo>
                  <a:cubicBezTo>
                    <a:pt x="1643" y="2209"/>
                    <a:pt x="895" y="2227"/>
                    <a:pt x="183" y="2191"/>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58" name="Google Shape;1346;p42">
            <a:extLst>
              <a:ext uri="{FF2B5EF4-FFF2-40B4-BE49-F238E27FC236}">
                <a16:creationId xmlns:a16="http://schemas.microsoft.com/office/drawing/2014/main" id="{141CBAC5-08D8-8755-CE98-EA95CEBE0030}"/>
              </a:ext>
            </a:extLst>
          </p:cNvPr>
          <p:cNvGrpSpPr/>
          <p:nvPr/>
        </p:nvGrpSpPr>
        <p:grpSpPr>
          <a:xfrm>
            <a:off x="4623415" y="3129895"/>
            <a:ext cx="585360" cy="819312"/>
            <a:chOff x="4732552" y="2534167"/>
            <a:chExt cx="495480" cy="693509"/>
          </a:xfrm>
        </p:grpSpPr>
        <p:sp>
          <p:nvSpPr>
            <p:cNvPr id="159" name="Google Shape;1347;p42">
              <a:extLst>
                <a:ext uri="{FF2B5EF4-FFF2-40B4-BE49-F238E27FC236}">
                  <a16:creationId xmlns:a16="http://schemas.microsoft.com/office/drawing/2014/main" id="{C4A114DF-FA04-C47F-EDB5-1686CA05906C}"/>
                </a:ext>
              </a:extLst>
            </p:cNvPr>
            <p:cNvSpPr/>
            <p:nvPr/>
          </p:nvSpPr>
          <p:spPr>
            <a:xfrm>
              <a:off x="4732552" y="3106296"/>
              <a:ext cx="113938" cy="121380"/>
            </a:xfrm>
            <a:custGeom>
              <a:avLst/>
              <a:gdLst/>
              <a:ahLst/>
              <a:cxnLst/>
              <a:rect l="l" t="t" r="r" b="b"/>
              <a:pathLst>
                <a:path w="4360" h="4643" extrusionOk="0">
                  <a:moveTo>
                    <a:pt x="3275" y="0"/>
                  </a:moveTo>
                  <a:cubicBezTo>
                    <a:pt x="3119" y="0"/>
                    <a:pt x="2971" y="73"/>
                    <a:pt x="2880" y="209"/>
                  </a:cubicBezTo>
                  <a:lnTo>
                    <a:pt x="1146" y="2765"/>
                  </a:lnTo>
                  <a:cubicBezTo>
                    <a:pt x="1128" y="2802"/>
                    <a:pt x="1110" y="2820"/>
                    <a:pt x="1091" y="2856"/>
                  </a:cubicBezTo>
                  <a:lnTo>
                    <a:pt x="562" y="2510"/>
                  </a:lnTo>
                  <a:cubicBezTo>
                    <a:pt x="506" y="2464"/>
                    <a:pt x="448" y="2445"/>
                    <a:pt x="394" y="2445"/>
                  </a:cubicBezTo>
                  <a:cubicBezTo>
                    <a:pt x="167" y="2445"/>
                    <a:pt x="1" y="2786"/>
                    <a:pt x="252" y="2948"/>
                  </a:cubicBezTo>
                  <a:lnTo>
                    <a:pt x="252" y="2929"/>
                  </a:lnTo>
                  <a:lnTo>
                    <a:pt x="2680" y="4591"/>
                  </a:lnTo>
                  <a:cubicBezTo>
                    <a:pt x="2732" y="4627"/>
                    <a:pt x="2785" y="4642"/>
                    <a:pt x="2835" y="4642"/>
                  </a:cubicBezTo>
                  <a:cubicBezTo>
                    <a:pt x="3063" y="4642"/>
                    <a:pt x="3230" y="4317"/>
                    <a:pt x="2990" y="4153"/>
                  </a:cubicBezTo>
                  <a:lnTo>
                    <a:pt x="2406" y="3751"/>
                  </a:lnTo>
                  <a:cubicBezTo>
                    <a:pt x="2442" y="3714"/>
                    <a:pt x="2460" y="3696"/>
                    <a:pt x="2479" y="3660"/>
                  </a:cubicBezTo>
                  <a:lnTo>
                    <a:pt x="4213" y="1122"/>
                  </a:lnTo>
                  <a:cubicBezTo>
                    <a:pt x="4359" y="903"/>
                    <a:pt x="4304" y="593"/>
                    <a:pt x="4085" y="429"/>
                  </a:cubicBezTo>
                  <a:lnTo>
                    <a:pt x="3556" y="82"/>
                  </a:lnTo>
                  <a:cubicBezTo>
                    <a:pt x="3466" y="27"/>
                    <a:pt x="3369" y="0"/>
                    <a:pt x="3275"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0" name="Google Shape;1348;p42">
              <a:extLst>
                <a:ext uri="{FF2B5EF4-FFF2-40B4-BE49-F238E27FC236}">
                  <a16:creationId xmlns:a16="http://schemas.microsoft.com/office/drawing/2014/main" id="{8BAB28FD-6266-556E-5723-7E0B33470CD9}"/>
                </a:ext>
              </a:extLst>
            </p:cNvPr>
            <p:cNvSpPr/>
            <p:nvPr/>
          </p:nvSpPr>
          <p:spPr>
            <a:xfrm>
              <a:off x="4762318" y="3066847"/>
              <a:ext cx="138319" cy="95838"/>
            </a:xfrm>
            <a:custGeom>
              <a:avLst/>
              <a:gdLst/>
              <a:ahLst/>
              <a:cxnLst/>
              <a:rect l="l" t="t" r="r" b="b"/>
              <a:pathLst>
                <a:path w="5293" h="3666" extrusionOk="0">
                  <a:moveTo>
                    <a:pt x="571" y="1"/>
                  </a:moveTo>
                  <a:cubicBezTo>
                    <a:pt x="161" y="1"/>
                    <a:pt x="1" y="556"/>
                    <a:pt x="390" y="751"/>
                  </a:cubicBezTo>
                  <a:lnTo>
                    <a:pt x="2453" y="2157"/>
                  </a:lnTo>
                  <a:lnTo>
                    <a:pt x="4534" y="3562"/>
                  </a:lnTo>
                  <a:cubicBezTo>
                    <a:pt x="4615" y="3634"/>
                    <a:pt x="4705" y="3665"/>
                    <a:pt x="4792" y="3665"/>
                  </a:cubicBezTo>
                  <a:cubicBezTo>
                    <a:pt x="5057" y="3665"/>
                    <a:pt x="5293" y="3376"/>
                    <a:pt x="5155" y="3088"/>
                  </a:cubicBezTo>
                  <a:cubicBezTo>
                    <a:pt x="4443" y="1390"/>
                    <a:pt x="4133" y="897"/>
                    <a:pt x="3585" y="514"/>
                  </a:cubicBezTo>
                  <a:cubicBezTo>
                    <a:pt x="3019" y="130"/>
                    <a:pt x="2453" y="21"/>
                    <a:pt x="610" y="2"/>
                  </a:cubicBezTo>
                  <a:cubicBezTo>
                    <a:pt x="596" y="1"/>
                    <a:pt x="583" y="1"/>
                    <a:pt x="571"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1" name="Google Shape;1349;p42">
              <a:extLst>
                <a:ext uri="{FF2B5EF4-FFF2-40B4-BE49-F238E27FC236}">
                  <a16:creationId xmlns:a16="http://schemas.microsoft.com/office/drawing/2014/main" id="{7343D1DB-6BE2-5C0F-341E-01F75C09F347}"/>
                </a:ext>
              </a:extLst>
            </p:cNvPr>
            <p:cNvSpPr/>
            <p:nvPr/>
          </p:nvSpPr>
          <p:spPr>
            <a:xfrm>
              <a:off x="5055399" y="2679153"/>
              <a:ext cx="85427" cy="86584"/>
            </a:xfrm>
            <a:custGeom>
              <a:avLst/>
              <a:gdLst/>
              <a:ahLst/>
              <a:cxnLst/>
              <a:rect l="l" t="t" r="r" b="b"/>
              <a:pathLst>
                <a:path w="3269" h="3312" extrusionOk="0">
                  <a:moveTo>
                    <a:pt x="1651" y="1"/>
                  </a:moveTo>
                  <a:cubicBezTo>
                    <a:pt x="1499" y="1"/>
                    <a:pt x="1351" y="74"/>
                    <a:pt x="1260" y="210"/>
                  </a:cubicBezTo>
                  <a:lnTo>
                    <a:pt x="165" y="1835"/>
                  </a:lnTo>
                  <a:cubicBezTo>
                    <a:pt x="1" y="2054"/>
                    <a:pt x="56" y="2346"/>
                    <a:pt x="293" y="2492"/>
                  </a:cubicBezTo>
                  <a:lnTo>
                    <a:pt x="1352" y="3222"/>
                  </a:lnTo>
                  <a:cubicBezTo>
                    <a:pt x="1433" y="3284"/>
                    <a:pt x="1525" y="3312"/>
                    <a:pt x="1617" y="3312"/>
                  </a:cubicBezTo>
                  <a:cubicBezTo>
                    <a:pt x="1771" y="3312"/>
                    <a:pt x="1924" y="3232"/>
                    <a:pt x="2027" y="3094"/>
                  </a:cubicBezTo>
                  <a:lnTo>
                    <a:pt x="3122" y="1488"/>
                  </a:lnTo>
                  <a:cubicBezTo>
                    <a:pt x="3268" y="1269"/>
                    <a:pt x="3214" y="959"/>
                    <a:pt x="2995" y="813"/>
                  </a:cubicBezTo>
                  <a:lnTo>
                    <a:pt x="1918" y="82"/>
                  </a:lnTo>
                  <a:cubicBezTo>
                    <a:pt x="1835" y="27"/>
                    <a:pt x="1742" y="1"/>
                    <a:pt x="1651"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 name="Google Shape;1350;p42">
              <a:extLst>
                <a:ext uri="{FF2B5EF4-FFF2-40B4-BE49-F238E27FC236}">
                  <a16:creationId xmlns:a16="http://schemas.microsoft.com/office/drawing/2014/main" id="{7387EB11-EB9A-1B33-E44C-D58B9BD6DCD2}"/>
                </a:ext>
              </a:extLst>
            </p:cNvPr>
            <p:cNvSpPr/>
            <p:nvPr/>
          </p:nvSpPr>
          <p:spPr>
            <a:xfrm>
              <a:off x="5102151" y="2654788"/>
              <a:ext cx="47744" cy="50769"/>
            </a:xfrm>
            <a:custGeom>
              <a:avLst/>
              <a:gdLst/>
              <a:ahLst/>
              <a:cxnLst/>
              <a:rect l="l" t="t" r="r" b="b"/>
              <a:pathLst>
                <a:path w="1827" h="1942" extrusionOk="0">
                  <a:moveTo>
                    <a:pt x="1247" y="0"/>
                  </a:moveTo>
                  <a:cubicBezTo>
                    <a:pt x="1176" y="0"/>
                    <a:pt x="1103" y="24"/>
                    <a:pt x="1041" y="65"/>
                  </a:cubicBezTo>
                  <a:lnTo>
                    <a:pt x="1041" y="83"/>
                  </a:lnTo>
                  <a:lnTo>
                    <a:pt x="92" y="1014"/>
                  </a:lnTo>
                  <a:cubicBezTo>
                    <a:pt x="1" y="1160"/>
                    <a:pt x="37" y="1343"/>
                    <a:pt x="183" y="1434"/>
                  </a:cubicBezTo>
                  <a:lnTo>
                    <a:pt x="840" y="1891"/>
                  </a:lnTo>
                  <a:cubicBezTo>
                    <a:pt x="896" y="1925"/>
                    <a:pt x="956" y="1941"/>
                    <a:pt x="1015" y="1941"/>
                  </a:cubicBezTo>
                  <a:cubicBezTo>
                    <a:pt x="1111" y="1941"/>
                    <a:pt x="1204" y="1897"/>
                    <a:pt x="1260" y="1818"/>
                  </a:cubicBezTo>
                  <a:cubicBezTo>
                    <a:pt x="1260" y="1818"/>
                    <a:pt x="1790" y="613"/>
                    <a:pt x="1790" y="595"/>
                  </a:cubicBezTo>
                  <a:cubicBezTo>
                    <a:pt x="1826" y="467"/>
                    <a:pt x="1790" y="321"/>
                    <a:pt x="1680" y="248"/>
                  </a:cubicBezTo>
                  <a:lnTo>
                    <a:pt x="1406" y="47"/>
                  </a:lnTo>
                  <a:cubicBezTo>
                    <a:pt x="1358" y="15"/>
                    <a:pt x="1303" y="0"/>
                    <a:pt x="1247"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3" name="Google Shape;1351;p42">
              <a:extLst>
                <a:ext uri="{FF2B5EF4-FFF2-40B4-BE49-F238E27FC236}">
                  <a16:creationId xmlns:a16="http://schemas.microsoft.com/office/drawing/2014/main" id="{D38E503D-1A0F-920F-376E-D52CBA7A0319}"/>
                </a:ext>
              </a:extLst>
            </p:cNvPr>
            <p:cNvSpPr/>
            <p:nvPr/>
          </p:nvSpPr>
          <p:spPr>
            <a:xfrm>
              <a:off x="5138424" y="2534167"/>
              <a:ext cx="89608" cy="128543"/>
            </a:xfrm>
            <a:custGeom>
              <a:avLst/>
              <a:gdLst/>
              <a:ahLst/>
              <a:cxnLst/>
              <a:rect l="l" t="t" r="r" b="b"/>
              <a:pathLst>
                <a:path w="3429" h="4917" extrusionOk="0">
                  <a:moveTo>
                    <a:pt x="3355" y="1"/>
                  </a:moveTo>
                  <a:cubicBezTo>
                    <a:pt x="3349" y="1"/>
                    <a:pt x="3344" y="2"/>
                    <a:pt x="3341" y="6"/>
                  </a:cubicBezTo>
                  <a:lnTo>
                    <a:pt x="0" y="4770"/>
                  </a:lnTo>
                  <a:lnTo>
                    <a:pt x="219" y="4916"/>
                  </a:lnTo>
                  <a:lnTo>
                    <a:pt x="3414" y="61"/>
                  </a:lnTo>
                  <a:cubicBezTo>
                    <a:pt x="3429" y="31"/>
                    <a:pt x="3383" y="1"/>
                    <a:pt x="3355"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4" name="Google Shape;1352;p42">
              <a:extLst>
                <a:ext uri="{FF2B5EF4-FFF2-40B4-BE49-F238E27FC236}">
                  <a16:creationId xmlns:a16="http://schemas.microsoft.com/office/drawing/2014/main" id="{80B6F1B3-3D1F-744D-1832-B6A822B023EB}"/>
                </a:ext>
              </a:extLst>
            </p:cNvPr>
            <p:cNvSpPr/>
            <p:nvPr/>
          </p:nvSpPr>
          <p:spPr>
            <a:xfrm>
              <a:off x="5136020" y="2653586"/>
              <a:ext cx="13850" cy="10065"/>
            </a:xfrm>
            <a:custGeom>
              <a:avLst/>
              <a:gdLst/>
              <a:ahLst/>
              <a:cxnLst/>
              <a:rect l="l" t="t" r="r" b="b"/>
              <a:pathLst>
                <a:path w="530" h="385" extrusionOk="0">
                  <a:moveTo>
                    <a:pt x="122" y="1"/>
                  </a:moveTo>
                  <a:cubicBezTo>
                    <a:pt x="84" y="1"/>
                    <a:pt x="49" y="21"/>
                    <a:pt x="37" y="56"/>
                  </a:cubicBezTo>
                  <a:cubicBezTo>
                    <a:pt x="1" y="93"/>
                    <a:pt x="1" y="166"/>
                    <a:pt x="56" y="202"/>
                  </a:cubicBezTo>
                  <a:lnTo>
                    <a:pt x="311" y="367"/>
                  </a:lnTo>
                  <a:cubicBezTo>
                    <a:pt x="334" y="379"/>
                    <a:pt x="355" y="385"/>
                    <a:pt x="376" y="385"/>
                  </a:cubicBezTo>
                  <a:cubicBezTo>
                    <a:pt x="471" y="385"/>
                    <a:pt x="529" y="263"/>
                    <a:pt x="439" y="202"/>
                  </a:cubicBezTo>
                  <a:lnTo>
                    <a:pt x="183" y="20"/>
                  </a:lnTo>
                  <a:cubicBezTo>
                    <a:pt x="164" y="7"/>
                    <a:pt x="142" y="1"/>
                    <a:pt x="122"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5" name="Google Shape;1353;p42">
              <a:extLst>
                <a:ext uri="{FF2B5EF4-FFF2-40B4-BE49-F238E27FC236}">
                  <a16:creationId xmlns:a16="http://schemas.microsoft.com/office/drawing/2014/main" id="{43B771BE-29B7-8F06-BEEE-90A7E9FE8775}"/>
                </a:ext>
              </a:extLst>
            </p:cNvPr>
            <p:cNvSpPr/>
            <p:nvPr/>
          </p:nvSpPr>
          <p:spPr>
            <a:xfrm>
              <a:off x="5044424" y="2742392"/>
              <a:ext cx="52030" cy="44390"/>
            </a:xfrm>
            <a:custGeom>
              <a:avLst/>
              <a:gdLst/>
              <a:ahLst/>
              <a:cxnLst/>
              <a:rect l="l" t="t" r="r" b="b"/>
              <a:pathLst>
                <a:path w="1991" h="1698" extrusionOk="0">
                  <a:moveTo>
                    <a:pt x="457" y="0"/>
                  </a:moveTo>
                  <a:lnTo>
                    <a:pt x="1" y="657"/>
                  </a:lnTo>
                  <a:lnTo>
                    <a:pt x="1534" y="1698"/>
                  </a:lnTo>
                  <a:lnTo>
                    <a:pt x="1991" y="1041"/>
                  </a:lnTo>
                  <a:lnTo>
                    <a:pt x="457" y="0"/>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6" name="Google Shape;1354;p42">
              <a:extLst>
                <a:ext uri="{FF2B5EF4-FFF2-40B4-BE49-F238E27FC236}">
                  <a16:creationId xmlns:a16="http://schemas.microsoft.com/office/drawing/2014/main" id="{70434B11-3987-78E6-BBD3-095D39FAF4CC}"/>
                </a:ext>
              </a:extLst>
            </p:cNvPr>
            <p:cNvSpPr/>
            <p:nvPr/>
          </p:nvSpPr>
          <p:spPr>
            <a:xfrm>
              <a:off x="5038230" y="2724354"/>
              <a:ext cx="81664" cy="57095"/>
            </a:xfrm>
            <a:custGeom>
              <a:avLst/>
              <a:gdLst/>
              <a:ahLst/>
              <a:cxnLst/>
              <a:rect l="l" t="t" r="r" b="b"/>
              <a:pathLst>
                <a:path w="3125" h="2184" extrusionOk="0">
                  <a:moveTo>
                    <a:pt x="311" y="0"/>
                  </a:moveTo>
                  <a:cubicBezTo>
                    <a:pt x="225" y="0"/>
                    <a:pt x="137" y="45"/>
                    <a:pt x="92" y="124"/>
                  </a:cubicBezTo>
                  <a:cubicBezTo>
                    <a:pt x="1" y="234"/>
                    <a:pt x="37" y="398"/>
                    <a:pt x="165" y="489"/>
                  </a:cubicBezTo>
                  <a:lnTo>
                    <a:pt x="2593" y="2132"/>
                  </a:lnTo>
                  <a:cubicBezTo>
                    <a:pt x="2645" y="2168"/>
                    <a:pt x="2697" y="2184"/>
                    <a:pt x="2746" y="2184"/>
                  </a:cubicBezTo>
                  <a:cubicBezTo>
                    <a:pt x="2971" y="2184"/>
                    <a:pt x="3125" y="1859"/>
                    <a:pt x="2885" y="1694"/>
                  </a:cubicBezTo>
                  <a:lnTo>
                    <a:pt x="457" y="51"/>
                  </a:lnTo>
                  <a:cubicBezTo>
                    <a:pt x="416" y="17"/>
                    <a:pt x="364" y="0"/>
                    <a:pt x="311"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7" name="Google Shape;1355;p42">
              <a:extLst>
                <a:ext uri="{FF2B5EF4-FFF2-40B4-BE49-F238E27FC236}">
                  <a16:creationId xmlns:a16="http://schemas.microsoft.com/office/drawing/2014/main" id="{34946A24-28D9-0043-7AF9-0F095EAE481C}"/>
                </a:ext>
              </a:extLst>
            </p:cNvPr>
            <p:cNvSpPr/>
            <p:nvPr/>
          </p:nvSpPr>
          <p:spPr>
            <a:xfrm>
              <a:off x="4812571" y="2749267"/>
              <a:ext cx="288163" cy="369681"/>
            </a:xfrm>
            <a:custGeom>
              <a:avLst/>
              <a:gdLst/>
              <a:ahLst/>
              <a:cxnLst/>
              <a:rect l="l" t="t" r="r" b="b"/>
              <a:pathLst>
                <a:path w="11027" h="14141" extrusionOk="0">
                  <a:moveTo>
                    <a:pt x="8540" y="1"/>
                  </a:moveTo>
                  <a:cubicBezTo>
                    <a:pt x="8361" y="1"/>
                    <a:pt x="8183" y="89"/>
                    <a:pt x="8070" y="248"/>
                  </a:cubicBezTo>
                  <a:lnTo>
                    <a:pt x="1" y="12205"/>
                  </a:lnTo>
                  <a:lnTo>
                    <a:pt x="2776" y="14140"/>
                  </a:lnTo>
                  <a:lnTo>
                    <a:pt x="10863" y="2147"/>
                  </a:lnTo>
                  <a:cubicBezTo>
                    <a:pt x="11027" y="1873"/>
                    <a:pt x="10972" y="1526"/>
                    <a:pt x="10717" y="1362"/>
                  </a:cubicBezTo>
                  <a:lnTo>
                    <a:pt x="8855" y="102"/>
                  </a:lnTo>
                  <a:cubicBezTo>
                    <a:pt x="8758" y="33"/>
                    <a:pt x="8649" y="1"/>
                    <a:pt x="8540"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8" name="Google Shape;1356;p42">
              <a:extLst>
                <a:ext uri="{FF2B5EF4-FFF2-40B4-BE49-F238E27FC236}">
                  <a16:creationId xmlns:a16="http://schemas.microsoft.com/office/drawing/2014/main" id="{24277B6C-BABA-D85D-D04D-38E85C3CF606}"/>
                </a:ext>
              </a:extLst>
            </p:cNvPr>
            <p:cNvSpPr/>
            <p:nvPr/>
          </p:nvSpPr>
          <p:spPr>
            <a:xfrm>
              <a:off x="4966678" y="2749267"/>
              <a:ext cx="134060" cy="139653"/>
            </a:xfrm>
            <a:custGeom>
              <a:avLst/>
              <a:gdLst/>
              <a:ahLst/>
              <a:cxnLst/>
              <a:rect l="l" t="t" r="r" b="b"/>
              <a:pathLst>
                <a:path w="5130" h="5342" extrusionOk="0">
                  <a:moveTo>
                    <a:pt x="2638" y="1"/>
                  </a:moveTo>
                  <a:cubicBezTo>
                    <a:pt x="2455" y="1"/>
                    <a:pt x="2275" y="89"/>
                    <a:pt x="2173" y="248"/>
                  </a:cubicBezTo>
                  <a:lnTo>
                    <a:pt x="0" y="3461"/>
                  </a:lnTo>
                  <a:lnTo>
                    <a:pt x="2812" y="5341"/>
                  </a:lnTo>
                  <a:lnTo>
                    <a:pt x="4966" y="2147"/>
                  </a:lnTo>
                  <a:cubicBezTo>
                    <a:pt x="5130" y="1891"/>
                    <a:pt x="5057" y="1544"/>
                    <a:pt x="4801" y="1362"/>
                  </a:cubicBezTo>
                  <a:lnTo>
                    <a:pt x="2958" y="102"/>
                  </a:lnTo>
                  <a:cubicBezTo>
                    <a:pt x="2861" y="33"/>
                    <a:pt x="2749" y="1"/>
                    <a:pt x="2638" y="1"/>
                  </a:cubicBezTo>
                  <a:close/>
                </a:path>
              </a:pathLst>
            </a:custGeom>
            <a:solidFill>
              <a:srgbClr val="F8DB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9" name="Google Shape;1357;p42">
              <a:extLst>
                <a:ext uri="{FF2B5EF4-FFF2-40B4-BE49-F238E27FC236}">
                  <a16:creationId xmlns:a16="http://schemas.microsoft.com/office/drawing/2014/main" id="{9B6FD47D-186A-C76B-A78F-C391DC9D84AC}"/>
                </a:ext>
              </a:extLst>
            </p:cNvPr>
            <p:cNvSpPr/>
            <p:nvPr/>
          </p:nvSpPr>
          <p:spPr>
            <a:xfrm>
              <a:off x="5052551" y="2806415"/>
              <a:ext cx="31516" cy="24286"/>
            </a:xfrm>
            <a:custGeom>
              <a:avLst/>
              <a:gdLst/>
              <a:ahLst/>
              <a:cxnLst/>
              <a:rect l="l" t="t" r="r" b="b"/>
              <a:pathLst>
                <a:path w="1206" h="929" extrusionOk="0">
                  <a:moveTo>
                    <a:pt x="171" y="1"/>
                  </a:moveTo>
                  <a:cubicBezTo>
                    <a:pt x="122" y="1"/>
                    <a:pt x="76" y="20"/>
                    <a:pt x="55" y="52"/>
                  </a:cubicBezTo>
                  <a:cubicBezTo>
                    <a:pt x="0" y="125"/>
                    <a:pt x="18" y="235"/>
                    <a:pt x="91" y="289"/>
                  </a:cubicBezTo>
                  <a:lnTo>
                    <a:pt x="1022" y="928"/>
                  </a:lnTo>
                  <a:lnTo>
                    <a:pt x="1205" y="673"/>
                  </a:lnTo>
                  <a:lnTo>
                    <a:pt x="274" y="34"/>
                  </a:lnTo>
                  <a:cubicBezTo>
                    <a:pt x="243" y="11"/>
                    <a:pt x="206" y="1"/>
                    <a:pt x="171"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0" name="Google Shape;1358;p42">
              <a:extLst>
                <a:ext uri="{FF2B5EF4-FFF2-40B4-BE49-F238E27FC236}">
                  <a16:creationId xmlns:a16="http://schemas.microsoft.com/office/drawing/2014/main" id="{D5C8CBBF-A376-F068-B255-99AD2CB2E03E}"/>
                </a:ext>
              </a:extLst>
            </p:cNvPr>
            <p:cNvSpPr/>
            <p:nvPr/>
          </p:nvSpPr>
          <p:spPr>
            <a:xfrm>
              <a:off x="5027725" y="2842727"/>
              <a:ext cx="31516" cy="24234"/>
            </a:xfrm>
            <a:custGeom>
              <a:avLst/>
              <a:gdLst/>
              <a:ahLst/>
              <a:cxnLst/>
              <a:rect l="l" t="t" r="r" b="b"/>
              <a:pathLst>
                <a:path w="1206" h="927" extrusionOk="0">
                  <a:moveTo>
                    <a:pt x="178" y="0"/>
                  </a:moveTo>
                  <a:cubicBezTo>
                    <a:pt x="127" y="0"/>
                    <a:pt x="78" y="24"/>
                    <a:pt x="56" y="69"/>
                  </a:cubicBezTo>
                  <a:cubicBezTo>
                    <a:pt x="1" y="142"/>
                    <a:pt x="19" y="233"/>
                    <a:pt x="92" y="288"/>
                  </a:cubicBezTo>
                  <a:lnTo>
                    <a:pt x="1041" y="927"/>
                  </a:lnTo>
                  <a:lnTo>
                    <a:pt x="1206" y="671"/>
                  </a:lnTo>
                  <a:lnTo>
                    <a:pt x="275" y="32"/>
                  </a:lnTo>
                  <a:cubicBezTo>
                    <a:pt x="246" y="10"/>
                    <a:pt x="211" y="0"/>
                    <a:pt x="178"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1" name="Google Shape;1359;p42">
              <a:extLst>
                <a:ext uri="{FF2B5EF4-FFF2-40B4-BE49-F238E27FC236}">
                  <a16:creationId xmlns:a16="http://schemas.microsoft.com/office/drawing/2014/main" id="{B3D20D47-FC9F-5637-BAE3-CC342C6261AE}"/>
                </a:ext>
              </a:extLst>
            </p:cNvPr>
            <p:cNvSpPr/>
            <p:nvPr/>
          </p:nvSpPr>
          <p:spPr>
            <a:xfrm>
              <a:off x="5002924" y="2878542"/>
              <a:ext cx="31516" cy="24679"/>
            </a:xfrm>
            <a:custGeom>
              <a:avLst/>
              <a:gdLst/>
              <a:ahLst/>
              <a:cxnLst/>
              <a:rect l="l" t="t" r="r" b="b"/>
              <a:pathLst>
                <a:path w="1206" h="944" extrusionOk="0">
                  <a:moveTo>
                    <a:pt x="183" y="0"/>
                  </a:moveTo>
                  <a:cubicBezTo>
                    <a:pt x="130" y="0"/>
                    <a:pt x="78" y="29"/>
                    <a:pt x="55" y="86"/>
                  </a:cubicBezTo>
                  <a:cubicBezTo>
                    <a:pt x="1" y="159"/>
                    <a:pt x="19" y="250"/>
                    <a:pt x="92" y="305"/>
                  </a:cubicBezTo>
                  <a:lnTo>
                    <a:pt x="1041" y="944"/>
                  </a:lnTo>
                  <a:lnTo>
                    <a:pt x="1206" y="688"/>
                  </a:lnTo>
                  <a:lnTo>
                    <a:pt x="275" y="31"/>
                  </a:lnTo>
                  <a:cubicBezTo>
                    <a:pt x="247" y="11"/>
                    <a:pt x="215" y="0"/>
                    <a:pt x="183"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2" name="Google Shape;1360;p42">
              <a:extLst>
                <a:ext uri="{FF2B5EF4-FFF2-40B4-BE49-F238E27FC236}">
                  <a16:creationId xmlns:a16="http://schemas.microsoft.com/office/drawing/2014/main" id="{3AD2F638-426F-B659-CB88-D10C835024F9}"/>
                </a:ext>
              </a:extLst>
            </p:cNvPr>
            <p:cNvSpPr/>
            <p:nvPr/>
          </p:nvSpPr>
          <p:spPr>
            <a:xfrm>
              <a:off x="4978124" y="2915273"/>
              <a:ext cx="31986" cy="24705"/>
            </a:xfrm>
            <a:custGeom>
              <a:avLst/>
              <a:gdLst/>
              <a:ahLst/>
              <a:cxnLst/>
              <a:rect l="l" t="t" r="r" b="b"/>
              <a:pathLst>
                <a:path w="1224" h="945" extrusionOk="0">
                  <a:moveTo>
                    <a:pt x="183" y="0"/>
                  </a:moveTo>
                  <a:cubicBezTo>
                    <a:pt x="135" y="0"/>
                    <a:pt x="88" y="24"/>
                    <a:pt x="55" y="68"/>
                  </a:cubicBezTo>
                  <a:cubicBezTo>
                    <a:pt x="0" y="141"/>
                    <a:pt x="19" y="251"/>
                    <a:pt x="92" y="287"/>
                  </a:cubicBezTo>
                  <a:lnTo>
                    <a:pt x="1059" y="945"/>
                  </a:lnTo>
                  <a:lnTo>
                    <a:pt x="1224" y="689"/>
                  </a:lnTo>
                  <a:lnTo>
                    <a:pt x="274" y="32"/>
                  </a:lnTo>
                  <a:cubicBezTo>
                    <a:pt x="245" y="10"/>
                    <a:pt x="214" y="0"/>
                    <a:pt x="183"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3" name="Google Shape;1361;p42">
              <a:extLst>
                <a:ext uri="{FF2B5EF4-FFF2-40B4-BE49-F238E27FC236}">
                  <a16:creationId xmlns:a16="http://schemas.microsoft.com/office/drawing/2014/main" id="{7C008B48-6318-0CA2-54F5-FC07B968F4F6}"/>
                </a:ext>
              </a:extLst>
            </p:cNvPr>
            <p:cNvSpPr/>
            <p:nvPr/>
          </p:nvSpPr>
          <p:spPr>
            <a:xfrm>
              <a:off x="4953324" y="2951977"/>
              <a:ext cx="32457" cy="24757"/>
            </a:xfrm>
            <a:custGeom>
              <a:avLst/>
              <a:gdLst/>
              <a:ahLst/>
              <a:cxnLst/>
              <a:rect l="l" t="t" r="r" b="b"/>
              <a:pathLst>
                <a:path w="1242" h="947" extrusionOk="0">
                  <a:moveTo>
                    <a:pt x="177" y="0"/>
                  </a:moveTo>
                  <a:cubicBezTo>
                    <a:pt x="131" y="0"/>
                    <a:pt x="87" y="20"/>
                    <a:pt x="55" y="52"/>
                  </a:cubicBezTo>
                  <a:cubicBezTo>
                    <a:pt x="0" y="125"/>
                    <a:pt x="18" y="234"/>
                    <a:pt x="110" y="289"/>
                  </a:cubicBezTo>
                  <a:lnTo>
                    <a:pt x="1059" y="946"/>
                  </a:lnTo>
                  <a:lnTo>
                    <a:pt x="1241" y="672"/>
                  </a:lnTo>
                  <a:lnTo>
                    <a:pt x="274" y="34"/>
                  </a:lnTo>
                  <a:cubicBezTo>
                    <a:pt x="243" y="11"/>
                    <a:pt x="210" y="0"/>
                    <a:pt x="177"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4" name="Google Shape;1362;p42">
              <a:extLst>
                <a:ext uri="{FF2B5EF4-FFF2-40B4-BE49-F238E27FC236}">
                  <a16:creationId xmlns:a16="http://schemas.microsoft.com/office/drawing/2014/main" id="{E453F4C6-D220-5E48-51B4-0DA1DECCF346}"/>
                </a:ext>
              </a:extLst>
            </p:cNvPr>
            <p:cNvSpPr/>
            <p:nvPr/>
          </p:nvSpPr>
          <p:spPr>
            <a:xfrm>
              <a:off x="4928498" y="2988237"/>
              <a:ext cx="32483" cy="24757"/>
            </a:xfrm>
            <a:custGeom>
              <a:avLst/>
              <a:gdLst/>
              <a:ahLst/>
              <a:cxnLst/>
              <a:rect l="l" t="t" r="r" b="b"/>
              <a:pathLst>
                <a:path w="1243" h="947" extrusionOk="0">
                  <a:moveTo>
                    <a:pt x="185" y="1"/>
                  </a:moveTo>
                  <a:cubicBezTo>
                    <a:pt x="138" y="1"/>
                    <a:pt x="87" y="20"/>
                    <a:pt x="56" y="52"/>
                  </a:cubicBezTo>
                  <a:cubicBezTo>
                    <a:pt x="1" y="125"/>
                    <a:pt x="19" y="235"/>
                    <a:pt x="110" y="289"/>
                  </a:cubicBezTo>
                  <a:lnTo>
                    <a:pt x="1060" y="947"/>
                  </a:lnTo>
                  <a:lnTo>
                    <a:pt x="1242" y="691"/>
                  </a:lnTo>
                  <a:lnTo>
                    <a:pt x="275" y="34"/>
                  </a:lnTo>
                  <a:cubicBezTo>
                    <a:pt x="252" y="11"/>
                    <a:pt x="219" y="1"/>
                    <a:pt x="185"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5" name="Google Shape;1363;p42">
              <a:extLst>
                <a:ext uri="{FF2B5EF4-FFF2-40B4-BE49-F238E27FC236}">
                  <a16:creationId xmlns:a16="http://schemas.microsoft.com/office/drawing/2014/main" id="{B5AFE343-207F-03AC-2882-802DA0AB0967}"/>
                </a:ext>
              </a:extLst>
            </p:cNvPr>
            <p:cNvSpPr/>
            <p:nvPr/>
          </p:nvSpPr>
          <p:spPr>
            <a:xfrm>
              <a:off x="4904168" y="3024549"/>
              <a:ext cx="31986" cy="24731"/>
            </a:xfrm>
            <a:custGeom>
              <a:avLst/>
              <a:gdLst/>
              <a:ahLst/>
              <a:cxnLst/>
              <a:rect l="l" t="t" r="r" b="b"/>
              <a:pathLst>
                <a:path w="1224" h="946" extrusionOk="0">
                  <a:moveTo>
                    <a:pt x="174" y="0"/>
                  </a:moveTo>
                  <a:cubicBezTo>
                    <a:pt x="127" y="0"/>
                    <a:pt x="78" y="25"/>
                    <a:pt x="56" y="69"/>
                  </a:cubicBezTo>
                  <a:cubicBezTo>
                    <a:pt x="1" y="142"/>
                    <a:pt x="19" y="233"/>
                    <a:pt x="92" y="288"/>
                  </a:cubicBezTo>
                  <a:lnTo>
                    <a:pt x="1060" y="945"/>
                  </a:lnTo>
                  <a:lnTo>
                    <a:pt x="1224" y="689"/>
                  </a:lnTo>
                  <a:lnTo>
                    <a:pt x="256" y="32"/>
                  </a:lnTo>
                  <a:cubicBezTo>
                    <a:pt x="235" y="11"/>
                    <a:pt x="205" y="0"/>
                    <a:pt x="174"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76" name="Google Shape;1364;p42">
            <a:extLst>
              <a:ext uri="{FF2B5EF4-FFF2-40B4-BE49-F238E27FC236}">
                <a16:creationId xmlns:a16="http://schemas.microsoft.com/office/drawing/2014/main" id="{68DC61B6-8776-6CA9-E100-2E3BAEF52AA0}"/>
              </a:ext>
            </a:extLst>
          </p:cNvPr>
          <p:cNvGrpSpPr/>
          <p:nvPr/>
        </p:nvGrpSpPr>
        <p:grpSpPr>
          <a:xfrm rot="-726763">
            <a:off x="3061109" y="2360730"/>
            <a:ext cx="1086098" cy="1105646"/>
            <a:chOff x="3929067" y="2170184"/>
            <a:chExt cx="919330" cy="935876"/>
          </a:xfrm>
        </p:grpSpPr>
        <p:sp>
          <p:nvSpPr>
            <p:cNvPr id="177" name="Google Shape;1365;p42">
              <a:extLst>
                <a:ext uri="{FF2B5EF4-FFF2-40B4-BE49-F238E27FC236}">
                  <a16:creationId xmlns:a16="http://schemas.microsoft.com/office/drawing/2014/main" id="{9D885E68-8F5B-4716-6C4F-A6AD7567EDCF}"/>
                </a:ext>
              </a:extLst>
            </p:cNvPr>
            <p:cNvSpPr/>
            <p:nvPr/>
          </p:nvSpPr>
          <p:spPr>
            <a:xfrm>
              <a:off x="3929067" y="2170184"/>
              <a:ext cx="196569" cy="430959"/>
            </a:xfrm>
            <a:custGeom>
              <a:avLst/>
              <a:gdLst/>
              <a:ahLst/>
              <a:cxnLst/>
              <a:rect l="l" t="t" r="r" b="b"/>
              <a:pathLst>
                <a:path w="7522" h="16485" extrusionOk="0">
                  <a:moveTo>
                    <a:pt x="6645" y="2081"/>
                  </a:moveTo>
                  <a:cubicBezTo>
                    <a:pt x="5313" y="2355"/>
                    <a:pt x="4017" y="2757"/>
                    <a:pt x="2775" y="3286"/>
                  </a:cubicBezTo>
                  <a:cubicBezTo>
                    <a:pt x="2027" y="3615"/>
                    <a:pt x="1570" y="3980"/>
                    <a:pt x="1534" y="4947"/>
                  </a:cubicBezTo>
                  <a:cubicBezTo>
                    <a:pt x="1534" y="5458"/>
                    <a:pt x="1589" y="5988"/>
                    <a:pt x="1698" y="6499"/>
                  </a:cubicBezTo>
                  <a:cubicBezTo>
                    <a:pt x="1972" y="7923"/>
                    <a:pt x="2355" y="9347"/>
                    <a:pt x="2666" y="10679"/>
                  </a:cubicBezTo>
                  <a:cubicBezTo>
                    <a:pt x="3140" y="12706"/>
                    <a:pt x="3688" y="14422"/>
                    <a:pt x="3998" y="16247"/>
                  </a:cubicBezTo>
                  <a:cubicBezTo>
                    <a:pt x="3670" y="16338"/>
                    <a:pt x="3378" y="16430"/>
                    <a:pt x="3049" y="16485"/>
                  </a:cubicBezTo>
                  <a:cubicBezTo>
                    <a:pt x="2063" y="13819"/>
                    <a:pt x="1242" y="11081"/>
                    <a:pt x="585" y="8306"/>
                  </a:cubicBezTo>
                  <a:cubicBezTo>
                    <a:pt x="366" y="7339"/>
                    <a:pt x="92" y="6335"/>
                    <a:pt x="19" y="5349"/>
                  </a:cubicBezTo>
                  <a:cubicBezTo>
                    <a:pt x="1" y="5075"/>
                    <a:pt x="1" y="4783"/>
                    <a:pt x="19" y="4509"/>
                  </a:cubicBezTo>
                  <a:cubicBezTo>
                    <a:pt x="128" y="3067"/>
                    <a:pt x="1260" y="2337"/>
                    <a:pt x="2428" y="1899"/>
                  </a:cubicBezTo>
                  <a:cubicBezTo>
                    <a:pt x="3688" y="1406"/>
                    <a:pt x="5112" y="1242"/>
                    <a:pt x="6609" y="1059"/>
                  </a:cubicBezTo>
                  <a:cubicBezTo>
                    <a:pt x="6737" y="694"/>
                    <a:pt x="6682" y="0"/>
                    <a:pt x="7065" y="37"/>
                  </a:cubicBezTo>
                  <a:cubicBezTo>
                    <a:pt x="7503" y="73"/>
                    <a:pt x="7522" y="822"/>
                    <a:pt x="7522" y="1479"/>
                  </a:cubicBezTo>
                  <a:cubicBezTo>
                    <a:pt x="7522" y="2154"/>
                    <a:pt x="7485" y="2958"/>
                    <a:pt x="7029" y="2921"/>
                  </a:cubicBezTo>
                  <a:cubicBezTo>
                    <a:pt x="6682" y="2884"/>
                    <a:pt x="6737" y="2410"/>
                    <a:pt x="6645" y="208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 name="Google Shape;1366;p42">
              <a:extLst>
                <a:ext uri="{FF2B5EF4-FFF2-40B4-BE49-F238E27FC236}">
                  <a16:creationId xmlns:a16="http://schemas.microsoft.com/office/drawing/2014/main" id="{0298EDC7-91C5-A1DE-34F4-5C85423210E5}"/>
                </a:ext>
              </a:extLst>
            </p:cNvPr>
            <p:cNvSpPr/>
            <p:nvPr/>
          </p:nvSpPr>
          <p:spPr>
            <a:xfrm>
              <a:off x="4194317" y="2170184"/>
              <a:ext cx="196569" cy="430959"/>
            </a:xfrm>
            <a:custGeom>
              <a:avLst/>
              <a:gdLst/>
              <a:ahLst/>
              <a:cxnLst/>
              <a:rect l="l" t="t" r="r" b="b"/>
              <a:pathLst>
                <a:path w="7522" h="16485" extrusionOk="0">
                  <a:moveTo>
                    <a:pt x="877" y="2081"/>
                  </a:moveTo>
                  <a:cubicBezTo>
                    <a:pt x="2191" y="2355"/>
                    <a:pt x="3505" y="2757"/>
                    <a:pt x="4747" y="3286"/>
                  </a:cubicBezTo>
                  <a:cubicBezTo>
                    <a:pt x="5495" y="3615"/>
                    <a:pt x="5951" y="3980"/>
                    <a:pt x="5988" y="4947"/>
                  </a:cubicBezTo>
                  <a:cubicBezTo>
                    <a:pt x="5988" y="5458"/>
                    <a:pt x="5933" y="5988"/>
                    <a:pt x="5824" y="6499"/>
                  </a:cubicBezTo>
                  <a:cubicBezTo>
                    <a:pt x="5550" y="7923"/>
                    <a:pt x="5167" y="9347"/>
                    <a:pt x="4856" y="10679"/>
                  </a:cubicBezTo>
                  <a:cubicBezTo>
                    <a:pt x="4382" y="12706"/>
                    <a:pt x="3816" y="14422"/>
                    <a:pt x="3524" y="16247"/>
                  </a:cubicBezTo>
                  <a:cubicBezTo>
                    <a:pt x="3852" y="16338"/>
                    <a:pt x="4144" y="16430"/>
                    <a:pt x="4473" y="16485"/>
                  </a:cubicBezTo>
                  <a:cubicBezTo>
                    <a:pt x="5459" y="13819"/>
                    <a:pt x="6280" y="11081"/>
                    <a:pt x="6937" y="8306"/>
                  </a:cubicBezTo>
                  <a:cubicBezTo>
                    <a:pt x="7156" y="7339"/>
                    <a:pt x="7430" y="6335"/>
                    <a:pt x="7503" y="5349"/>
                  </a:cubicBezTo>
                  <a:cubicBezTo>
                    <a:pt x="7521" y="5075"/>
                    <a:pt x="7521" y="4783"/>
                    <a:pt x="7503" y="4509"/>
                  </a:cubicBezTo>
                  <a:cubicBezTo>
                    <a:pt x="7394" y="3067"/>
                    <a:pt x="6262" y="2337"/>
                    <a:pt x="5093" y="1899"/>
                  </a:cubicBezTo>
                  <a:cubicBezTo>
                    <a:pt x="3834" y="1406"/>
                    <a:pt x="2410" y="1242"/>
                    <a:pt x="913" y="1059"/>
                  </a:cubicBezTo>
                  <a:cubicBezTo>
                    <a:pt x="785" y="694"/>
                    <a:pt x="840" y="0"/>
                    <a:pt x="457" y="37"/>
                  </a:cubicBezTo>
                  <a:cubicBezTo>
                    <a:pt x="19" y="73"/>
                    <a:pt x="0" y="822"/>
                    <a:pt x="0" y="1479"/>
                  </a:cubicBezTo>
                  <a:cubicBezTo>
                    <a:pt x="0" y="2154"/>
                    <a:pt x="37" y="2958"/>
                    <a:pt x="493" y="2921"/>
                  </a:cubicBezTo>
                  <a:cubicBezTo>
                    <a:pt x="822" y="2884"/>
                    <a:pt x="767" y="2410"/>
                    <a:pt x="877" y="208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9" name="Google Shape;1367;p42">
              <a:extLst>
                <a:ext uri="{FF2B5EF4-FFF2-40B4-BE49-F238E27FC236}">
                  <a16:creationId xmlns:a16="http://schemas.microsoft.com/office/drawing/2014/main" id="{9DA8979F-D9D5-E425-7E87-5A68492E5A7D}"/>
                </a:ext>
              </a:extLst>
            </p:cNvPr>
            <p:cNvSpPr/>
            <p:nvPr/>
          </p:nvSpPr>
          <p:spPr>
            <a:xfrm>
              <a:off x="3993458" y="2575838"/>
              <a:ext cx="730403" cy="530222"/>
            </a:xfrm>
            <a:custGeom>
              <a:avLst/>
              <a:gdLst/>
              <a:ahLst/>
              <a:cxnLst/>
              <a:rect l="l" t="t" r="r" b="b"/>
              <a:pathLst>
                <a:path w="27950" h="20282" extrusionOk="0">
                  <a:moveTo>
                    <a:pt x="10753" y="0"/>
                  </a:moveTo>
                  <a:cubicBezTo>
                    <a:pt x="11593" y="73"/>
                    <a:pt x="12414" y="146"/>
                    <a:pt x="13236" y="219"/>
                  </a:cubicBezTo>
                  <a:cubicBezTo>
                    <a:pt x="12761" y="3815"/>
                    <a:pt x="11155" y="6261"/>
                    <a:pt x="8015" y="7193"/>
                  </a:cubicBezTo>
                  <a:cubicBezTo>
                    <a:pt x="8344" y="8799"/>
                    <a:pt x="8617" y="10296"/>
                    <a:pt x="9165" y="11665"/>
                  </a:cubicBezTo>
                  <a:cubicBezTo>
                    <a:pt x="9676" y="12943"/>
                    <a:pt x="10352" y="14148"/>
                    <a:pt x="11191" y="15225"/>
                  </a:cubicBezTo>
                  <a:cubicBezTo>
                    <a:pt x="12013" y="16302"/>
                    <a:pt x="12889" y="17178"/>
                    <a:pt x="14203" y="17799"/>
                  </a:cubicBezTo>
                  <a:cubicBezTo>
                    <a:pt x="15481" y="18401"/>
                    <a:pt x="17307" y="18511"/>
                    <a:pt x="18913" y="17981"/>
                  </a:cubicBezTo>
                  <a:cubicBezTo>
                    <a:pt x="20282" y="17525"/>
                    <a:pt x="21286" y="16612"/>
                    <a:pt x="22071" y="15553"/>
                  </a:cubicBezTo>
                  <a:cubicBezTo>
                    <a:pt x="22875" y="14440"/>
                    <a:pt x="23276" y="13052"/>
                    <a:pt x="23495" y="11391"/>
                  </a:cubicBezTo>
                  <a:cubicBezTo>
                    <a:pt x="23605" y="10533"/>
                    <a:pt x="23660" y="9712"/>
                    <a:pt x="23842" y="8945"/>
                  </a:cubicBezTo>
                  <a:cubicBezTo>
                    <a:pt x="24371" y="6736"/>
                    <a:pt x="25266" y="4838"/>
                    <a:pt x="27767" y="4491"/>
                  </a:cubicBezTo>
                  <a:cubicBezTo>
                    <a:pt x="27803" y="4655"/>
                    <a:pt x="27840" y="4801"/>
                    <a:pt x="27876" y="4965"/>
                  </a:cubicBezTo>
                  <a:cubicBezTo>
                    <a:pt x="27913" y="5130"/>
                    <a:pt x="27949" y="5294"/>
                    <a:pt x="27949" y="5458"/>
                  </a:cubicBezTo>
                  <a:cubicBezTo>
                    <a:pt x="27913" y="5623"/>
                    <a:pt x="27639" y="5714"/>
                    <a:pt x="27511" y="5805"/>
                  </a:cubicBezTo>
                  <a:cubicBezTo>
                    <a:pt x="27384" y="5933"/>
                    <a:pt x="27238" y="6061"/>
                    <a:pt x="27091" y="6170"/>
                  </a:cubicBezTo>
                  <a:cubicBezTo>
                    <a:pt x="26124" y="7211"/>
                    <a:pt x="25576" y="8708"/>
                    <a:pt x="25302" y="10405"/>
                  </a:cubicBezTo>
                  <a:cubicBezTo>
                    <a:pt x="25156" y="11318"/>
                    <a:pt x="25120" y="12194"/>
                    <a:pt x="24956" y="13052"/>
                  </a:cubicBezTo>
                  <a:cubicBezTo>
                    <a:pt x="24773" y="13819"/>
                    <a:pt x="24518" y="14549"/>
                    <a:pt x="24171" y="15261"/>
                  </a:cubicBezTo>
                  <a:cubicBezTo>
                    <a:pt x="23550" y="16557"/>
                    <a:pt x="22619" y="17689"/>
                    <a:pt x="21451" y="18547"/>
                  </a:cubicBezTo>
                  <a:cubicBezTo>
                    <a:pt x="20191" y="19533"/>
                    <a:pt x="18658" y="20099"/>
                    <a:pt x="17069" y="20172"/>
                  </a:cubicBezTo>
                  <a:cubicBezTo>
                    <a:pt x="14642" y="20281"/>
                    <a:pt x="12250" y="19405"/>
                    <a:pt x="10479" y="17744"/>
                  </a:cubicBezTo>
                  <a:cubicBezTo>
                    <a:pt x="8873" y="16229"/>
                    <a:pt x="7668" y="14312"/>
                    <a:pt x="7029" y="12176"/>
                  </a:cubicBezTo>
                  <a:cubicBezTo>
                    <a:pt x="6518" y="10588"/>
                    <a:pt x="6153" y="8945"/>
                    <a:pt x="5952" y="7266"/>
                  </a:cubicBezTo>
                  <a:cubicBezTo>
                    <a:pt x="4419" y="6992"/>
                    <a:pt x="3031" y="6207"/>
                    <a:pt x="2027" y="5020"/>
                  </a:cubicBezTo>
                  <a:cubicBezTo>
                    <a:pt x="987" y="3870"/>
                    <a:pt x="275" y="2446"/>
                    <a:pt x="1" y="913"/>
                  </a:cubicBezTo>
                  <a:cubicBezTo>
                    <a:pt x="804" y="694"/>
                    <a:pt x="1626" y="493"/>
                    <a:pt x="2484" y="329"/>
                  </a:cubicBezTo>
                  <a:cubicBezTo>
                    <a:pt x="2885" y="1789"/>
                    <a:pt x="3469" y="3085"/>
                    <a:pt x="4437" y="4053"/>
                  </a:cubicBezTo>
                  <a:cubicBezTo>
                    <a:pt x="4912" y="4564"/>
                    <a:pt x="5532" y="4929"/>
                    <a:pt x="6208" y="5111"/>
                  </a:cubicBezTo>
                  <a:cubicBezTo>
                    <a:pt x="6974" y="5276"/>
                    <a:pt x="7796" y="5130"/>
                    <a:pt x="8453" y="4692"/>
                  </a:cubicBezTo>
                  <a:cubicBezTo>
                    <a:pt x="9786" y="3815"/>
                    <a:pt x="10479" y="2136"/>
                    <a:pt x="10698" y="91"/>
                  </a:cubicBezTo>
                  <a:cubicBezTo>
                    <a:pt x="10698" y="55"/>
                    <a:pt x="10717" y="18"/>
                    <a:pt x="10753"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0" name="Google Shape;1368;p42">
              <a:extLst>
                <a:ext uri="{FF2B5EF4-FFF2-40B4-BE49-F238E27FC236}">
                  <a16:creationId xmlns:a16="http://schemas.microsoft.com/office/drawing/2014/main" id="{EEB297B3-A147-6BC4-03BA-0952BC7C423C}"/>
                </a:ext>
              </a:extLst>
            </p:cNvPr>
            <p:cNvSpPr/>
            <p:nvPr/>
          </p:nvSpPr>
          <p:spPr>
            <a:xfrm>
              <a:off x="4665181" y="2622110"/>
              <a:ext cx="183215" cy="190919"/>
            </a:xfrm>
            <a:custGeom>
              <a:avLst/>
              <a:gdLst/>
              <a:ahLst/>
              <a:cxnLst/>
              <a:rect l="l" t="t" r="r" b="b"/>
              <a:pathLst>
                <a:path w="7011" h="7303" extrusionOk="0">
                  <a:moveTo>
                    <a:pt x="3469" y="56"/>
                  </a:moveTo>
                  <a:cubicBezTo>
                    <a:pt x="4473" y="1"/>
                    <a:pt x="5440" y="402"/>
                    <a:pt x="6097" y="1169"/>
                  </a:cubicBezTo>
                  <a:cubicBezTo>
                    <a:pt x="6681" y="1808"/>
                    <a:pt x="6992" y="2629"/>
                    <a:pt x="7010" y="3487"/>
                  </a:cubicBezTo>
                  <a:cubicBezTo>
                    <a:pt x="7010" y="4418"/>
                    <a:pt x="6627" y="5295"/>
                    <a:pt x="5933" y="5915"/>
                  </a:cubicBezTo>
                  <a:cubicBezTo>
                    <a:pt x="5312" y="6518"/>
                    <a:pt x="4546" y="6919"/>
                    <a:pt x="3706" y="7084"/>
                  </a:cubicBezTo>
                  <a:cubicBezTo>
                    <a:pt x="2264" y="7303"/>
                    <a:pt x="1077" y="6372"/>
                    <a:pt x="548" y="5349"/>
                  </a:cubicBezTo>
                  <a:cubicBezTo>
                    <a:pt x="347" y="5003"/>
                    <a:pt x="219" y="4619"/>
                    <a:pt x="164" y="4218"/>
                  </a:cubicBezTo>
                  <a:cubicBezTo>
                    <a:pt x="0" y="2319"/>
                    <a:pt x="949" y="914"/>
                    <a:pt x="2136" y="348"/>
                  </a:cubicBezTo>
                  <a:cubicBezTo>
                    <a:pt x="2556" y="183"/>
                    <a:pt x="3012" y="74"/>
                    <a:pt x="3469" y="56"/>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1" name="Google Shape;1369;p42">
              <a:extLst>
                <a:ext uri="{FF2B5EF4-FFF2-40B4-BE49-F238E27FC236}">
                  <a16:creationId xmlns:a16="http://schemas.microsoft.com/office/drawing/2014/main" id="{3E8B74EF-E0F5-CB37-4CA8-DB2FBDEA0578}"/>
                </a:ext>
              </a:extLst>
            </p:cNvPr>
            <p:cNvSpPr/>
            <p:nvPr/>
          </p:nvSpPr>
          <p:spPr>
            <a:xfrm>
              <a:off x="4703336" y="2655050"/>
              <a:ext cx="120236" cy="110740"/>
            </a:xfrm>
            <a:custGeom>
              <a:avLst/>
              <a:gdLst/>
              <a:ahLst/>
              <a:cxnLst/>
              <a:rect l="l" t="t" r="r" b="b"/>
              <a:pathLst>
                <a:path w="4601" h="4236" extrusionOk="0">
                  <a:moveTo>
                    <a:pt x="1917" y="110"/>
                  </a:moveTo>
                  <a:cubicBezTo>
                    <a:pt x="2666" y="0"/>
                    <a:pt x="3414" y="347"/>
                    <a:pt x="3834" y="986"/>
                  </a:cubicBezTo>
                  <a:cubicBezTo>
                    <a:pt x="3925" y="1114"/>
                    <a:pt x="3998" y="1260"/>
                    <a:pt x="4071" y="1406"/>
                  </a:cubicBezTo>
                  <a:cubicBezTo>
                    <a:pt x="4601" y="2739"/>
                    <a:pt x="3725" y="4217"/>
                    <a:pt x="2282" y="4236"/>
                  </a:cubicBezTo>
                  <a:cubicBezTo>
                    <a:pt x="1169" y="4236"/>
                    <a:pt x="165" y="3505"/>
                    <a:pt x="55" y="2428"/>
                  </a:cubicBezTo>
                  <a:cubicBezTo>
                    <a:pt x="0" y="1753"/>
                    <a:pt x="256" y="1077"/>
                    <a:pt x="785" y="639"/>
                  </a:cubicBezTo>
                  <a:cubicBezTo>
                    <a:pt x="1096" y="365"/>
                    <a:pt x="1497" y="165"/>
                    <a:pt x="1917" y="110"/>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82" name="Google Shape;1370;p42">
            <a:extLst>
              <a:ext uri="{FF2B5EF4-FFF2-40B4-BE49-F238E27FC236}">
                <a16:creationId xmlns:a16="http://schemas.microsoft.com/office/drawing/2014/main" id="{F56BE936-9FC2-8A75-B0F7-58B81D7141F0}"/>
              </a:ext>
            </a:extLst>
          </p:cNvPr>
          <p:cNvGrpSpPr/>
          <p:nvPr/>
        </p:nvGrpSpPr>
        <p:grpSpPr>
          <a:xfrm>
            <a:off x="2925566" y="3138811"/>
            <a:ext cx="585361" cy="810195"/>
            <a:chOff x="3813925" y="2740550"/>
            <a:chExt cx="502025" cy="694850"/>
          </a:xfrm>
        </p:grpSpPr>
        <p:sp>
          <p:nvSpPr>
            <p:cNvPr id="183" name="Google Shape;1371;p42">
              <a:extLst>
                <a:ext uri="{FF2B5EF4-FFF2-40B4-BE49-F238E27FC236}">
                  <a16:creationId xmlns:a16="http://schemas.microsoft.com/office/drawing/2014/main" id="{19CBA62B-3A67-9D1C-9518-4EABADC16501}"/>
                </a:ext>
              </a:extLst>
            </p:cNvPr>
            <p:cNvSpPr/>
            <p:nvPr/>
          </p:nvSpPr>
          <p:spPr>
            <a:xfrm>
              <a:off x="3890375" y="2740550"/>
              <a:ext cx="69175" cy="265375"/>
            </a:xfrm>
            <a:custGeom>
              <a:avLst/>
              <a:gdLst/>
              <a:ahLst/>
              <a:cxnLst/>
              <a:rect l="l" t="t" r="r" b="b"/>
              <a:pathLst>
                <a:path w="2767" h="10615" extrusionOk="0">
                  <a:moveTo>
                    <a:pt x="0" y="9243"/>
                  </a:moveTo>
                  <a:cubicBezTo>
                    <a:pt x="405" y="9467"/>
                    <a:pt x="563" y="10389"/>
                    <a:pt x="967" y="10614"/>
                  </a:cubicBezTo>
                  <a:cubicBezTo>
                    <a:pt x="1012" y="10547"/>
                    <a:pt x="1305" y="9782"/>
                    <a:pt x="1327" y="9715"/>
                  </a:cubicBezTo>
                  <a:cubicBezTo>
                    <a:pt x="1552" y="9153"/>
                    <a:pt x="1664" y="8501"/>
                    <a:pt x="1799" y="7826"/>
                  </a:cubicBezTo>
                  <a:cubicBezTo>
                    <a:pt x="2114" y="6252"/>
                    <a:pt x="2451" y="4656"/>
                    <a:pt x="2654" y="2947"/>
                  </a:cubicBezTo>
                  <a:cubicBezTo>
                    <a:pt x="2699" y="2609"/>
                    <a:pt x="2766" y="2227"/>
                    <a:pt x="2744" y="1912"/>
                  </a:cubicBezTo>
                  <a:cubicBezTo>
                    <a:pt x="2699" y="1170"/>
                    <a:pt x="2361" y="563"/>
                    <a:pt x="1979" y="1"/>
                  </a:cubicBezTo>
                  <a:cubicBezTo>
                    <a:pt x="1934" y="1"/>
                    <a:pt x="1934" y="23"/>
                    <a:pt x="1957" y="46"/>
                  </a:cubicBezTo>
                  <a:cubicBezTo>
                    <a:pt x="1237" y="3037"/>
                    <a:pt x="630" y="6095"/>
                    <a:pt x="0" y="9220"/>
                  </a:cubicBezTo>
                  <a:cubicBezTo>
                    <a:pt x="0" y="9220"/>
                    <a:pt x="0" y="9243"/>
                    <a:pt x="0" y="9243"/>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4" name="Google Shape;1372;p42">
              <a:extLst>
                <a:ext uri="{FF2B5EF4-FFF2-40B4-BE49-F238E27FC236}">
                  <a16:creationId xmlns:a16="http://schemas.microsoft.com/office/drawing/2014/main" id="{8C2B13A6-E627-331F-7859-B325782E6569}"/>
                </a:ext>
              </a:extLst>
            </p:cNvPr>
            <p:cNvSpPr/>
            <p:nvPr/>
          </p:nvSpPr>
          <p:spPr>
            <a:xfrm>
              <a:off x="3880825" y="2971600"/>
              <a:ext cx="226000" cy="463800"/>
            </a:xfrm>
            <a:custGeom>
              <a:avLst/>
              <a:gdLst/>
              <a:ahLst/>
              <a:cxnLst/>
              <a:rect l="l" t="t" r="r" b="b"/>
              <a:pathLst>
                <a:path w="9040" h="18552" extrusionOk="0">
                  <a:moveTo>
                    <a:pt x="8927" y="15089"/>
                  </a:moveTo>
                  <a:cubicBezTo>
                    <a:pt x="8792" y="14436"/>
                    <a:pt x="8410" y="13627"/>
                    <a:pt x="7960" y="12952"/>
                  </a:cubicBezTo>
                  <a:cubicBezTo>
                    <a:pt x="7533" y="12278"/>
                    <a:pt x="7173" y="11536"/>
                    <a:pt x="6836" y="10974"/>
                  </a:cubicBezTo>
                  <a:cubicBezTo>
                    <a:pt x="6431" y="10322"/>
                    <a:pt x="6071" y="9625"/>
                    <a:pt x="5734" y="8950"/>
                  </a:cubicBezTo>
                  <a:cubicBezTo>
                    <a:pt x="5397" y="8275"/>
                    <a:pt x="5015" y="7601"/>
                    <a:pt x="4655" y="6926"/>
                  </a:cubicBezTo>
                  <a:cubicBezTo>
                    <a:pt x="3553" y="4723"/>
                    <a:pt x="2699" y="2901"/>
                    <a:pt x="1439" y="855"/>
                  </a:cubicBezTo>
                  <a:cubicBezTo>
                    <a:pt x="1259" y="563"/>
                    <a:pt x="1102" y="270"/>
                    <a:pt x="922" y="1"/>
                  </a:cubicBezTo>
                  <a:cubicBezTo>
                    <a:pt x="630" y="248"/>
                    <a:pt x="315" y="495"/>
                    <a:pt x="0" y="743"/>
                  </a:cubicBezTo>
                  <a:cubicBezTo>
                    <a:pt x="45" y="833"/>
                    <a:pt x="113" y="945"/>
                    <a:pt x="158" y="1035"/>
                  </a:cubicBezTo>
                  <a:cubicBezTo>
                    <a:pt x="1147" y="2811"/>
                    <a:pt x="2226" y="4655"/>
                    <a:pt x="3148" y="6409"/>
                  </a:cubicBezTo>
                  <a:cubicBezTo>
                    <a:pt x="4273" y="8523"/>
                    <a:pt x="5307" y="10614"/>
                    <a:pt x="6364" y="12660"/>
                  </a:cubicBezTo>
                  <a:cubicBezTo>
                    <a:pt x="5149" y="12368"/>
                    <a:pt x="4273" y="12817"/>
                    <a:pt x="3710" y="13560"/>
                  </a:cubicBezTo>
                  <a:cubicBezTo>
                    <a:pt x="3081" y="14391"/>
                    <a:pt x="2991" y="15606"/>
                    <a:pt x="3283" y="16438"/>
                  </a:cubicBezTo>
                  <a:cubicBezTo>
                    <a:pt x="3620" y="17337"/>
                    <a:pt x="4632" y="18169"/>
                    <a:pt x="5712" y="18349"/>
                  </a:cubicBezTo>
                  <a:cubicBezTo>
                    <a:pt x="6836" y="18551"/>
                    <a:pt x="7825" y="18079"/>
                    <a:pt x="8455" y="17225"/>
                  </a:cubicBezTo>
                  <a:cubicBezTo>
                    <a:pt x="8815" y="16730"/>
                    <a:pt x="9040" y="15741"/>
                    <a:pt x="8927" y="15089"/>
                  </a:cubicBezTo>
                  <a:close/>
                  <a:moveTo>
                    <a:pt x="8208" y="15808"/>
                  </a:moveTo>
                  <a:cubicBezTo>
                    <a:pt x="8028" y="17112"/>
                    <a:pt x="6566" y="18079"/>
                    <a:pt x="5082" y="17292"/>
                  </a:cubicBezTo>
                  <a:cubicBezTo>
                    <a:pt x="4902" y="17202"/>
                    <a:pt x="4632" y="16955"/>
                    <a:pt x="4520" y="16865"/>
                  </a:cubicBezTo>
                  <a:cubicBezTo>
                    <a:pt x="4048" y="16393"/>
                    <a:pt x="3733" y="15606"/>
                    <a:pt x="4003" y="14751"/>
                  </a:cubicBezTo>
                  <a:cubicBezTo>
                    <a:pt x="4295" y="13829"/>
                    <a:pt x="4992" y="13447"/>
                    <a:pt x="5577" y="13357"/>
                  </a:cubicBezTo>
                  <a:cubicBezTo>
                    <a:pt x="6521" y="13200"/>
                    <a:pt x="7488" y="13829"/>
                    <a:pt x="7848" y="14347"/>
                  </a:cubicBezTo>
                  <a:cubicBezTo>
                    <a:pt x="8140" y="14774"/>
                    <a:pt x="8275" y="15246"/>
                    <a:pt x="8208" y="15808"/>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5" name="Google Shape;1373;p42">
              <a:extLst>
                <a:ext uri="{FF2B5EF4-FFF2-40B4-BE49-F238E27FC236}">
                  <a16:creationId xmlns:a16="http://schemas.microsoft.com/office/drawing/2014/main" id="{FCEAEE19-FD09-AB96-C013-8B1CB9930F0A}"/>
                </a:ext>
              </a:extLst>
            </p:cNvPr>
            <p:cNvSpPr/>
            <p:nvPr/>
          </p:nvSpPr>
          <p:spPr>
            <a:xfrm>
              <a:off x="3813925" y="2750125"/>
              <a:ext cx="502025" cy="561600"/>
            </a:xfrm>
            <a:custGeom>
              <a:avLst/>
              <a:gdLst/>
              <a:ahLst/>
              <a:cxnLst/>
              <a:rect l="l" t="t" r="r" b="b"/>
              <a:pathLst>
                <a:path w="20081" h="22464" extrusionOk="0">
                  <a:moveTo>
                    <a:pt x="540" y="0"/>
                  </a:moveTo>
                  <a:cubicBezTo>
                    <a:pt x="585" y="0"/>
                    <a:pt x="585" y="23"/>
                    <a:pt x="585" y="45"/>
                  </a:cubicBezTo>
                  <a:cubicBezTo>
                    <a:pt x="1732" y="2901"/>
                    <a:pt x="2766" y="5847"/>
                    <a:pt x="3845" y="8837"/>
                  </a:cubicBezTo>
                  <a:cubicBezTo>
                    <a:pt x="3913" y="9017"/>
                    <a:pt x="3980" y="9264"/>
                    <a:pt x="4070" y="9422"/>
                  </a:cubicBezTo>
                  <a:cubicBezTo>
                    <a:pt x="4183" y="9624"/>
                    <a:pt x="4430" y="9849"/>
                    <a:pt x="4677" y="10074"/>
                  </a:cubicBezTo>
                  <a:cubicBezTo>
                    <a:pt x="6139" y="11468"/>
                    <a:pt x="7646" y="12997"/>
                    <a:pt x="9107" y="14346"/>
                  </a:cubicBezTo>
                  <a:cubicBezTo>
                    <a:pt x="10839" y="15965"/>
                    <a:pt x="12615" y="17494"/>
                    <a:pt x="14324" y="19068"/>
                  </a:cubicBezTo>
                  <a:cubicBezTo>
                    <a:pt x="14324" y="17809"/>
                    <a:pt x="14998" y="17067"/>
                    <a:pt x="15875" y="16707"/>
                  </a:cubicBezTo>
                  <a:cubicBezTo>
                    <a:pt x="16842" y="16325"/>
                    <a:pt x="18034" y="16550"/>
                    <a:pt x="18754" y="17044"/>
                  </a:cubicBezTo>
                  <a:cubicBezTo>
                    <a:pt x="19541" y="17607"/>
                    <a:pt x="20080" y="18776"/>
                    <a:pt x="19990" y="19878"/>
                  </a:cubicBezTo>
                  <a:cubicBezTo>
                    <a:pt x="19878" y="21024"/>
                    <a:pt x="19181" y="21856"/>
                    <a:pt x="18191" y="22239"/>
                  </a:cubicBezTo>
                  <a:cubicBezTo>
                    <a:pt x="17629" y="22463"/>
                    <a:pt x="16595" y="22441"/>
                    <a:pt x="16010" y="22149"/>
                  </a:cubicBezTo>
                  <a:cubicBezTo>
                    <a:pt x="15403" y="21856"/>
                    <a:pt x="14729" y="21272"/>
                    <a:pt x="14189" y="20687"/>
                  </a:cubicBezTo>
                  <a:cubicBezTo>
                    <a:pt x="13649" y="20080"/>
                    <a:pt x="13042" y="19540"/>
                    <a:pt x="12570" y="19068"/>
                  </a:cubicBezTo>
                  <a:cubicBezTo>
                    <a:pt x="12030" y="18506"/>
                    <a:pt x="11468" y="17989"/>
                    <a:pt x="10884" y="17494"/>
                  </a:cubicBezTo>
                  <a:cubicBezTo>
                    <a:pt x="10321" y="16977"/>
                    <a:pt x="9782" y="16460"/>
                    <a:pt x="9220" y="15943"/>
                  </a:cubicBezTo>
                  <a:cubicBezTo>
                    <a:pt x="7376" y="14301"/>
                    <a:pt x="5824" y="12997"/>
                    <a:pt x="4160" y="11266"/>
                  </a:cubicBezTo>
                  <a:cubicBezTo>
                    <a:pt x="3621" y="10681"/>
                    <a:pt x="2991" y="10141"/>
                    <a:pt x="2609" y="9512"/>
                  </a:cubicBezTo>
                  <a:cubicBezTo>
                    <a:pt x="2316" y="8995"/>
                    <a:pt x="2114" y="8365"/>
                    <a:pt x="1867" y="7713"/>
                  </a:cubicBezTo>
                  <a:cubicBezTo>
                    <a:pt x="1327" y="6206"/>
                    <a:pt x="765" y="4677"/>
                    <a:pt x="293" y="3013"/>
                  </a:cubicBezTo>
                  <a:cubicBezTo>
                    <a:pt x="203" y="2676"/>
                    <a:pt x="90" y="2316"/>
                    <a:pt x="68" y="2001"/>
                  </a:cubicBezTo>
                  <a:cubicBezTo>
                    <a:pt x="0" y="1282"/>
                    <a:pt x="248" y="607"/>
                    <a:pt x="540" y="0"/>
                  </a:cubicBezTo>
                  <a:close/>
                  <a:moveTo>
                    <a:pt x="15201" y="18461"/>
                  </a:moveTo>
                  <a:cubicBezTo>
                    <a:pt x="14796" y="19338"/>
                    <a:pt x="15156" y="20440"/>
                    <a:pt x="15583" y="20912"/>
                  </a:cubicBezTo>
                  <a:cubicBezTo>
                    <a:pt x="15898" y="21317"/>
                    <a:pt x="16325" y="21564"/>
                    <a:pt x="16887" y="21632"/>
                  </a:cubicBezTo>
                  <a:cubicBezTo>
                    <a:pt x="18191" y="21811"/>
                    <a:pt x="19518" y="20642"/>
                    <a:pt x="19113" y="19001"/>
                  </a:cubicBezTo>
                  <a:cubicBezTo>
                    <a:pt x="19068" y="18798"/>
                    <a:pt x="18911" y="18461"/>
                    <a:pt x="18844" y="18349"/>
                  </a:cubicBezTo>
                  <a:cubicBezTo>
                    <a:pt x="18529" y="17764"/>
                    <a:pt x="17832" y="17247"/>
                    <a:pt x="16932" y="17292"/>
                  </a:cubicBezTo>
                  <a:cubicBezTo>
                    <a:pt x="15988" y="17337"/>
                    <a:pt x="15426" y="17944"/>
                    <a:pt x="15201" y="1846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6" name="Google Shape;1374;p42">
              <a:extLst>
                <a:ext uri="{FF2B5EF4-FFF2-40B4-BE49-F238E27FC236}">
                  <a16:creationId xmlns:a16="http://schemas.microsoft.com/office/drawing/2014/main" id="{B9E04646-0282-DD6E-548D-F619CE942103}"/>
                </a:ext>
              </a:extLst>
            </p:cNvPr>
            <p:cNvSpPr/>
            <p:nvPr/>
          </p:nvSpPr>
          <p:spPr>
            <a:xfrm>
              <a:off x="3887000" y="2969350"/>
              <a:ext cx="20275" cy="19700"/>
            </a:xfrm>
            <a:custGeom>
              <a:avLst/>
              <a:gdLst/>
              <a:ahLst/>
              <a:cxnLst/>
              <a:rect l="l" t="t" r="r" b="b"/>
              <a:pathLst>
                <a:path w="811" h="788" extrusionOk="0">
                  <a:moveTo>
                    <a:pt x="810" y="405"/>
                  </a:moveTo>
                  <a:cubicBezTo>
                    <a:pt x="788" y="630"/>
                    <a:pt x="608" y="788"/>
                    <a:pt x="383" y="788"/>
                  </a:cubicBezTo>
                  <a:cubicBezTo>
                    <a:pt x="180" y="765"/>
                    <a:pt x="1" y="585"/>
                    <a:pt x="23" y="383"/>
                  </a:cubicBezTo>
                  <a:cubicBezTo>
                    <a:pt x="23" y="158"/>
                    <a:pt x="203" y="1"/>
                    <a:pt x="428" y="1"/>
                  </a:cubicBezTo>
                  <a:cubicBezTo>
                    <a:pt x="653" y="1"/>
                    <a:pt x="810" y="203"/>
                    <a:pt x="810" y="405"/>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87" name="Google Shape;1375;p42">
            <a:extLst>
              <a:ext uri="{FF2B5EF4-FFF2-40B4-BE49-F238E27FC236}">
                <a16:creationId xmlns:a16="http://schemas.microsoft.com/office/drawing/2014/main" id="{5DF4CF3D-8702-C2C0-0747-D1D7660B3FA3}"/>
              </a:ext>
            </a:extLst>
          </p:cNvPr>
          <p:cNvGrpSpPr/>
          <p:nvPr/>
        </p:nvGrpSpPr>
        <p:grpSpPr>
          <a:xfrm rot="-2216560">
            <a:off x="5135305" y="3077202"/>
            <a:ext cx="693393" cy="740197"/>
            <a:chOff x="563298" y="2545458"/>
            <a:chExt cx="721878" cy="770604"/>
          </a:xfrm>
        </p:grpSpPr>
        <p:sp>
          <p:nvSpPr>
            <p:cNvPr id="188" name="Google Shape;1376;p42">
              <a:extLst>
                <a:ext uri="{FF2B5EF4-FFF2-40B4-BE49-F238E27FC236}">
                  <a16:creationId xmlns:a16="http://schemas.microsoft.com/office/drawing/2014/main" id="{FD14E57A-F502-28E5-9BFB-1C6731C29F73}"/>
                </a:ext>
              </a:extLst>
            </p:cNvPr>
            <p:cNvSpPr/>
            <p:nvPr/>
          </p:nvSpPr>
          <p:spPr>
            <a:xfrm rot="-5604720">
              <a:off x="896201" y="2753866"/>
              <a:ext cx="153858" cy="143611"/>
            </a:xfrm>
            <a:custGeom>
              <a:avLst/>
              <a:gdLst/>
              <a:ahLst/>
              <a:cxnLst/>
              <a:rect l="l" t="t" r="r" b="b"/>
              <a:pathLst>
                <a:path w="2147" h="2004" extrusionOk="0">
                  <a:moveTo>
                    <a:pt x="487" y="0"/>
                  </a:moveTo>
                  <a:lnTo>
                    <a:pt x="0" y="544"/>
                  </a:lnTo>
                  <a:lnTo>
                    <a:pt x="1631" y="2004"/>
                  </a:lnTo>
                  <a:lnTo>
                    <a:pt x="2147" y="1431"/>
                  </a:lnTo>
                  <a:lnTo>
                    <a:pt x="487" y="0"/>
                  </a:lnTo>
                  <a:close/>
                </a:path>
              </a:pathLst>
            </a:custGeom>
            <a:solidFill>
              <a:srgbClr val="6666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9" name="Google Shape;1377;p42">
              <a:extLst>
                <a:ext uri="{FF2B5EF4-FFF2-40B4-BE49-F238E27FC236}">
                  <a16:creationId xmlns:a16="http://schemas.microsoft.com/office/drawing/2014/main" id="{F0EDA269-BDB3-ACE2-00ED-16BCDDD3669F}"/>
                </a:ext>
              </a:extLst>
            </p:cNvPr>
            <p:cNvSpPr/>
            <p:nvPr/>
          </p:nvSpPr>
          <p:spPr>
            <a:xfrm rot="-5604720">
              <a:off x="941436" y="2566449"/>
              <a:ext cx="326134" cy="342545"/>
            </a:xfrm>
            <a:custGeom>
              <a:avLst/>
              <a:gdLst/>
              <a:ahLst/>
              <a:cxnLst/>
              <a:rect l="l" t="t" r="r" b="b"/>
              <a:pathLst>
                <a:path w="4551" h="4780" extrusionOk="0">
                  <a:moveTo>
                    <a:pt x="2089" y="0"/>
                  </a:moveTo>
                  <a:lnTo>
                    <a:pt x="1946" y="258"/>
                  </a:lnTo>
                  <a:cubicBezTo>
                    <a:pt x="1689" y="659"/>
                    <a:pt x="1460" y="1088"/>
                    <a:pt x="1260" y="1517"/>
                  </a:cubicBezTo>
                  <a:cubicBezTo>
                    <a:pt x="1145" y="1775"/>
                    <a:pt x="1059" y="2061"/>
                    <a:pt x="1031" y="2319"/>
                  </a:cubicBezTo>
                  <a:cubicBezTo>
                    <a:pt x="973" y="2948"/>
                    <a:pt x="401" y="3807"/>
                    <a:pt x="86" y="4236"/>
                  </a:cubicBezTo>
                  <a:cubicBezTo>
                    <a:pt x="0" y="4379"/>
                    <a:pt x="29" y="4551"/>
                    <a:pt x="143" y="4665"/>
                  </a:cubicBezTo>
                  <a:cubicBezTo>
                    <a:pt x="201" y="4723"/>
                    <a:pt x="286" y="4751"/>
                    <a:pt x="344" y="4780"/>
                  </a:cubicBezTo>
                  <a:cubicBezTo>
                    <a:pt x="430" y="4780"/>
                    <a:pt x="515" y="4723"/>
                    <a:pt x="573" y="4665"/>
                  </a:cubicBezTo>
                  <a:cubicBezTo>
                    <a:pt x="945" y="4322"/>
                    <a:pt x="1746" y="3664"/>
                    <a:pt x="2376" y="3521"/>
                  </a:cubicBezTo>
                  <a:cubicBezTo>
                    <a:pt x="2633" y="3463"/>
                    <a:pt x="2891" y="3349"/>
                    <a:pt x="3120" y="3206"/>
                  </a:cubicBezTo>
                  <a:cubicBezTo>
                    <a:pt x="3549" y="2948"/>
                    <a:pt x="3921" y="2662"/>
                    <a:pt x="4322" y="2376"/>
                  </a:cubicBezTo>
                  <a:cubicBezTo>
                    <a:pt x="4465" y="2261"/>
                    <a:pt x="4551" y="2175"/>
                    <a:pt x="4551" y="2175"/>
                  </a:cubicBezTo>
                  <a:lnTo>
                    <a:pt x="2089" y="0"/>
                  </a:ln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0" name="Google Shape;1378;p42">
              <a:extLst>
                <a:ext uri="{FF2B5EF4-FFF2-40B4-BE49-F238E27FC236}">
                  <a16:creationId xmlns:a16="http://schemas.microsoft.com/office/drawing/2014/main" id="{F2683739-061A-6578-1B70-FB1B6F0B4DC9}"/>
                </a:ext>
              </a:extLst>
            </p:cNvPr>
            <p:cNvSpPr/>
            <p:nvPr/>
          </p:nvSpPr>
          <p:spPr>
            <a:xfrm rot="-5604720">
              <a:off x="944485" y="2599119"/>
              <a:ext cx="219501" cy="209253"/>
            </a:xfrm>
            <a:custGeom>
              <a:avLst/>
              <a:gdLst/>
              <a:ahLst/>
              <a:cxnLst/>
              <a:rect l="l" t="t" r="r" b="b"/>
              <a:pathLst>
                <a:path w="3063" h="2920" extrusionOk="0">
                  <a:moveTo>
                    <a:pt x="687" y="0"/>
                  </a:moveTo>
                  <a:cubicBezTo>
                    <a:pt x="430" y="401"/>
                    <a:pt x="201" y="830"/>
                    <a:pt x="1" y="1259"/>
                  </a:cubicBezTo>
                  <a:lnTo>
                    <a:pt x="1889" y="2919"/>
                  </a:lnTo>
                  <a:cubicBezTo>
                    <a:pt x="2290" y="2690"/>
                    <a:pt x="2691" y="2404"/>
                    <a:pt x="3063" y="2118"/>
                  </a:cubicBezTo>
                  <a:lnTo>
                    <a:pt x="687" y="0"/>
                  </a:lnTo>
                  <a:close/>
                </a:path>
              </a:pathLst>
            </a:custGeom>
            <a:solidFill>
              <a:srgbClr val="F8DB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1" name="Google Shape;1379;p42">
              <a:extLst>
                <a:ext uri="{FF2B5EF4-FFF2-40B4-BE49-F238E27FC236}">
                  <a16:creationId xmlns:a16="http://schemas.microsoft.com/office/drawing/2014/main" id="{7EF8FAB3-3ADE-7FFB-7565-49B1634AC733}"/>
                </a:ext>
              </a:extLst>
            </p:cNvPr>
            <p:cNvSpPr/>
            <p:nvPr/>
          </p:nvSpPr>
          <p:spPr>
            <a:xfrm rot="-5604720">
              <a:off x="888955" y="2560906"/>
              <a:ext cx="233905" cy="215416"/>
            </a:xfrm>
            <a:custGeom>
              <a:avLst/>
              <a:gdLst/>
              <a:ahLst/>
              <a:cxnLst/>
              <a:rect l="l" t="t" r="r" b="b"/>
              <a:pathLst>
                <a:path w="3264" h="3006" extrusionOk="0">
                  <a:moveTo>
                    <a:pt x="401" y="0"/>
                  </a:moveTo>
                  <a:lnTo>
                    <a:pt x="1" y="458"/>
                  </a:lnTo>
                  <a:lnTo>
                    <a:pt x="2863" y="3005"/>
                  </a:lnTo>
                  <a:lnTo>
                    <a:pt x="3263" y="2547"/>
                  </a:lnTo>
                  <a:lnTo>
                    <a:pt x="401" y="0"/>
                  </a:ln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2" name="Google Shape;1380;p42">
              <a:extLst>
                <a:ext uri="{FF2B5EF4-FFF2-40B4-BE49-F238E27FC236}">
                  <a16:creationId xmlns:a16="http://schemas.microsoft.com/office/drawing/2014/main" id="{4E1032BB-9047-B5BD-22BA-B5A04C334755}"/>
                </a:ext>
              </a:extLst>
            </p:cNvPr>
            <p:cNvSpPr/>
            <p:nvPr/>
          </p:nvSpPr>
          <p:spPr>
            <a:xfrm rot="-5604720">
              <a:off x="866100" y="2829837"/>
              <a:ext cx="112868" cy="121037"/>
            </a:xfrm>
            <a:custGeom>
              <a:avLst/>
              <a:gdLst/>
              <a:ahLst/>
              <a:cxnLst/>
              <a:rect l="l" t="t" r="r" b="b"/>
              <a:pathLst>
                <a:path w="1575" h="1689" extrusionOk="0">
                  <a:moveTo>
                    <a:pt x="1231" y="0"/>
                  </a:moveTo>
                  <a:lnTo>
                    <a:pt x="1" y="1374"/>
                  </a:lnTo>
                  <a:lnTo>
                    <a:pt x="373" y="1689"/>
                  </a:lnTo>
                  <a:lnTo>
                    <a:pt x="1575" y="344"/>
                  </a:lnTo>
                  <a:lnTo>
                    <a:pt x="1231" y="0"/>
                  </a:ln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3" name="Google Shape;1381;p42">
              <a:extLst>
                <a:ext uri="{FF2B5EF4-FFF2-40B4-BE49-F238E27FC236}">
                  <a16:creationId xmlns:a16="http://schemas.microsoft.com/office/drawing/2014/main" id="{B4109AEB-8731-7415-2061-BC2F1173E36D}"/>
                </a:ext>
              </a:extLst>
            </p:cNvPr>
            <p:cNvSpPr/>
            <p:nvPr/>
          </p:nvSpPr>
          <p:spPr>
            <a:xfrm rot="-5604720">
              <a:off x="555492" y="2900504"/>
              <a:ext cx="424598" cy="384395"/>
            </a:xfrm>
            <a:custGeom>
              <a:avLst/>
              <a:gdLst/>
              <a:ahLst/>
              <a:cxnLst/>
              <a:rect l="l" t="t" r="r" b="b"/>
              <a:pathLst>
                <a:path w="5925" h="5364" extrusionOk="0">
                  <a:moveTo>
                    <a:pt x="1116" y="1"/>
                  </a:moveTo>
                  <a:cubicBezTo>
                    <a:pt x="847" y="1"/>
                    <a:pt x="576" y="108"/>
                    <a:pt x="373" y="326"/>
                  </a:cubicBezTo>
                  <a:cubicBezTo>
                    <a:pt x="0" y="756"/>
                    <a:pt x="58" y="1414"/>
                    <a:pt x="516" y="1757"/>
                  </a:cubicBezTo>
                  <a:lnTo>
                    <a:pt x="5066" y="5363"/>
                  </a:lnTo>
                  <a:lnTo>
                    <a:pt x="5925" y="4390"/>
                  </a:lnTo>
                  <a:lnTo>
                    <a:pt x="1832" y="298"/>
                  </a:lnTo>
                  <a:cubicBezTo>
                    <a:pt x="1635" y="101"/>
                    <a:pt x="1376" y="1"/>
                    <a:pt x="1116" y="1"/>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98" name="Group 197">
            <a:extLst>
              <a:ext uri="{FF2B5EF4-FFF2-40B4-BE49-F238E27FC236}">
                <a16:creationId xmlns:a16="http://schemas.microsoft.com/office/drawing/2014/main" id="{C04E93EE-D9A0-296F-C375-33F2AEADFA48}"/>
              </a:ext>
            </a:extLst>
          </p:cNvPr>
          <p:cNvGrpSpPr/>
          <p:nvPr/>
        </p:nvGrpSpPr>
        <p:grpSpPr>
          <a:xfrm>
            <a:off x="2471991" y="4952746"/>
            <a:ext cx="667374" cy="655318"/>
            <a:chOff x="6400800" y="2514600"/>
            <a:chExt cx="788765" cy="793450"/>
          </a:xfrm>
        </p:grpSpPr>
        <p:sp>
          <p:nvSpPr>
            <p:cNvPr id="196" name="Google Shape;790;p33">
              <a:extLst>
                <a:ext uri="{FF2B5EF4-FFF2-40B4-BE49-F238E27FC236}">
                  <a16:creationId xmlns:a16="http://schemas.microsoft.com/office/drawing/2014/main" id="{7E6C067E-0848-AE6F-38A3-F82CAA9C8AFB}"/>
                </a:ext>
              </a:extLst>
            </p:cNvPr>
            <p:cNvSpPr/>
            <p:nvPr/>
          </p:nvSpPr>
          <p:spPr>
            <a:xfrm>
              <a:off x="6410890" y="2566736"/>
              <a:ext cx="778675" cy="741314"/>
            </a:xfrm>
            <a:prstGeom prst="ellipse">
              <a:avLst/>
            </a:pr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197" name="Graphic 196" descr="Robot with solid fill">
              <a:extLst>
                <a:ext uri="{FF2B5EF4-FFF2-40B4-BE49-F238E27FC236}">
                  <a16:creationId xmlns:a16="http://schemas.microsoft.com/office/drawing/2014/main" id="{1AC722D3-3C5A-9353-020D-213274FE09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00800" y="2514600"/>
              <a:ext cx="778675" cy="778675"/>
            </a:xfrm>
            <a:prstGeom prst="rect">
              <a:avLst/>
            </a:prstGeom>
          </p:spPr>
        </p:pic>
      </p:grpSp>
    </p:spTree>
    <p:extLst>
      <p:ext uri="{BB962C8B-B14F-4D97-AF65-F5344CB8AC3E}">
        <p14:creationId xmlns:p14="http://schemas.microsoft.com/office/powerpoint/2010/main" val="121362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 grpId="0" animBg="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Rectangle: Rounded Corners 221">
            <a:extLst>
              <a:ext uri="{FF2B5EF4-FFF2-40B4-BE49-F238E27FC236}">
                <a16:creationId xmlns:a16="http://schemas.microsoft.com/office/drawing/2014/main" id="{9084996B-9A87-237D-FCA3-DB1937E5DD8A}"/>
              </a:ext>
            </a:extLst>
          </p:cNvPr>
          <p:cNvSpPr/>
          <p:nvPr/>
        </p:nvSpPr>
        <p:spPr>
          <a:xfrm>
            <a:off x="2776142" y="4586417"/>
            <a:ext cx="3001272" cy="1478826"/>
          </a:xfrm>
          <a:prstGeom prst="roundRect">
            <a:avLst/>
          </a:prstGeom>
          <a:solidFill>
            <a:srgbClr val="93D6D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latin typeface="Arial" panose="020B0604020202020204" pitchFamily="34" charset="0"/>
                <a:cs typeface="Arial" panose="020B0604020202020204" pitchFamily="34" charset="0"/>
              </a:rPr>
              <a:t>Strategies for Interdisciplinary Collaboration</a:t>
            </a:r>
          </a:p>
        </p:txBody>
      </p:sp>
      <p:grpSp>
        <p:nvGrpSpPr>
          <p:cNvPr id="121" name="Google Shape;261;p18">
            <a:extLst>
              <a:ext uri="{FF2B5EF4-FFF2-40B4-BE49-F238E27FC236}">
                <a16:creationId xmlns:a16="http://schemas.microsoft.com/office/drawing/2014/main" id="{99AB08FF-FF6F-1B86-AD84-569B9381FD28}"/>
              </a:ext>
            </a:extLst>
          </p:cNvPr>
          <p:cNvGrpSpPr/>
          <p:nvPr/>
        </p:nvGrpSpPr>
        <p:grpSpPr>
          <a:xfrm>
            <a:off x="3099215" y="1600199"/>
            <a:ext cx="2258258" cy="3101441"/>
            <a:chOff x="1215728" y="1252988"/>
            <a:chExt cx="2364871" cy="3329502"/>
          </a:xfrm>
        </p:grpSpPr>
        <p:grpSp>
          <p:nvGrpSpPr>
            <p:cNvPr id="122" name="Google Shape;262;p18">
              <a:extLst>
                <a:ext uri="{FF2B5EF4-FFF2-40B4-BE49-F238E27FC236}">
                  <a16:creationId xmlns:a16="http://schemas.microsoft.com/office/drawing/2014/main" id="{3CEEC3B0-6E2A-3309-B3B8-37FFE51C060C}"/>
                </a:ext>
              </a:extLst>
            </p:cNvPr>
            <p:cNvGrpSpPr/>
            <p:nvPr/>
          </p:nvGrpSpPr>
          <p:grpSpPr>
            <a:xfrm>
              <a:off x="1215728" y="1252988"/>
              <a:ext cx="2364871" cy="3329502"/>
              <a:chOff x="1029166" y="1403821"/>
              <a:chExt cx="2256987" cy="3177612"/>
            </a:xfrm>
          </p:grpSpPr>
          <p:sp>
            <p:nvSpPr>
              <p:cNvPr id="126" name="Google Shape;263;p18">
                <a:extLst>
                  <a:ext uri="{FF2B5EF4-FFF2-40B4-BE49-F238E27FC236}">
                    <a16:creationId xmlns:a16="http://schemas.microsoft.com/office/drawing/2014/main" id="{3DB4FF22-B73A-02D1-E5F6-215EF72BF4EB}"/>
                  </a:ext>
                </a:extLst>
              </p:cNvPr>
              <p:cNvSpPr/>
              <p:nvPr/>
            </p:nvSpPr>
            <p:spPr>
              <a:xfrm>
                <a:off x="1029166" y="1473145"/>
                <a:ext cx="2256987" cy="3108288"/>
              </a:xfrm>
              <a:custGeom>
                <a:avLst/>
                <a:gdLst/>
                <a:ahLst/>
                <a:cxnLst/>
                <a:rect l="l" t="t" r="r" b="b"/>
                <a:pathLst>
                  <a:path w="30700" h="42281" extrusionOk="0">
                    <a:moveTo>
                      <a:pt x="1550" y="0"/>
                    </a:moveTo>
                    <a:cubicBezTo>
                      <a:pt x="699" y="0"/>
                      <a:pt x="0" y="669"/>
                      <a:pt x="0" y="1550"/>
                    </a:cubicBezTo>
                    <a:lnTo>
                      <a:pt x="0" y="40730"/>
                    </a:lnTo>
                    <a:cubicBezTo>
                      <a:pt x="0" y="41581"/>
                      <a:pt x="699" y="42280"/>
                      <a:pt x="1550" y="42280"/>
                    </a:cubicBezTo>
                    <a:lnTo>
                      <a:pt x="29150" y="42280"/>
                    </a:lnTo>
                    <a:cubicBezTo>
                      <a:pt x="30001" y="42280"/>
                      <a:pt x="30700" y="41581"/>
                      <a:pt x="30700" y="40730"/>
                    </a:cubicBezTo>
                    <a:lnTo>
                      <a:pt x="30700" y="1550"/>
                    </a:lnTo>
                    <a:cubicBezTo>
                      <a:pt x="30700" y="669"/>
                      <a:pt x="30001" y="0"/>
                      <a:pt x="29150" y="0"/>
                    </a:cubicBez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27" name="Google Shape;264;p18">
                <a:extLst>
                  <a:ext uri="{FF2B5EF4-FFF2-40B4-BE49-F238E27FC236}">
                    <a16:creationId xmlns:a16="http://schemas.microsoft.com/office/drawing/2014/main" id="{2A38042B-C5C5-E2AF-A796-D3778BD090EF}"/>
                  </a:ext>
                </a:extLst>
              </p:cNvPr>
              <p:cNvSpPr/>
              <p:nvPr/>
            </p:nvSpPr>
            <p:spPr>
              <a:xfrm>
                <a:off x="1029166" y="1473145"/>
                <a:ext cx="241358" cy="3108288"/>
              </a:xfrm>
              <a:custGeom>
                <a:avLst/>
                <a:gdLst/>
                <a:ahLst/>
                <a:cxnLst/>
                <a:rect l="l" t="t" r="r" b="b"/>
                <a:pathLst>
                  <a:path w="3283" h="42281" extrusionOk="0">
                    <a:moveTo>
                      <a:pt x="1550" y="0"/>
                    </a:moveTo>
                    <a:cubicBezTo>
                      <a:pt x="699" y="0"/>
                      <a:pt x="0" y="669"/>
                      <a:pt x="0" y="1550"/>
                    </a:cubicBezTo>
                    <a:lnTo>
                      <a:pt x="0" y="40730"/>
                    </a:lnTo>
                    <a:cubicBezTo>
                      <a:pt x="0" y="41581"/>
                      <a:pt x="699" y="42280"/>
                      <a:pt x="1550" y="42280"/>
                    </a:cubicBezTo>
                    <a:lnTo>
                      <a:pt x="3283" y="42280"/>
                    </a:lnTo>
                    <a:cubicBezTo>
                      <a:pt x="2432" y="42280"/>
                      <a:pt x="1733" y="41581"/>
                      <a:pt x="1733" y="40730"/>
                    </a:cubicBezTo>
                    <a:lnTo>
                      <a:pt x="1733" y="1550"/>
                    </a:lnTo>
                    <a:cubicBezTo>
                      <a:pt x="1733" y="669"/>
                      <a:pt x="2432" y="0"/>
                      <a:pt x="3283" y="0"/>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28" name="Google Shape;265;p18">
                <a:extLst>
                  <a:ext uri="{FF2B5EF4-FFF2-40B4-BE49-F238E27FC236}">
                    <a16:creationId xmlns:a16="http://schemas.microsoft.com/office/drawing/2014/main" id="{CE663D58-B390-5C8F-2D64-E840A16A2A8D}"/>
                  </a:ext>
                </a:extLst>
              </p:cNvPr>
              <p:cNvSpPr/>
              <p:nvPr/>
            </p:nvSpPr>
            <p:spPr>
              <a:xfrm>
                <a:off x="1312936" y="1739050"/>
                <a:ext cx="1689432" cy="2574201"/>
              </a:xfrm>
              <a:custGeom>
                <a:avLst/>
                <a:gdLst/>
                <a:ahLst/>
                <a:cxnLst/>
                <a:rect l="l" t="t" r="r" b="b"/>
                <a:pathLst>
                  <a:path w="22980" h="35016" extrusionOk="0">
                    <a:moveTo>
                      <a:pt x="0" y="0"/>
                    </a:moveTo>
                    <a:lnTo>
                      <a:pt x="0" y="35016"/>
                    </a:lnTo>
                    <a:lnTo>
                      <a:pt x="22980" y="35016"/>
                    </a:lnTo>
                    <a:lnTo>
                      <a:pt x="2298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29" name="Google Shape;266;p18">
                <a:extLst>
                  <a:ext uri="{FF2B5EF4-FFF2-40B4-BE49-F238E27FC236}">
                    <a16:creationId xmlns:a16="http://schemas.microsoft.com/office/drawing/2014/main" id="{218C660A-2F37-1F41-6EB2-EC30A7CC5C74}"/>
                  </a:ext>
                </a:extLst>
              </p:cNvPr>
              <p:cNvSpPr/>
              <p:nvPr/>
            </p:nvSpPr>
            <p:spPr>
              <a:xfrm>
                <a:off x="1665958" y="1403821"/>
                <a:ext cx="983370" cy="422417"/>
              </a:xfrm>
              <a:custGeom>
                <a:avLst/>
                <a:gdLst/>
                <a:ahLst/>
                <a:cxnLst/>
                <a:rect l="l" t="t" r="r" b="b"/>
                <a:pathLst>
                  <a:path w="13376" h="5746" extrusionOk="0">
                    <a:moveTo>
                      <a:pt x="1095" y="1"/>
                    </a:moveTo>
                    <a:cubicBezTo>
                      <a:pt x="487" y="1"/>
                      <a:pt x="1" y="487"/>
                      <a:pt x="1" y="1095"/>
                    </a:cubicBezTo>
                    <a:lnTo>
                      <a:pt x="1" y="4651"/>
                    </a:lnTo>
                    <a:cubicBezTo>
                      <a:pt x="1" y="5259"/>
                      <a:pt x="487" y="5746"/>
                      <a:pt x="1095" y="5746"/>
                    </a:cubicBezTo>
                    <a:lnTo>
                      <a:pt x="12281" y="5746"/>
                    </a:lnTo>
                    <a:cubicBezTo>
                      <a:pt x="12889" y="5746"/>
                      <a:pt x="13375" y="5259"/>
                      <a:pt x="13375" y="4651"/>
                    </a:cubicBezTo>
                    <a:lnTo>
                      <a:pt x="13375" y="1095"/>
                    </a:lnTo>
                    <a:cubicBezTo>
                      <a:pt x="13375" y="487"/>
                      <a:pt x="12889" y="1"/>
                      <a:pt x="12281" y="1"/>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0" name="Google Shape;267;p18">
                <a:extLst>
                  <a:ext uri="{FF2B5EF4-FFF2-40B4-BE49-F238E27FC236}">
                    <a16:creationId xmlns:a16="http://schemas.microsoft.com/office/drawing/2014/main" id="{9D2C8C8B-4E22-8D75-711D-08D75751CC24}"/>
                  </a:ext>
                </a:extLst>
              </p:cNvPr>
              <p:cNvSpPr/>
              <p:nvPr/>
            </p:nvSpPr>
            <p:spPr>
              <a:xfrm>
                <a:off x="1665958" y="1403821"/>
                <a:ext cx="319654" cy="422417"/>
              </a:xfrm>
              <a:custGeom>
                <a:avLst/>
                <a:gdLst/>
                <a:ahLst/>
                <a:cxnLst/>
                <a:rect l="l" t="t" r="r" b="b"/>
                <a:pathLst>
                  <a:path w="4348" h="5746" extrusionOk="0">
                    <a:moveTo>
                      <a:pt x="1095" y="1"/>
                    </a:moveTo>
                    <a:cubicBezTo>
                      <a:pt x="487" y="1"/>
                      <a:pt x="1" y="487"/>
                      <a:pt x="1" y="1095"/>
                    </a:cubicBezTo>
                    <a:lnTo>
                      <a:pt x="1" y="4651"/>
                    </a:lnTo>
                    <a:cubicBezTo>
                      <a:pt x="1" y="5259"/>
                      <a:pt x="487" y="5746"/>
                      <a:pt x="1095" y="5746"/>
                    </a:cubicBezTo>
                    <a:lnTo>
                      <a:pt x="4348" y="5746"/>
                    </a:lnTo>
                    <a:cubicBezTo>
                      <a:pt x="3770" y="5746"/>
                      <a:pt x="3253" y="5259"/>
                      <a:pt x="3253" y="4651"/>
                    </a:cubicBezTo>
                    <a:lnTo>
                      <a:pt x="3253" y="1095"/>
                    </a:lnTo>
                    <a:cubicBezTo>
                      <a:pt x="3253" y="487"/>
                      <a:pt x="3770" y="1"/>
                      <a:pt x="4348" y="1"/>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1" name="Google Shape;268;p18">
                <a:extLst>
                  <a:ext uri="{FF2B5EF4-FFF2-40B4-BE49-F238E27FC236}">
                    <a16:creationId xmlns:a16="http://schemas.microsoft.com/office/drawing/2014/main" id="{EF903789-81A1-AAFA-B8A6-B88CC1B8FC26}"/>
                  </a:ext>
                </a:extLst>
              </p:cNvPr>
              <p:cNvSpPr/>
              <p:nvPr/>
            </p:nvSpPr>
            <p:spPr>
              <a:xfrm>
                <a:off x="2325173" y="1403821"/>
                <a:ext cx="71606" cy="422417"/>
              </a:xfrm>
              <a:custGeom>
                <a:avLst/>
                <a:gdLst/>
                <a:ahLst/>
                <a:cxnLst/>
                <a:rect l="l" t="t" r="r" b="b"/>
                <a:pathLst>
                  <a:path w="974" h="5746" extrusionOk="0">
                    <a:moveTo>
                      <a:pt x="1" y="1"/>
                    </a:moveTo>
                    <a:lnTo>
                      <a:pt x="1" y="5746"/>
                    </a:lnTo>
                    <a:lnTo>
                      <a:pt x="973" y="5746"/>
                    </a:lnTo>
                    <a:lnTo>
                      <a:pt x="97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2" name="Google Shape;269;p18">
                <a:extLst>
                  <a:ext uri="{FF2B5EF4-FFF2-40B4-BE49-F238E27FC236}">
                    <a16:creationId xmlns:a16="http://schemas.microsoft.com/office/drawing/2014/main" id="{4FF863C9-C6F0-37F0-2C95-6BC22F83C047}"/>
                  </a:ext>
                </a:extLst>
              </p:cNvPr>
              <p:cNvSpPr/>
              <p:nvPr/>
            </p:nvSpPr>
            <p:spPr>
              <a:xfrm>
                <a:off x="3178763" y="1598268"/>
                <a:ext cx="33597" cy="2806656"/>
              </a:xfrm>
              <a:custGeom>
                <a:avLst/>
                <a:gdLst/>
                <a:ahLst/>
                <a:cxnLst/>
                <a:rect l="l" t="t" r="r" b="b"/>
                <a:pathLst>
                  <a:path w="457" h="38178" extrusionOk="0">
                    <a:moveTo>
                      <a:pt x="244" y="0"/>
                    </a:moveTo>
                    <a:cubicBezTo>
                      <a:pt x="122" y="0"/>
                      <a:pt x="1" y="91"/>
                      <a:pt x="1" y="243"/>
                    </a:cubicBezTo>
                    <a:lnTo>
                      <a:pt x="1" y="37934"/>
                    </a:lnTo>
                    <a:cubicBezTo>
                      <a:pt x="1" y="38055"/>
                      <a:pt x="122" y="38177"/>
                      <a:pt x="244" y="38177"/>
                    </a:cubicBezTo>
                    <a:cubicBezTo>
                      <a:pt x="366" y="38177"/>
                      <a:pt x="457" y="38055"/>
                      <a:pt x="457" y="37934"/>
                    </a:cubicBezTo>
                    <a:lnTo>
                      <a:pt x="457" y="243"/>
                    </a:lnTo>
                    <a:cubicBezTo>
                      <a:pt x="457" y="91"/>
                      <a:pt x="366" y="0"/>
                      <a:pt x="24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sp>
          <p:nvSpPr>
            <p:cNvPr id="123" name="Google Shape;270;p18">
              <a:extLst>
                <a:ext uri="{FF2B5EF4-FFF2-40B4-BE49-F238E27FC236}">
                  <a16:creationId xmlns:a16="http://schemas.microsoft.com/office/drawing/2014/main" id="{73ADCFAE-CD01-878F-F746-9434BE099908}"/>
                </a:ext>
              </a:extLst>
            </p:cNvPr>
            <p:cNvSpPr/>
            <p:nvPr/>
          </p:nvSpPr>
          <p:spPr>
            <a:xfrm>
              <a:off x="1681366" y="1810198"/>
              <a:ext cx="1400100" cy="72900"/>
            </a:xfrm>
            <a:prstGeom prst="roundRect">
              <a:avLst>
                <a:gd name="adj" fmla="val 50000"/>
              </a:avLst>
            </a:prstGeom>
            <a:solidFill>
              <a:srgbClr val="000000">
                <a:alpha val="8039"/>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24" name="Google Shape;271;p18">
              <a:extLst>
                <a:ext uri="{FF2B5EF4-FFF2-40B4-BE49-F238E27FC236}">
                  <a16:creationId xmlns:a16="http://schemas.microsoft.com/office/drawing/2014/main" id="{D57FF93A-491F-CA93-81EE-0AC29F61291C}"/>
                </a:ext>
              </a:extLst>
            </p:cNvPr>
            <p:cNvSpPr/>
            <p:nvPr/>
          </p:nvSpPr>
          <p:spPr>
            <a:xfrm>
              <a:off x="1681366" y="3048273"/>
              <a:ext cx="1400100" cy="72900"/>
            </a:xfrm>
            <a:prstGeom prst="roundRect">
              <a:avLst>
                <a:gd name="adj" fmla="val 50000"/>
              </a:avLst>
            </a:prstGeom>
            <a:solidFill>
              <a:srgbClr val="000000">
                <a:alpha val="8039"/>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25" name="Google Shape;272;p18">
              <a:extLst>
                <a:ext uri="{FF2B5EF4-FFF2-40B4-BE49-F238E27FC236}">
                  <a16:creationId xmlns:a16="http://schemas.microsoft.com/office/drawing/2014/main" id="{FA29E4E4-CD0E-7F53-20E4-D2E47074704A}"/>
                </a:ext>
              </a:extLst>
            </p:cNvPr>
            <p:cNvSpPr/>
            <p:nvPr/>
          </p:nvSpPr>
          <p:spPr>
            <a:xfrm>
              <a:off x="1681366" y="3154735"/>
              <a:ext cx="1400100" cy="72900"/>
            </a:xfrm>
            <a:prstGeom prst="roundRect">
              <a:avLst>
                <a:gd name="adj" fmla="val 50000"/>
              </a:avLst>
            </a:prstGeom>
            <a:solidFill>
              <a:srgbClr val="000000">
                <a:alpha val="8039"/>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nvGrpSpPr>
          <p:cNvPr id="134" name="Google Shape;274;p18">
            <a:extLst>
              <a:ext uri="{FF2B5EF4-FFF2-40B4-BE49-F238E27FC236}">
                <a16:creationId xmlns:a16="http://schemas.microsoft.com/office/drawing/2014/main" id="{BD4DCA55-320B-DFC6-805D-2C6888F425E7}"/>
              </a:ext>
            </a:extLst>
          </p:cNvPr>
          <p:cNvGrpSpPr/>
          <p:nvPr/>
        </p:nvGrpSpPr>
        <p:grpSpPr>
          <a:xfrm>
            <a:off x="3066181" y="1600199"/>
            <a:ext cx="2258258" cy="3101441"/>
            <a:chOff x="1029166" y="1403821"/>
            <a:chExt cx="2256987" cy="3177612"/>
          </a:xfrm>
        </p:grpSpPr>
        <p:sp>
          <p:nvSpPr>
            <p:cNvPr id="135" name="Google Shape;275;p18">
              <a:extLst>
                <a:ext uri="{FF2B5EF4-FFF2-40B4-BE49-F238E27FC236}">
                  <a16:creationId xmlns:a16="http://schemas.microsoft.com/office/drawing/2014/main" id="{0030A2CD-69C7-3092-81C7-ADC34A431FAC}"/>
                </a:ext>
              </a:extLst>
            </p:cNvPr>
            <p:cNvSpPr/>
            <p:nvPr/>
          </p:nvSpPr>
          <p:spPr>
            <a:xfrm>
              <a:off x="1029166" y="1473145"/>
              <a:ext cx="2256987" cy="3108288"/>
            </a:xfrm>
            <a:custGeom>
              <a:avLst/>
              <a:gdLst/>
              <a:ahLst/>
              <a:cxnLst/>
              <a:rect l="l" t="t" r="r" b="b"/>
              <a:pathLst>
                <a:path w="30700" h="42281" extrusionOk="0">
                  <a:moveTo>
                    <a:pt x="1550" y="0"/>
                  </a:moveTo>
                  <a:cubicBezTo>
                    <a:pt x="699" y="0"/>
                    <a:pt x="0" y="669"/>
                    <a:pt x="0" y="1550"/>
                  </a:cubicBezTo>
                  <a:lnTo>
                    <a:pt x="0" y="40730"/>
                  </a:lnTo>
                  <a:cubicBezTo>
                    <a:pt x="0" y="41581"/>
                    <a:pt x="699" y="42280"/>
                    <a:pt x="1550" y="42280"/>
                  </a:cubicBezTo>
                  <a:lnTo>
                    <a:pt x="29150" y="42280"/>
                  </a:lnTo>
                  <a:cubicBezTo>
                    <a:pt x="30001" y="42280"/>
                    <a:pt x="30700" y="41581"/>
                    <a:pt x="30700" y="40730"/>
                  </a:cubicBezTo>
                  <a:lnTo>
                    <a:pt x="30700" y="1550"/>
                  </a:lnTo>
                  <a:cubicBezTo>
                    <a:pt x="30700" y="669"/>
                    <a:pt x="30001" y="0"/>
                    <a:pt x="29150" y="0"/>
                  </a:cubicBez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6" name="Google Shape;276;p18">
              <a:extLst>
                <a:ext uri="{FF2B5EF4-FFF2-40B4-BE49-F238E27FC236}">
                  <a16:creationId xmlns:a16="http://schemas.microsoft.com/office/drawing/2014/main" id="{B89D678C-A6A3-C516-FDE1-8116D1BD6DAA}"/>
                </a:ext>
              </a:extLst>
            </p:cNvPr>
            <p:cNvSpPr/>
            <p:nvPr/>
          </p:nvSpPr>
          <p:spPr>
            <a:xfrm>
              <a:off x="1029166" y="1473145"/>
              <a:ext cx="241358" cy="3108288"/>
            </a:xfrm>
            <a:custGeom>
              <a:avLst/>
              <a:gdLst/>
              <a:ahLst/>
              <a:cxnLst/>
              <a:rect l="l" t="t" r="r" b="b"/>
              <a:pathLst>
                <a:path w="3283" h="42281" extrusionOk="0">
                  <a:moveTo>
                    <a:pt x="1550" y="0"/>
                  </a:moveTo>
                  <a:cubicBezTo>
                    <a:pt x="699" y="0"/>
                    <a:pt x="0" y="669"/>
                    <a:pt x="0" y="1550"/>
                  </a:cubicBezTo>
                  <a:lnTo>
                    <a:pt x="0" y="40730"/>
                  </a:lnTo>
                  <a:cubicBezTo>
                    <a:pt x="0" y="41581"/>
                    <a:pt x="699" y="42280"/>
                    <a:pt x="1550" y="42280"/>
                  </a:cubicBezTo>
                  <a:lnTo>
                    <a:pt x="3283" y="42280"/>
                  </a:lnTo>
                  <a:cubicBezTo>
                    <a:pt x="2432" y="42280"/>
                    <a:pt x="1733" y="41581"/>
                    <a:pt x="1733" y="40730"/>
                  </a:cubicBezTo>
                  <a:lnTo>
                    <a:pt x="1733" y="1550"/>
                  </a:lnTo>
                  <a:cubicBezTo>
                    <a:pt x="1733" y="669"/>
                    <a:pt x="2432" y="0"/>
                    <a:pt x="3283" y="0"/>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7" name="Google Shape;277;p18">
              <a:extLst>
                <a:ext uri="{FF2B5EF4-FFF2-40B4-BE49-F238E27FC236}">
                  <a16:creationId xmlns:a16="http://schemas.microsoft.com/office/drawing/2014/main" id="{E59B89C6-4556-EFAE-0407-2140847E2E26}"/>
                </a:ext>
              </a:extLst>
            </p:cNvPr>
            <p:cNvSpPr/>
            <p:nvPr/>
          </p:nvSpPr>
          <p:spPr>
            <a:xfrm>
              <a:off x="1312936" y="1739050"/>
              <a:ext cx="1689432" cy="2574201"/>
            </a:xfrm>
            <a:custGeom>
              <a:avLst/>
              <a:gdLst/>
              <a:ahLst/>
              <a:cxnLst/>
              <a:rect l="l" t="t" r="r" b="b"/>
              <a:pathLst>
                <a:path w="22980" h="35016" extrusionOk="0">
                  <a:moveTo>
                    <a:pt x="0" y="0"/>
                  </a:moveTo>
                  <a:lnTo>
                    <a:pt x="0" y="35016"/>
                  </a:lnTo>
                  <a:lnTo>
                    <a:pt x="22980" y="35016"/>
                  </a:lnTo>
                  <a:lnTo>
                    <a:pt x="2298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8" name="Google Shape;278;p18">
              <a:extLst>
                <a:ext uri="{FF2B5EF4-FFF2-40B4-BE49-F238E27FC236}">
                  <a16:creationId xmlns:a16="http://schemas.microsoft.com/office/drawing/2014/main" id="{828C1044-26C7-1901-22DC-5412324BD22F}"/>
                </a:ext>
              </a:extLst>
            </p:cNvPr>
            <p:cNvSpPr/>
            <p:nvPr/>
          </p:nvSpPr>
          <p:spPr>
            <a:xfrm>
              <a:off x="1665958" y="1403821"/>
              <a:ext cx="983370" cy="422417"/>
            </a:xfrm>
            <a:custGeom>
              <a:avLst/>
              <a:gdLst/>
              <a:ahLst/>
              <a:cxnLst/>
              <a:rect l="l" t="t" r="r" b="b"/>
              <a:pathLst>
                <a:path w="13376" h="5746" extrusionOk="0">
                  <a:moveTo>
                    <a:pt x="1095" y="1"/>
                  </a:moveTo>
                  <a:cubicBezTo>
                    <a:pt x="487" y="1"/>
                    <a:pt x="1" y="487"/>
                    <a:pt x="1" y="1095"/>
                  </a:cubicBezTo>
                  <a:lnTo>
                    <a:pt x="1" y="4651"/>
                  </a:lnTo>
                  <a:cubicBezTo>
                    <a:pt x="1" y="5259"/>
                    <a:pt x="487" y="5746"/>
                    <a:pt x="1095" y="5746"/>
                  </a:cubicBezTo>
                  <a:lnTo>
                    <a:pt x="12281" y="5746"/>
                  </a:lnTo>
                  <a:cubicBezTo>
                    <a:pt x="12889" y="5746"/>
                    <a:pt x="13375" y="5259"/>
                    <a:pt x="13375" y="4651"/>
                  </a:cubicBezTo>
                  <a:lnTo>
                    <a:pt x="13375" y="1095"/>
                  </a:lnTo>
                  <a:cubicBezTo>
                    <a:pt x="13375" y="487"/>
                    <a:pt x="12889" y="1"/>
                    <a:pt x="12281" y="1"/>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39" name="Google Shape;279;p18">
              <a:extLst>
                <a:ext uri="{FF2B5EF4-FFF2-40B4-BE49-F238E27FC236}">
                  <a16:creationId xmlns:a16="http://schemas.microsoft.com/office/drawing/2014/main" id="{5A60746A-EDAA-37DB-C50B-7FEADD64EDCE}"/>
                </a:ext>
              </a:extLst>
            </p:cNvPr>
            <p:cNvSpPr/>
            <p:nvPr/>
          </p:nvSpPr>
          <p:spPr>
            <a:xfrm>
              <a:off x="1665958" y="1403821"/>
              <a:ext cx="319654" cy="422417"/>
            </a:xfrm>
            <a:custGeom>
              <a:avLst/>
              <a:gdLst/>
              <a:ahLst/>
              <a:cxnLst/>
              <a:rect l="l" t="t" r="r" b="b"/>
              <a:pathLst>
                <a:path w="4348" h="5746" extrusionOk="0">
                  <a:moveTo>
                    <a:pt x="1095" y="1"/>
                  </a:moveTo>
                  <a:cubicBezTo>
                    <a:pt x="487" y="1"/>
                    <a:pt x="1" y="487"/>
                    <a:pt x="1" y="1095"/>
                  </a:cubicBezTo>
                  <a:lnTo>
                    <a:pt x="1" y="4651"/>
                  </a:lnTo>
                  <a:cubicBezTo>
                    <a:pt x="1" y="5259"/>
                    <a:pt x="487" y="5746"/>
                    <a:pt x="1095" y="5746"/>
                  </a:cubicBezTo>
                  <a:lnTo>
                    <a:pt x="4348" y="5746"/>
                  </a:lnTo>
                  <a:cubicBezTo>
                    <a:pt x="3770" y="5746"/>
                    <a:pt x="3253" y="5259"/>
                    <a:pt x="3253" y="4651"/>
                  </a:cubicBezTo>
                  <a:lnTo>
                    <a:pt x="3253" y="1095"/>
                  </a:lnTo>
                  <a:cubicBezTo>
                    <a:pt x="3253" y="487"/>
                    <a:pt x="3770" y="1"/>
                    <a:pt x="4348" y="1"/>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0" name="Google Shape;280;p18">
              <a:extLst>
                <a:ext uri="{FF2B5EF4-FFF2-40B4-BE49-F238E27FC236}">
                  <a16:creationId xmlns:a16="http://schemas.microsoft.com/office/drawing/2014/main" id="{DAAD49CB-2A88-B394-11E3-72000E06A66A}"/>
                </a:ext>
              </a:extLst>
            </p:cNvPr>
            <p:cNvSpPr/>
            <p:nvPr/>
          </p:nvSpPr>
          <p:spPr>
            <a:xfrm>
              <a:off x="2325173" y="1403821"/>
              <a:ext cx="71606" cy="422417"/>
            </a:xfrm>
            <a:custGeom>
              <a:avLst/>
              <a:gdLst/>
              <a:ahLst/>
              <a:cxnLst/>
              <a:rect l="l" t="t" r="r" b="b"/>
              <a:pathLst>
                <a:path w="974" h="5746" extrusionOk="0">
                  <a:moveTo>
                    <a:pt x="1" y="1"/>
                  </a:moveTo>
                  <a:lnTo>
                    <a:pt x="1" y="5746"/>
                  </a:lnTo>
                  <a:lnTo>
                    <a:pt x="973" y="5746"/>
                  </a:lnTo>
                  <a:lnTo>
                    <a:pt x="97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1" name="Google Shape;281;p18">
              <a:extLst>
                <a:ext uri="{FF2B5EF4-FFF2-40B4-BE49-F238E27FC236}">
                  <a16:creationId xmlns:a16="http://schemas.microsoft.com/office/drawing/2014/main" id="{1EB0E599-7489-D46B-BFD2-F31C5E09087D}"/>
                </a:ext>
              </a:extLst>
            </p:cNvPr>
            <p:cNvSpPr/>
            <p:nvPr/>
          </p:nvSpPr>
          <p:spPr>
            <a:xfrm>
              <a:off x="3178763" y="1598268"/>
              <a:ext cx="33597" cy="2806656"/>
            </a:xfrm>
            <a:custGeom>
              <a:avLst/>
              <a:gdLst/>
              <a:ahLst/>
              <a:cxnLst/>
              <a:rect l="l" t="t" r="r" b="b"/>
              <a:pathLst>
                <a:path w="457" h="38178" extrusionOk="0">
                  <a:moveTo>
                    <a:pt x="244" y="0"/>
                  </a:moveTo>
                  <a:cubicBezTo>
                    <a:pt x="122" y="0"/>
                    <a:pt x="1" y="91"/>
                    <a:pt x="1" y="243"/>
                  </a:cubicBezTo>
                  <a:lnTo>
                    <a:pt x="1" y="37934"/>
                  </a:lnTo>
                  <a:cubicBezTo>
                    <a:pt x="1" y="38055"/>
                    <a:pt x="122" y="38177"/>
                    <a:pt x="244" y="38177"/>
                  </a:cubicBezTo>
                  <a:cubicBezTo>
                    <a:pt x="366" y="38177"/>
                    <a:pt x="457" y="38055"/>
                    <a:pt x="457" y="37934"/>
                  </a:cubicBezTo>
                  <a:lnTo>
                    <a:pt x="457" y="243"/>
                  </a:lnTo>
                  <a:cubicBezTo>
                    <a:pt x="457" y="91"/>
                    <a:pt x="366" y="0"/>
                    <a:pt x="24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nvGrpSpPr>
          <p:cNvPr id="142" name="Google Shape;282;p18">
            <a:extLst>
              <a:ext uri="{FF2B5EF4-FFF2-40B4-BE49-F238E27FC236}">
                <a16:creationId xmlns:a16="http://schemas.microsoft.com/office/drawing/2014/main" id="{099F5D66-4FFC-831C-EDBF-0A8E1933B0D6}"/>
              </a:ext>
            </a:extLst>
          </p:cNvPr>
          <p:cNvGrpSpPr/>
          <p:nvPr/>
        </p:nvGrpSpPr>
        <p:grpSpPr>
          <a:xfrm>
            <a:off x="3677679" y="3514578"/>
            <a:ext cx="1008848" cy="789180"/>
            <a:chOff x="1391677" y="3220172"/>
            <a:chExt cx="1056476" cy="847212"/>
          </a:xfrm>
        </p:grpSpPr>
        <p:sp>
          <p:nvSpPr>
            <p:cNvPr id="143" name="Google Shape;283;p18">
              <a:extLst>
                <a:ext uri="{FF2B5EF4-FFF2-40B4-BE49-F238E27FC236}">
                  <a16:creationId xmlns:a16="http://schemas.microsoft.com/office/drawing/2014/main" id="{FEE48361-9B36-F5C3-199B-0C59F4088CBA}"/>
                </a:ext>
              </a:extLst>
            </p:cNvPr>
            <p:cNvSpPr/>
            <p:nvPr/>
          </p:nvSpPr>
          <p:spPr>
            <a:xfrm>
              <a:off x="1450333" y="3617064"/>
              <a:ext cx="189209" cy="223933"/>
            </a:xfrm>
            <a:custGeom>
              <a:avLst/>
              <a:gdLst/>
              <a:ahLst/>
              <a:cxnLst/>
              <a:rect l="l" t="t" r="r" b="b"/>
              <a:pathLst>
                <a:path w="2159" h="2555" extrusionOk="0">
                  <a:moveTo>
                    <a:pt x="1095" y="1"/>
                  </a:moveTo>
                  <a:cubicBezTo>
                    <a:pt x="487" y="1"/>
                    <a:pt x="0" y="487"/>
                    <a:pt x="0" y="1065"/>
                  </a:cubicBezTo>
                  <a:lnTo>
                    <a:pt x="0" y="2554"/>
                  </a:lnTo>
                  <a:lnTo>
                    <a:pt x="2159" y="2554"/>
                  </a:lnTo>
                  <a:lnTo>
                    <a:pt x="2159" y="1065"/>
                  </a:lnTo>
                  <a:cubicBezTo>
                    <a:pt x="2159" y="487"/>
                    <a:pt x="1672" y="1"/>
                    <a:pt x="1095" y="1"/>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4" name="Google Shape;284;p18">
              <a:extLst>
                <a:ext uri="{FF2B5EF4-FFF2-40B4-BE49-F238E27FC236}">
                  <a16:creationId xmlns:a16="http://schemas.microsoft.com/office/drawing/2014/main" id="{838A7D64-0574-9FD2-5575-356E67AD2C05}"/>
                </a:ext>
              </a:extLst>
            </p:cNvPr>
            <p:cNvSpPr/>
            <p:nvPr/>
          </p:nvSpPr>
          <p:spPr>
            <a:xfrm>
              <a:off x="1450333" y="3840907"/>
              <a:ext cx="189209" cy="226475"/>
            </a:xfrm>
            <a:custGeom>
              <a:avLst/>
              <a:gdLst/>
              <a:ahLst/>
              <a:cxnLst/>
              <a:rect l="l" t="t" r="r" b="b"/>
              <a:pathLst>
                <a:path w="2159" h="2584" extrusionOk="0">
                  <a:moveTo>
                    <a:pt x="0" y="0"/>
                  </a:moveTo>
                  <a:lnTo>
                    <a:pt x="0" y="1490"/>
                  </a:lnTo>
                  <a:cubicBezTo>
                    <a:pt x="0" y="2097"/>
                    <a:pt x="487" y="2584"/>
                    <a:pt x="1095" y="2584"/>
                  </a:cubicBezTo>
                  <a:cubicBezTo>
                    <a:pt x="1672" y="2584"/>
                    <a:pt x="2159" y="2097"/>
                    <a:pt x="2159" y="1490"/>
                  </a:cubicBezTo>
                  <a:lnTo>
                    <a:pt x="2159" y="0"/>
                  </a:ln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5" name="Google Shape;285;p18">
              <a:extLst>
                <a:ext uri="{FF2B5EF4-FFF2-40B4-BE49-F238E27FC236}">
                  <a16:creationId xmlns:a16="http://schemas.microsoft.com/office/drawing/2014/main" id="{842089DD-5899-5064-B2B1-A7AAF6B26F37}"/>
                </a:ext>
              </a:extLst>
            </p:cNvPr>
            <p:cNvSpPr/>
            <p:nvPr/>
          </p:nvSpPr>
          <p:spPr>
            <a:xfrm>
              <a:off x="1450333" y="3617064"/>
              <a:ext cx="122605" cy="450320"/>
            </a:xfrm>
            <a:custGeom>
              <a:avLst/>
              <a:gdLst/>
              <a:ahLst/>
              <a:cxnLst/>
              <a:rect l="l" t="t" r="r" b="b"/>
              <a:pathLst>
                <a:path w="1399" h="5138" extrusionOk="0">
                  <a:moveTo>
                    <a:pt x="1095" y="1"/>
                  </a:moveTo>
                  <a:cubicBezTo>
                    <a:pt x="487" y="1"/>
                    <a:pt x="0" y="487"/>
                    <a:pt x="0" y="1065"/>
                  </a:cubicBezTo>
                  <a:lnTo>
                    <a:pt x="0" y="2554"/>
                  </a:lnTo>
                  <a:lnTo>
                    <a:pt x="0" y="4074"/>
                  </a:lnTo>
                  <a:cubicBezTo>
                    <a:pt x="0" y="4651"/>
                    <a:pt x="487" y="5138"/>
                    <a:pt x="1095" y="5138"/>
                  </a:cubicBezTo>
                  <a:cubicBezTo>
                    <a:pt x="1186" y="5138"/>
                    <a:pt x="1307" y="5107"/>
                    <a:pt x="1399" y="5077"/>
                  </a:cubicBezTo>
                  <a:cubicBezTo>
                    <a:pt x="943" y="4955"/>
                    <a:pt x="608" y="4560"/>
                    <a:pt x="608" y="4074"/>
                  </a:cubicBezTo>
                  <a:lnTo>
                    <a:pt x="608" y="2554"/>
                  </a:lnTo>
                  <a:lnTo>
                    <a:pt x="608" y="1065"/>
                  </a:lnTo>
                  <a:cubicBezTo>
                    <a:pt x="608" y="578"/>
                    <a:pt x="943" y="183"/>
                    <a:pt x="1399" y="31"/>
                  </a:cubicBezTo>
                  <a:cubicBezTo>
                    <a:pt x="1307" y="1"/>
                    <a:pt x="1186" y="1"/>
                    <a:pt x="1095" y="1"/>
                  </a:cubicBez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6" name="Google Shape;286;p18">
              <a:extLst>
                <a:ext uri="{FF2B5EF4-FFF2-40B4-BE49-F238E27FC236}">
                  <a16:creationId xmlns:a16="http://schemas.microsoft.com/office/drawing/2014/main" id="{45249677-5381-5DA3-DFAE-D447483B4441}"/>
                </a:ext>
              </a:extLst>
            </p:cNvPr>
            <p:cNvSpPr/>
            <p:nvPr/>
          </p:nvSpPr>
          <p:spPr>
            <a:xfrm>
              <a:off x="1591511" y="3681044"/>
              <a:ext cx="18754" cy="306407"/>
            </a:xfrm>
            <a:custGeom>
              <a:avLst/>
              <a:gdLst/>
              <a:ahLst/>
              <a:cxnLst/>
              <a:rect l="l" t="t" r="r" b="b"/>
              <a:pathLst>
                <a:path w="214" h="3496" extrusionOk="0">
                  <a:moveTo>
                    <a:pt x="122" y="0"/>
                  </a:moveTo>
                  <a:cubicBezTo>
                    <a:pt x="61" y="0"/>
                    <a:pt x="0" y="61"/>
                    <a:pt x="0" y="122"/>
                  </a:cubicBezTo>
                  <a:lnTo>
                    <a:pt x="0" y="3405"/>
                  </a:lnTo>
                  <a:cubicBezTo>
                    <a:pt x="0" y="3466"/>
                    <a:pt x="61" y="3496"/>
                    <a:pt x="122" y="3496"/>
                  </a:cubicBezTo>
                  <a:cubicBezTo>
                    <a:pt x="183" y="3496"/>
                    <a:pt x="213" y="3466"/>
                    <a:pt x="213" y="3405"/>
                  </a:cubicBezTo>
                  <a:lnTo>
                    <a:pt x="213" y="122"/>
                  </a:lnTo>
                  <a:cubicBezTo>
                    <a:pt x="213" y="61"/>
                    <a:pt x="183" y="0"/>
                    <a:pt x="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7" name="Google Shape;287;p18">
              <a:extLst>
                <a:ext uri="{FF2B5EF4-FFF2-40B4-BE49-F238E27FC236}">
                  <a16:creationId xmlns:a16="http://schemas.microsoft.com/office/drawing/2014/main" id="{AE2CB4E4-F8B9-1E4A-09AA-B5745ED0E6D4}"/>
                </a:ext>
              </a:extLst>
            </p:cNvPr>
            <p:cNvSpPr/>
            <p:nvPr/>
          </p:nvSpPr>
          <p:spPr>
            <a:xfrm>
              <a:off x="2200347" y="3617039"/>
              <a:ext cx="189209" cy="223933"/>
            </a:xfrm>
            <a:custGeom>
              <a:avLst/>
              <a:gdLst/>
              <a:ahLst/>
              <a:cxnLst/>
              <a:rect l="l" t="t" r="r" b="b"/>
              <a:pathLst>
                <a:path w="2159" h="2555" extrusionOk="0">
                  <a:moveTo>
                    <a:pt x="1065" y="1"/>
                  </a:moveTo>
                  <a:cubicBezTo>
                    <a:pt x="487" y="1"/>
                    <a:pt x="1" y="487"/>
                    <a:pt x="1" y="1065"/>
                  </a:cubicBezTo>
                  <a:lnTo>
                    <a:pt x="1" y="2554"/>
                  </a:lnTo>
                  <a:lnTo>
                    <a:pt x="2159" y="2554"/>
                  </a:lnTo>
                  <a:lnTo>
                    <a:pt x="2159" y="1065"/>
                  </a:lnTo>
                  <a:cubicBezTo>
                    <a:pt x="2159" y="487"/>
                    <a:pt x="1672" y="1"/>
                    <a:pt x="1065" y="1"/>
                  </a:cubicBezTo>
                  <a:close/>
                </a:path>
              </a:pathLst>
            </a:cu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8" name="Google Shape;288;p18">
              <a:extLst>
                <a:ext uri="{FF2B5EF4-FFF2-40B4-BE49-F238E27FC236}">
                  <a16:creationId xmlns:a16="http://schemas.microsoft.com/office/drawing/2014/main" id="{710780BE-336E-5D72-6827-03527B8499F3}"/>
                </a:ext>
              </a:extLst>
            </p:cNvPr>
            <p:cNvSpPr/>
            <p:nvPr/>
          </p:nvSpPr>
          <p:spPr>
            <a:xfrm>
              <a:off x="2200347" y="3840882"/>
              <a:ext cx="189209" cy="226475"/>
            </a:xfrm>
            <a:custGeom>
              <a:avLst/>
              <a:gdLst/>
              <a:ahLst/>
              <a:cxnLst/>
              <a:rect l="l" t="t" r="r" b="b"/>
              <a:pathLst>
                <a:path w="2159" h="2584" extrusionOk="0">
                  <a:moveTo>
                    <a:pt x="1" y="0"/>
                  </a:moveTo>
                  <a:lnTo>
                    <a:pt x="1" y="1490"/>
                  </a:lnTo>
                  <a:cubicBezTo>
                    <a:pt x="1" y="2097"/>
                    <a:pt x="487" y="2584"/>
                    <a:pt x="1065" y="2584"/>
                  </a:cubicBezTo>
                  <a:cubicBezTo>
                    <a:pt x="1672" y="2584"/>
                    <a:pt x="2159" y="2097"/>
                    <a:pt x="2159" y="1490"/>
                  </a:cubicBezTo>
                  <a:lnTo>
                    <a:pt x="2159" y="0"/>
                  </a:lnTo>
                  <a:close/>
                </a:path>
              </a:pathLst>
            </a:cu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49" name="Google Shape;289;p18">
              <a:extLst>
                <a:ext uri="{FF2B5EF4-FFF2-40B4-BE49-F238E27FC236}">
                  <a16:creationId xmlns:a16="http://schemas.microsoft.com/office/drawing/2014/main" id="{BDA21733-F08F-C309-BCAD-9E06F0A33F40}"/>
                </a:ext>
              </a:extLst>
            </p:cNvPr>
            <p:cNvSpPr/>
            <p:nvPr/>
          </p:nvSpPr>
          <p:spPr>
            <a:xfrm>
              <a:off x="2200347" y="3617039"/>
              <a:ext cx="119976" cy="450320"/>
            </a:xfrm>
            <a:custGeom>
              <a:avLst/>
              <a:gdLst/>
              <a:ahLst/>
              <a:cxnLst/>
              <a:rect l="l" t="t" r="r" b="b"/>
              <a:pathLst>
                <a:path w="1369" h="5138" extrusionOk="0">
                  <a:moveTo>
                    <a:pt x="1065" y="1"/>
                  </a:moveTo>
                  <a:cubicBezTo>
                    <a:pt x="487" y="1"/>
                    <a:pt x="1" y="487"/>
                    <a:pt x="1" y="1065"/>
                  </a:cubicBezTo>
                  <a:lnTo>
                    <a:pt x="1" y="2554"/>
                  </a:lnTo>
                  <a:lnTo>
                    <a:pt x="1" y="4074"/>
                  </a:lnTo>
                  <a:cubicBezTo>
                    <a:pt x="1" y="4651"/>
                    <a:pt x="487" y="5138"/>
                    <a:pt x="1065" y="5138"/>
                  </a:cubicBezTo>
                  <a:cubicBezTo>
                    <a:pt x="1156" y="5138"/>
                    <a:pt x="1277" y="5107"/>
                    <a:pt x="1369" y="5077"/>
                  </a:cubicBezTo>
                  <a:cubicBezTo>
                    <a:pt x="913" y="4955"/>
                    <a:pt x="578" y="4560"/>
                    <a:pt x="578" y="4074"/>
                  </a:cubicBezTo>
                  <a:lnTo>
                    <a:pt x="578" y="2554"/>
                  </a:lnTo>
                  <a:lnTo>
                    <a:pt x="578" y="1065"/>
                  </a:lnTo>
                  <a:cubicBezTo>
                    <a:pt x="578" y="578"/>
                    <a:pt x="913" y="183"/>
                    <a:pt x="1369" y="31"/>
                  </a:cubicBezTo>
                  <a:cubicBezTo>
                    <a:pt x="1277" y="1"/>
                    <a:pt x="1186" y="1"/>
                    <a:pt x="1065" y="1"/>
                  </a:cubicBezTo>
                  <a:close/>
                </a:path>
              </a:pathLst>
            </a:cu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0" name="Google Shape;290;p18">
              <a:extLst>
                <a:ext uri="{FF2B5EF4-FFF2-40B4-BE49-F238E27FC236}">
                  <a16:creationId xmlns:a16="http://schemas.microsoft.com/office/drawing/2014/main" id="{30A7A50A-DCB7-27DB-2550-321674DEFB7F}"/>
                </a:ext>
              </a:extLst>
            </p:cNvPr>
            <p:cNvSpPr/>
            <p:nvPr/>
          </p:nvSpPr>
          <p:spPr>
            <a:xfrm>
              <a:off x="2341525" y="3681019"/>
              <a:ext cx="18754" cy="306407"/>
            </a:xfrm>
            <a:custGeom>
              <a:avLst/>
              <a:gdLst/>
              <a:ahLst/>
              <a:cxnLst/>
              <a:rect l="l" t="t" r="r" b="b"/>
              <a:pathLst>
                <a:path w="214" h="3496" extrusionOk="0">
                  <a:moveTo>
                    <a:pt x="92" y="0"/>
                  </a:moveTo>
                  <a:cubicBezTo>
                    <a:pt x="31" y="0"/>
                    <a:pt x="1" y="61"/>
                    <a:pt x="1" y="122"/>
                  </a:cubicBezTo>
                  <a:lnTo>
                    <a:pt x="1" y="3405"/>
                  </a:lnTo>
                  <a:cubicBezTo>
                    <a:pt x="1" y="3466"/>
                    <a:pt x="31" y="3496"/>
                    <a:pt x="92" y="3496"/>
                  </a:cubicBezTo>
                  <a:cubicBezTo>
                    <a:pt x="153" y="3496"/>
                    <a:pt x="213" y="3466"/>
                    <a:pt x="213" y="3405"/>
                  </a:cubicBezTo>
                  <a:lnTo>
                    <a:pt x="213" y="122"/>
                  </a:lnTo>
                  <a:cubicBezTo>
                    <a:pt x="213" y="61"/>
                    <a:pt x="153" y="0"/>
                    <a:pt x="9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1" name="Google Shape;291;p18">
              <a:extLst>
                <a:ext uri="{FF2B5EF4-FFF2-40B4-BE49-F238E27FC236}">
                  <a16:creationId xmlns:a16="http://schemas.microsoft.com/office/drawing/2014/main" id="{326A748F-6AEC-1D10-810F-00A4F73838C1}"/>
                </a:ext>
              </a:extLst>
            </p:cNvPr>
            <p:cNvSpPr/>
            <p:nvPr/>
          </p:nvSpPr>
          <p:spPr>
            <a:xfrm>
              <a:off x="1391677" y="3220172"/>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2" name="Google Shape;292;p18">
              <a:extLst>
                <a:ext uri="{FF2B5EF4-FFF2-40B4-BE49-F238E27FC236}">
                  <a16:creationId xmlns:a16="http://schemas.microsoft.com/office/drawing/2014/main" id="{92C7B417-6E63-EE5F-C121-69CEF6DA7AA3}"/>
                </a:ext>
              </a:extLst>
            </p:cNvPr>
            <p:cNvSpPr/>
            <p:nvPr/>
          </p:nvSpPr>
          <p:spPr>
            <a:xfrm>
              <a:off x="2141752" y="3220172"/>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3" name="Google Shape;293;p18">
              <a:extLst>
                <a:ext uri="{FF2B5EF4-FFF2-40B4-BE49-F238E27FC236}">
                  <a16:creationId xmlns:a16="http://schemas.microsoft.com/office/drawing/2014/main" id="{707ACE99-41BB-3649-6419-6F853A088E89}"/>
                </a:ext>
              </a:extLst>
            </p:cNvPr>
            <p:cNvSpPr txBox="1"/>
            <p:nvPr/>
          </p:nvSpPr>
          <p:spPr>
            <a:xfrm>
              <a:off x="1391688" y="3260150"/>
              <a:ext cx="306300" cy="2265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rPr>
                <a:t>3</a:t>
              </a:r>
              <a:endParaRPr kumimoji="0"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endParaRPr>
            </a:p>
          </p:txBody>
        </p:sp>
        <p:sp>
          <p:nvSpPr>
            <p:cNvPr id="154" name="Google Shape;294;p18">
              <a:extLst>
                <a:ext uri="{FF2B5EF4-FFF2-40B4-BE49-F238E27FC236}">
                  <a16:creationId xmlns:a16="http://schemas.microsoft.com/office/drawing/2014/main" id="{ED227752-7F78-B3DF-6A14-EB90DFD3CF5E}"/>
                </a:ext>
              </a:extLst>
            </p:cNvPr>
            <p:cNvSpPr txBox="1"/>
            <p:nvPr/>
          </p:nvSpPr>
          <p:spPr>
            <a:xfrm>
              <a:off x="2141813" y="3260100"/>
              <a:ext cx="306300" cy="2265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rPr>
                <a:t>4</a:t>
              </a:r>
              <a:endParaRPr kumimoji="0"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endParaRPr>
            </a:p>
          </p:txBody>
        </p:sp>
      </p:grpSp>
      <p:grpSp>
        <p:nvGrpSpPr>
          <p:cNvPr id="155" name="Google Shape;295;p18">
            <a:extLst>
              <a:ext uri="{FF2B5EF4-FFF2-40B4-BE49-F238E27FC236}">
                <a16:creationId xmlns:a16="http://schemas.microsoft.com/office/drawing/2014/main" id="{E082C92F-E3B0-CFF3-127D-BB007BCEE3FB}"/>
              </a:ext>
            </a:extLst>
          </p:cNvPr>
          <p:cNvGrpSpPr/>
          <p:nvPr/>
        </p:nvGrpSpPr>
        <p:grpSpPr>
          <a:xfrm>
            <a:off x="3677690" y="2227236"/>
            <a:ext cx="1008837" cy="800172"/>
            <a:chOff x="1391688" y="2008222"/>
            <a:chExt cx="1056465" cy="859012"/>
          </a:xfrm>
        </p:grpSpPr>
        <p:sp>
          <p:nvSpPr>
            <p:cNvPr id="156" name="Google Shape;296;p18">
              <a:extLst>
                <a:ext uri="{FF2B5EF4-FFF2-40B4-BE49-F238E27FC236}">
                  <a16:creationId xmlns:a16="http://schemas.microsoft.com/office/drawing/2014/main" id="{2C6138A9-6948-97DD-B0E9-8658CD274674}"/>
                </a:ext>
              </a:extLst>
            </p:cNvPr>
            <p:cNvSpPr/>
            <p:nvPr/>
          </p:nvSpPr>
          <p:spPr>
            <a:xfrm>
              <a:off x="1450333" y="2416914"/>
              <a:ext cx="189209" cy="223933"/>
            </a:xfrm>
            <a:custGeom>
              <a:avLst/>
              <a:gdLst/>
              <a:ahLst/>
              <a:cxnLst/>
              <a:rect l="l" t="t" r="r" b="b"/>
              <a:pathLst>
                <a:path w="2159" h="2555" extrusionOk="0">
                  <a:moveTo>
                    <a:pt x="1094" y="1"/>
                  </a:moveTo>
                  <a:cubicBezTo>
                    <a:pt x="487" y="1"/>
                    <a:pt x="0" y="487"/>
                    <a:pt x="0" y="1065"/>
                  </a:cubicBezTo>
                  <a:lnTo>
                    <a:pt x="0" y="2554"/>
                  </a:lnTo>
                  <a:lnTo>
                    <a:pt x="2158" y="2554"/>
                  </a:lnTo>
                  <a:lnTo>
                    <a:pt x="2158" y="1065"/>
                  </a:lnTo>
                  <a:cubicBezTo>
                    <a:pt x="2158" y="487"/>
                    <a:pt x="1672" y="1"/>
                    <a:pt x="1094" y="1"/>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7" name="Google Shape;297;p18">
              <a:extLst>
                <a:ext uri="{FF2B5EF4-FFF2-40B4-BE49-F238E27FC236}">
                  <a16:creationId xmlns:a16="http://schemas.microsoft.com/office/drawing/2014/main" id="{3E475119-A1C2-E64C-FC69-A26AECCAE2BC}"/>
                </a:ext>
              </a:extLst>
            </p:cNvPr>
            <p:cNvSpPr/>
            <p:nvPr/>
          </p:nvSpPr>
          <p:spPr>
            <a:xfrm>
              <a:off x="1450333" y="2640757"/>
              <a:ext cx="189209" cy="226475"/>
            </a:xfrm>
            <a:custGeom>
              <a:avLst/>
              <a:gdLst/>
              <a:ahLst/>
              <a:cxnLst/>
              <a:rect l="l" t="t" r="r" b="b"/>
              <a:pathLst>
                <a:path w="2159" h="2584" extrusionOk="0">
                  <a:moveTo>
                    <a:pt x="0" y="0"/>
                  </a:moveTo>
                  <a:lnTo>
                    <a:pt x="0" y="1490"/>
                  </a:lnTo>
                  <a:cubicBezTo>
                    <a:pt x="0" y="2097"/>
                    <a:pt x="487" y="2584"/>
                    <a:pt x="1094" y="2584"/>
                  </a:cubicBezTo>
                  <a:cubicBezTo>
                    <a:pt x="1672" y="2584"/>
                    <a:pt x="2158" y="2097"/>
                    <a:pt x="2158" y="1490"/>
                  </a:cubicBezTo>
                  <a:lnTo>
                    <a:pt x="2158" y="0"/>
                  </a:lnTo>
                  <a:close/>
                </a:path>
              </a:pathLst>
            </a:custGeom>
            <a:solidFill>
              <a:srgbClr val="F2EBD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8" name="Google Shape;298;p18">
              <a:extLst>
                <a:ext uri="{FF2B5EF4-FFF2-40B4-BE49-F238E27FC236}">
                  <a16:creationId xmlns:a16="http://schemas.microsoft.com/office/drawing/2014/main" id="{CC5C73DC-2A1C-8C83-42BA-B8ABF1D8204C}"/>
                </a:ext>
              </a:extLst>
            </p:cNvPr>
            <p:cNvSpPr/>
            <p:nvPr/>
          </p:nvSpPr>
          <p:spPr>
            <a:xfrm>
              <a:off x="1450333" y="2416914"/>
              <a:ext cx="122605" cy="450320"/>
            </a:xfrm>
            <a:custGeom>
              <a:avLst/>
              <a:gdLst/>
              <a:ahLst/>
              <a:cxnLst/>
              <a:rect l="l" t="t" r="r" b="b"/>
              <a:pathLst>
                <a:path w="1399" h="5138" extrusionOk="0">
                  <a:moveTo>
                    <a:pt x="1094" y="1"/>
                  </a:moveTo>
                  <a:cubicBezTo>
                    <a:pt x="487" y="1"/>
                    <a:pt x="0" y="487"/>
                    <a:pt x="0" y="1065"/>
                  </a:cubicBezTo>
                  <a:lnTo>
                    <a:pt x="0" y="2554"/>
                  </a:lnTo>
                  <a:lnTo>
                    <a:pt x="0" y="4074"/>
                  </a:lnTo>
                  <a:cubicBezTo>
                    <a:pt x="0" y="4651"/>
                    <a:pt x="487" y="5138"/>
                    <a:pt x="1094" y="5138"/>
                  </a:cubicBezTo>
                  <a:cubicBezTo>
                    <a:pt x="1186" y="5138"/>
                    <a:pt x="1307" y="5107"/>
                    <a:pt x="1398" y="5077"/>
                  </a:cubicBezTo>
                  <a:cubicBezTo>
                    <a:pt x="942" y="4955"/>
                    <a:pt x="608" y="4560"/>
                    <a:pt x="608" y="4074"/>
                  </a:cubicBezTo>
                  <a:lnTo>
                    <a:pt x="608" y="2554"/>
                  </a:lnTo>
                  <a:lnTo>
                    <a:pt x="608" y="1065"/>
                  </a:lnTo>
                  <a:cubicBezTo>
                    <a:pt x="608" y="578"/>
                    <a:pt x="942" y="183"/>
                    <a:pt x="1398" y="31"/>
                  </a:cubicBezTo>
                  <a:cubicBezTo>
                    <a:pt x="1307" y="1"/>
                    <a:pt x="1186" y="1"/>
                    <a:pt x="1094" y="1"/>
                  </a:cubicBezTo>
                  <a:close/>
                </a:path>
              </a:pathLst>
            </a:cu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59" name="Google Shape;299;p18">
              <a:extLst>
                <a:ext uri="{FF2B5EF4-FFF2-40B4-BE49-F238E27FC236}">
                  <a16:creationId xmlns:a16="http://schemas.microsoft.com/office/drawing/2014/main" id="{693434EC-D15C-68E4-4EF9-817C4A56E82D}"/>
                </a:ext>
              </a:extLst>
            </p:cNvPr>
            <p:cNvSpPr/>
            <p:nvPr/>
          </p:nvSpPr>
          <p:spPr>
            <a:xfrm>
              <a:off x="1591511" y="2480894"/>
              <a:ext cx="18667" cy="306407"/>
            </a:xfrm>
            <a:custGeom>
              <a:avLst/>
              <a:gdLst/>
              <a:ahLst/>
              <a:cxnLst/>
              <a:rect l="l" t="t" r="r" b="b"/>
              <a:pathLst>
                <a:path w="213" h="3496" extrusionOk="0">
                  <a:moveTo>
                    <a:pt x="122" y="0"/>
                  </a:moveTo>
                  <a:cubicBezTo>
                    <a:pt x="61" y="0"/>
                    <a:pt x="0" y="61"/>
                    <a:pt x="0" y="122"/>
                  </a:cubicBezTo>
                  <a:lnTo>
                    <a:pt x="0" y="3405"/>
                  </a:lnTo>
                  <a:cubicBezTo>
                    <a:pt x="0" y="3466"/>
                    <a:pt x="61" y="3496"/>
                    <a:pt x="122" y="3496"/>
                  </a:cubicBezTo>
                  <a:cubicBezTo>
                    <a:pt x="183" y="3496"/>
                    <a:pt x="213" y="3466"/>
                    <a:pt x="213" y="3405"/>
                  </a:cubicBezTo>
                  <a:lnTo>
                    <a:pt x="213" y="122"/>
                  </a:lnTo>
                  <a:cubicBezTo>
                    <a:pt x="213" y="61"/>
                    <a:pt x="183" y="0"/>
                    <a:pt x="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0" name="Google Shape;300;p18">
              <a:extLst>
                <a:ext uri="{FF2B5EF4-FFF2-40B4-BE49-F238E27FC236}">
                  <a16:creationId xmlns:a16="http://schemas.microsoft.com/office/drawing/2014/main" id="{9A33B149-6ECC-2187-10B3-CDC607D79C79}"/>
                </a:ext>
              </a:extLst>
            </p:cNvPr>
            <p:cNvSpPr/>
            <p:nvPr/>
          </p:nvSpPr>
          <p:spPr>
            <a:xfrm>
              <a:off x="1391689" y="2008222"/>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1" name="Google Shape;301;p18">
              <a:extLst>
                <a:ext uri="{FF2B5EF4-FFF2-40B4-BE49-F238E27FC236}">
                  <a16:creationId xmlns:a16="http://schemas.microsoft.com/office/drawing/2014/main" id="{4DBE89C4-22E5-0F1D-3F5F-0547D94BFB4F}"/>
                </a:ext>
              </a:extLst>
            </p:cNvPr>
            <p:cNvSpPr/>
            <p:nvPr/>
          </p:nvSpPr>
          <p:spPr>
            <a:xfrm>
              <a:off x="2200347" y="2416914"/>
              <a:ext cx="189209" cy="223933"/>
            </a:xfrm>
            <a:custGeom>
              <a:avLst/>
              <a:gdLst/>
              <a:ahLst/>
              <a:cxnLst/>
              <a:rect l="l" t="t" r="r" b="b"/>
              <a:pathLst>
                <a:path w="2159" h="2555" extrusionOk="0">
                  <a:moveTo>
                    <a:pt x="1064" y="1"/>
                  </a:moveTo>
                  <a:cubicBezTo>
                    <a:pt x="487" y="1"/>
                    <a:pt x="0" y="487"/>
                    <a:pt x="0" y="1065"/>
                  </a:cubicBezTo>
                  <a:lnTo>
                    <a:pt x="0" y="2554"/>
                  </a:lnTo>
                  <a:lnTo>
                    <a:pt x="2159" y="2554"/>
                  </a:lnTo>
                  <a:lnTo>
                    <a:pt x="2159" y="1065"/>
                  </a:lnTo>
                  <a:cubicBezTo>
                    <a:pt x="2159" y="487"/>
                    <a:pt x="1672" y="1"/>
                    <a:pt x="1064" y="1"/>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2" name="Google Shape;302;p18">
              <a:extLst>
                <a:ext uri="{FF2B5EF4-FFF2-40B4-BE49-F238E27FC236}">
                  <a16:creationId xmlns:a16="http://schemas.microsoft.com/office/drawing/2014/main" id="{46C6AADE-5485-6FFF-B34D-5FF8C24A59FE}"/>
                </a:ext>
              </a:extLst>
            </p:cNvPr>
            <p:cNvSpPr/>
            <p:nvPr/>
          </p:nvSpPr>
          <p:spPr>
            <a:xfrm>
              <a:off x="2200347" y="2640757"/>
              <a:ext cx="189209" cy="226475"/>
            </a:xfrm>
            <a:custGeom>
              <a:avLst/>
              <a:gdLst/>
              <a:ahLst/>
              <a:cxnLst/>
              <a:rect l="l" t="t" r="r" b="b"/>
              <a:pathLst>
                <a:path w="2159" h="2584" extrusionOk="0">
                  <a:moveTo>
                    <a:pt x="0" y="0"/>
                  </a:moveTo>
                  <a:lnTo>
                    <a:pt x="0" y="1490"/>
                  </a:lnTo>
                  <a:cubicBezTo>
                    <a:pt x="0" y="2097"/>
                    <a:pt x="487" y="2584"/>
                    <a:pt x="1064" y="2584"/>
                  </a:cubicBezTo>
                  <a:cubicBezTo>
                    <a:pt x="1672" y="2584"/>
                    <a:pt x="2159" y="2097"/>
                    <a:pt x="2159" y="1490"/>
                  </a:cubicBezTo>
                  <a:lnTo>
                    <a:pt x="2159" y="0"/>
                  </a:ln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3" name="Google Shape;303;p18">
              <a:extLst>
                <a:ext uri="{FF2B5EF4-FFF2-40B4-BE49-F238E27FC236}">
                  <a16:creationId xmlns:a16="http://schemas.microsoft.com/office/drawing/2014/main" id="{75C83A94-57D1-91C8-067D-A54786257B98}"/>
                </a:ext>
              </a:extLst>
            </p:cNvPr>
            <p:cNvSpPr/>
            <p:nvPr/>
          </p:nvSpPr>
          <p:spPr>
            <a:xfrm>
              <a:off x="2200347" y="2416914"/>
              <a:ext cx="119976" cy="450320"/>
            </a:xfrm>
            <a:custGeom>
              <a:avLst/>
              <a:gdLst/>
              <a:ahLst/>
              <a:cxnLst/>
              <a:rect l="l" t="t" r="r" b="b"/>
              <a:pathLst>
                <a:path w="1369" h="5138" extrusionOk="0">
                  <a:moveTo>
                    <a:pt x="1064" y="1"/>
                  </a:moveTo>
                  <a:cubicBezTo>
                    <a:pt x="487" y="1"/>
                    <a:pt x="0" y="487"/>
                    <a:pt x="0" y="1065"/>
                  </a:cubicBezTo>
                  <a:lnTo>
                    <a:pt x="0" y="2554"/>
                  </a:lnTo>
                  <a:lnTo>
                    <a:pt x="0" y="4074"/>
                  </a:lnTo>
                  <a:cubicBezTo>
                    <a:pt x="0" y="4651"/>
                    <a:pt x="487" y="5138"/>
                    <a:pt x="1064" y="5138"/>
                  </a:cubicBezTo>
                  <a:cubicBezTo>
                    <a:pt x="1186" y="5138"/>
                    <a:pt x="1277" y="5107"/>
                    <a:pt x="1368" y="5077"/>
                  </a:cubicBezTo>
                  <a:cubicBezTo>
                    <a:pt x="912" y="4955"/>
                    <a:pt x="608" y="4560"/>
                    <a:pt x="608" y="4074"/>
                  </a:cubicBezTo>
                  <a:lnTo>
                    <a:pt x="608" y="2554"/>
                  </a:lnTo>
                  <a:lnTo>
                    <a:pt x="608" y="1065"/>
                  </a:lnTo>
                  <a:cubicBezTo>
                    <a:pt x="608" y="578"/>
                    <a:pt x="943" y="183"/>
                    <a:pt x="1368" y="31"/>
                  </a:cubicBezTo>
                  <a:cubicBezTo>
                    <a:pt x="1277" y="1"/>
                    <a:pt x="1186" y="1"/>
                    <a:pt x="1064" y="1"/>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4" name="Google Shape;304;p18">
              <a:extLst>
                <a:ext uri="{FF2B5EF4-FFF2-40B4-BE49-F238E27FC236}">
                  <a16:creationId xmlns:a16="http://schemas.microsoft.com/office/drawing/2014/main" id="{E784E7E7-DD16-92B0-B76C-C968470A50ED}"/>
                </a:ext>
              </a:extLst>
            </p:cNvPr>
            <p:cNvSpPr/>
            <p:nvPr/>
          </p:nvSpPr>
          <p:spPr>
            <a:xfrm>
              <a:off x="2341525" y="2480894"/>
              <a:ext cx="18754" cy="306407"/>
            </a:xfrm>
            <a:custGeom>
              <a:avLst/>
              <a:gdLst/>
              <a:ahLst/>
              <a:cxnLst/>
              <a:rect l="l" t="t" r="r" b="b"/>
              <a:pathLst>
                <a:path w="214" h="3496" extrusionOk="0">
                  <a:moveTo>
                    <a:pt x="92" y="0"/>
                  </a:moveTo>
                  <a:cubicBezTo>
                    <a:pt x="31" y="0"/>
                    <a:pt x="0" y="61"/>
                    <a:pt x="0" y="122"/>
                  </a:cubicBezTo>
                  <a:lnTo>
                    <a:pt x="0" y="3405"/>
                  </a:lnTo>
                  <a:cubicBezTo>
                    <a:pt x="0" y="3466"/>
                    <a:pt x="31" y="3496"/>
                    <a:pt x="92" y="3496"/>
                  </a:cubicBezTo>
                  <a:cubicBezTo>
                    <a:pt x="152" y="3496"/>
                    <a:pt x="213" y="3466"/>
                    <a:pt x="213" y="3405"/>
                  </a:cubicBezTo>
                  <a:lnTo>
                    <a:pt x="213" y="122"/>
                  </a:lnTo>
                  <a:cubicBezTo>
                    <a:pt x="213" y="61"/>
                    <a:pt x="152" y="0"/>
                    <a:pt x="9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5" name="Google Shape;305;p18">
              <a:extLst>
                <a:ext uri="{FF2B5EF4-FFF2-40B4-BE49-F238E27FC236}">
                  <a16:creationId xmlns:a16="http://schemas.microsoft.com/office/drawing/2014/main" id="{17F428CF-EEB1-1E17-C560-8EF973BC6EB2}"/>
                </a:ext>
              </a:extLst>
            </p:cNvPr>
            <p:cNvSpPr txBox="1"/>
            <p:nvPr/>
          </p:nvSpPr>
          <p:spPr>
            <a:xfrm>
              <a:off x="1391688" y="2061350"/>
              <a:ext cx="306300" cy="2265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rPr>
                <a:t>1</a:t>
              </a:r>
              <a:endParaRPr kumimoji="0"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endParaRPr>
            </a:p>
          </p:txBody>
        </p:sp>
        <p:sp>
          <p:nvSpPr>
            <p:cNvPr id="166" name="Google Shape;306;p18">
              <a:extLst>
                <a:ext uri="{FF2B5EF4-FFF2-40B4-BE49-F238E27FC236}">
                  <a16:creationId xmlns:a16="http://schemas.microsoft.com/office/drawing/2014/main" id="{E7441D93-715B-2F85-35CA-50554489770A}"/>
                </a:ext>
              </a:extLst>
            </p:cNvPr>
            <p:cNvSpPr/>
            <p:nvPr/>
          </p:nvSpPr>
          <p:spPr>
            <a:xfrm>
              <a:off x="2141752" y="2008222"/>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7" name="Google Shape;307;p18">
              <a:extLst>
                <a:ext uri="{FF2B5EF4-FFF2-40B4-BE49-F238E27FC236}">
                  <a16:creationId xmlns:a16="http://schemas.microsoft.com/office/drawing/2014/main" id="{B8DA8EB4-B5AC-4CE1-7C8B-F6C1FE9B4FCE}"/>
                </a:ext>
              </a:extLst>
            </p:cNvPr>
            <p:cNvSpPr txBox="1"/>
            <p:nvPr/>
          </p:nvSpPr>
          <p:spPr>
            <a:xfrm>
              <a:off x="2141813" y="2061300"/>
              <a:ext cx="306300" cy="2265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rPr>
                <a:t>2</a:t>
              </a:r>
              <a:endParaRPr kumimoji="0" sz="1600" b="1" i="0" u="none" strike="noStrike" kern="0" cap="none" spc="0" normalizeH="0" baseline="0" noProof="0">
                <a:ln>
                  <a:noFill/>
                </a:ln>
                <a:solidFill>
                  <a:srgbClr val="FFFFFF"/>
                </a:solidFill>
                <a:effectLst/>
                <a:uLnTx/>
                <a:uFillTx/>
                <a:latin typeface="Arial" panose="020B0604020202020204" pitchFamily="34" charset="0"/>
                <a:ea typeface="Fira Sans Extra Condensed"/>
                <a:cs typeface="Arial" panose="020B0604020202020204" pitchFamily="34" charset="0"/>
                <a:sym typeface="Fira Sans Extra Condensed"/>
              </a:endParaRPr>
            </a:p>
          </p:txBody>
        </p:sp>
      </p:grpSp>
      <p:sp>
        <p:nvSpPr>
          <p:cNvPr id="168" name="Google Shape;308;p18">
            <a:extLst>
              <a:ext uri="{FF2B5EF4-FFF2-40B4-BE49-F238E27FC236}">
                <a16:creationId xmlns:a16="http://schemas.microsoft.com/office/drawing/2014/main" id="{294212F4-18A3-5C51-2A02-1B32F11CA32C}"/>
              </a:ext>
            </a:extLst>
          </p:cNvPr>
          <p:cNvSpPr/>
          <p:nvPr/>
        </p:nvSpPr>
        <p:spPr>
          <a:xfrm>
            <a:off x="3521367" y="1934341"/>
            <a:ext cx="1336981" cy="67907"/>
          </a:xfrm>
          <a:prstGeom prst="roundRect">
            <a:avLst>
              <a:gd name="adj" fmla="val 50000"/>
            </a:avLst>
          </a:prstGeom>
          <a:solidFill>
            <a:srgbClr val="F2EBD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69" name="Google Shape;309;p18">
            <a:extLst>
              <a:ext uri="{FF2B5EF4-FFF2-40B4-BE49-F238E27FC236}">
                <a16:creationId xmlns:a16="http://schemas.microsoft.com/office/drawing/2014/main" id="{C8FEA4E3-7076-98DD-FD36-E16BCA8F6321}"/>
              </a:ext>
            </a:extLst>
          </p:cNvPr>
          <p:cNvSpPr/>
          <p:nvPr/>
        </p:nvSpPr>
        <p:spPr>
          <a:xfrm>
            <a:off x="3521367" y="3172416"/>
            <a:ext cx="1336981" cy="67907"/>
          </a:xfrm>
          <a:prstGeom prst="roundRect">
            <a:avLst>
              <a:gd name="adj" fmla="val 50000"/>
            </a:avLst>
          </a:prstGeom>
          <a:solidFill>
            <a:srgbClr val="F2EBD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70" name="Google Shape;310;p18">
            <a:extLst>
              <a:ext uri="{FF2B5EF4-FFF2-40B4-BE49-F238E27FC236}">
                <a16:creationId xmlns:a16="http://schemas.microsoft.com/office/drawing/2014/main" id="{40AE58C7-134B-D298-AA68-F9E83F4768FE}"/>
              </a:ext>
            </a:extLst>
          </p:cNvPr>
          <p:cNvSpPr/>
          <p:nvPr/>
        </p:nvSpPr>
        <p:spPr>
          <a:xfrm>
            <a:off x="3521367" y="3278878"/>
            <a:ext cx="1336981" cy="67907"/>
          </a:xfrm>
          <a:prstGeom prst="roundRect">
            <a:avLst>
              <a:gd name="adj" fmla="val 50000"/>
            </a:avLst>
          </a:prstGeom>
          <a:solidFill>
            <a:srgbClr val="F2EBD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nvGrpSpPr>
          <p:cNvPr id="171" name="Google Shape;311;p18">
            <a:extLst>
              <a:ext uri="{FF2B5EF4-FFF2-40B4-BE49-F238E27FC236}">
                <a16:creationId xmlns:a16="http://schemas.microsoft.com/office/drawing/2014/main" id="{B286A53B-6D43-3691-5829-539ECD745EBA}"/>
              </a:ext>
            </a:extLst>
          </p:cNvPr>
          <p:cNvGrpSpPr/>
          <p:nvPr/>
        </p:nvGrpSpPr>
        <p:grpSpPr>
          <a:xfrm>
            <a:off x="3643855" y="3514578"/>
            <a:ext cx="292588" cy="789180"/>
            <a:chOff x="1853168" y="3337395"/>
            <a:chExt cx="306401" cy="847212"/>
          </a:xfrm>
        </p:grpSpPr>
        <p:sp>
          <p:nvSpPr>
            <p:cNvPr id="172" name="Google Shape;312;p18">
              <a:extLst>
                <a:ext uri="{FF2B5EF4-FFF2-40B4-BE49-F238E27FC236}">
                  <a16:creationId xmlns:a16="http://schemas.microsoft.com/office/drawing/2014/main" id="{3C4E9285-F4BA-AF51-088D-08C7C73CA65A}"/>
                </a:ext>
              </a:extLst>
            </p:cNvPr>
            <p:cNvSpPr/>
            <p:nvPr/>
          </p:nvSpPr>
          <p:spPr>
            <a:xfrm>
              <a:off x="1911825" y="3734287"/>
              <a:ext cx="189209" cy="223933"/>
            </a:xfrm>
            <a:custGeom>
              <a:avLst/>
              <a:gdLst/>
              <a:ahLst/>
              <a:cxnLst/>
              <a:rect l="l" t="t" r="r" b="b"/>
              <a:pathLst>
                <a:path w="2159" h="2555" extrusionOk="0">
                  <a:moveTo>
                    <a:pt x="1095" y="1"/>
                  </a:moveTo>
                  <a:cubicBezTo>
                    <a:pt x="487" y="1"/>
                    <a:pt x="0" y="487"/>
                    <a:pt x="0" y="1065"/>
                  </a:cubicBezTo>
                  <a:lnTo>
                    <a:pt x="0" y="2554"/>
                  </a:lnTo>
                  <a:lnTo>
                    <a:pt x="2159" y="2554"/>
                  </a:lnTo>
                  <a:lnTo>
                    <a:pt x="2159" y="1065"/>
                  </a:lnTo>
                  <a:cubicBezTo>
                    <a:pt x="2159" y="487"/>
                    <a:pt x="1672" y="1"/>
                    <a:pt x="1095" y="1"/>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73" name="Google Shape;313;p18">
              <a:extLst>
                <a:ext uri="{FF2B5EF4-FFF2-40B4-BE49-F238E27FC236}">
                  <a16:creationId xmlns:a16="http://schemas.microsoft.com/office/drawing/2014/main" id="{3B4815E4-325C-A7F3-BC5F-833456EAFAF2}"/>
                </a:ext>
              </a:extLst>
            </p:cNvPr>
            <p:cNvSpPr/>
            <p:nvPr/>
          </p:nvSpPr>
          <p:spPr>
            <a:xfrm>
              <a:off x="1911825" y="3958130"/>
              <a:ext cx="189209" cy="226475"/>
            </a:xfrm>
            <a:custGeom>
              <a:avLst/>
              <a:gdLst/>
              <a:ahLst/>
              <a:cxnLst/>
              <a:rect l="l" t="t" r="r" b="b"/>
              <a:pathLst>
                <a:path w="2159" h="2584" extrusionOk="0">
                  <a:moveTo>
                    <a:pt x="0" y="0"/>
                  </a:moveTo>
                  <a:lnTo>
                    <a:pt x="0" y="1490"/>
                  </a:lnTo>
                  <a:cubicBezTo>
                    <a:pt x="0" y="2097"/>
                    <a:pt x="487" y="2584"/>
                    <a:pt x="1095" y="2584"/>
                  </a:cubicBezTo>
                  <a:cubicBezTo>
                    <a:pt x="1672" y="2584"/>
                    <a:pt x="2159" y="2097"/>
                    <a:pt x="2159" y="1490"/>
                  </a:cubicBezTo>
                  <a:lnTo>
                    <a:pt x="2159" y="0"/>
                  </a:ln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74" name="Google Shape;314;p18">
              <a:extLst>
                <a:ext uri="{FF2B5EF4-FFF2-40B4-BE49-F238E27FC236}">
                  <a16:creationId xmlns:a16="http://schemas.microsoft.com/office/drawing/2014/main" id="{1A79027C-96AD-BE6C-329A-F7506E4B601A}"/>
                </a:ext>
              </a:extLst>
            </p:cNvPr>
            <p:cNvSpPr/>
            <p:nvPr/>
          </p:nvSpPr>
          <p:spPr>
            <a:xfrm>
              <a:off x="1911825" y="3734287"/>
              <a:ext cx="122605" cy="450320"/>
            </a:xfrm>
            <a:custGeom>
              <a:avLst/>
              <a:gdLst/>
              <a:ahLst/>
              <a:cxnLst/>
              <a:rect l="l" t="t" r="r" b="b"/>
              <a:pathLst>
                <a:path w="1399" h="5138" extrusionOk="0">
                  <a:moveTo>
                    <a:pt x="1095" y="1"/>
                  </a:moveTo>
                  <a:cubicBezTo>
                    <a:pt x="487" y="1"/>
                    <a:pt x="0" y="487"/>
                    <a:pt x="0" y="1065"/>
                  </a:cubicBezTo>
                  <a:lnTo>
                    <a:pt x="0" y="2554"/>
                  </a:lnTo>
                  <a:lnTo>
                    <a:pt x="0" y="4074"/>
                  </a:lnTo>
                  <a:cubicBezTo>
                    <a:pt x="0" y="4651"/>
                    <a:pt x="487" y="5138"/>
                    <a:pt x="1095" y="5138"/>
                  </a:cubicBezTo>
                  <a:cubicBezTo>
                    <a:pt x="1186" y="5138"/>
                    <a:pt x="1307" y="5107"/>
                    <a:pt x="1399" y="5077"/>
                  </a:cubicBezTo>
                  <a:cubicBezTo>
                    <a:pt x="943" y="4955"/>
                    <a:pt x="608" y="4560"/>
                    <a:pt x="608" y="4074"/>
                  </a:cubicBezTo>
                  <a:lnTo>
                    <a:pt x="608" y="2554"/>
                  </a:lnTo>
                  <a:lnTo>
                    <a:pt x="608" y="1065"/>
                  </a:lnTo>
                  <a:cubicBezTo>
                    <a:pt x="608" y="578"/>
                    <a:pt x="943" y="183"/>
                    <a:pt x="1399" y="31"/>
                  </a:cubicBezTo>
                  <a:cubicBezTo>
                    <a:pt x="1307" y="1"/>
                    <a:pt x="1186" y="1"/>
                    <a:pt x="1095" y="1"/>
                  </a:cubicBez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75" name="Google Shape;315;p18">
              <a:extLst>
                <a:ext uri="{FF2B5EF4-FFF2-40B4-BE49-F238E27FC236}">
                  <a16:creationId xmlns:a16="http://schemas.microsoft.com/office/drawing/2014/main" id="{72481911-7445-76AA-237F-52B86C212FA5}"/>
                </a:ext>
              </a:extLst>
            </p:cNvPr>
            <p:cNvSpPr/>
            <p:nvPr/>
          </p:nvSpPr>
          <p:spPr>
            <a:xfrm>
              <a:off x="2053003" y="3798267"/>
              <a:ext cx="18754" cy="306407"/>
            </a:xfrm>
            <a:custGeom>
              <a:avLst/>
              <a:gdLst/>
              <a:ahLst/>
              <a:cxnLst/>
              <a:rect l="l" t="t" r="r" b="b"/>
              <a:pathLst>
                <a:path w="214" h="3496" extrusionOk="0">
                  <a:moveTo>
                    <a:pt x="122" y="0"/>
                  </a:moveTo>
                  <a:cubicBezTo>
                    <a:pt x="61" y="0"/>
                    <a:pt x="0" y="61"/>
                    <a:pt x="0" y="122"/>
                  </a:cubicBezTo>
                  <a:lnTo>
                    <a:pt x="0" y="3405"/>
                  </a:lnTo>
                  <a:cubicBezTo>
                    <a:pt x="0" y="3466"/>
                    <a:pt x="61" y="3496"/>
                    <a:pt x="122" y="3496"/>
                  </a:cubicBezTo>
                  <a:cubicBezTo>
                    <a:pt x="183" y="3496"/>
                    <a:pt x="213" y="3466"/>
                    <a:pt x="213" y="3405"/>
                  </a:cubicBezTo>
                  <a:lnTo>
                    <a:pt x="213" y="122"/>
                  </a:lnTo>
                  <a:cubicBezTo>
                    <a:pt x="213" y="61"/>
                    <a:pt x="183" y="0"/>
                    <a:pt x="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76" name="Google Shape;316;p18">
              <a:extLst>
                <a:ext uri="{FF2B5EF4-FFF2-40B4-BE49-F238E27FC236}">
                  <a16:creationId xmlns:a16="http://schemas.microsoft.com/office/drawing/2014/main" id="{BA19A504-D892-2DDA-E248-D9D73FFC58C4}"/>
                </a:ext>
              </a:extLst>
            </p:cNvPr>
            <p:cNvSpPr/>
            <p:nvPr/>
          </p:nvSpPr>
          <p:spPr>
            <a:xfrm>
              <a:off x="1853168" y="3337395"/>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nvGrpSpPr>
          <p:cNvPr id="177" name="Google Shape;317;p18">
            <a:extLst>
              <a:ext uri="{FF2B5EF4-FFF2-40B4-BE49-F238E27FC236}">
                <a16:creationId xmlns:a16="http://schemas.microsoft.com/office/drawing/2014/main" id="{F3D2DA88-0150-53D9-85C0-634B481F4FD9}"/>
              </a:ext>
            </a:extLst>
          </p:cNvPr>
          <p:cNvGrpSpPr/>
          <p:nvPr/>
        </p:nvGrpSpPr>
        <p:grpSpPr>
          <a:xfrm>
            <a:off x="4393930" y="3514576"/>
            <a:ext cx="292588" cy="789157"/>
            <a:chOff x="2603243" y="3337395"/>
            <a:chExt cx="306401" cy="847187"/>
          </a:xfrm>
        </p:grpSpPr>
        <p:sp>
          <p:nvSpPr>
            <p:cNvPr id="178" name="Google Shape;318;p18">
              <a:extLst>
                <a:ext uri="{FF2B5EF4-FFF2-40B4-BE49-F238E27FC236}">
                  <a16:creationId xmlns:a16="http://schemas.microsoft.com/office/drawing/2014/main" id="{ADE4E281-330B-461B-03F5-636935733593}"/>
                </a:ext>
              </a:extLst>
            </p:cNvPr>
            <p:cNvSpPr/>
            <p:nvPr/>
          </p:nvSpPr>
          <p:spPr>
            <a:xfrm>
              <a:off x="2661838" y="3734262"/>
              <a:ext cx="189209" cy="223933"/>
            </a:xfrm>
            <a:custGeom>
              <a:avLst/>
              <a:gdLst/>
              <a:ahLst/>
              <a:cxnLst/>
              <a:rect l="l" t="t" r="r" b="b"/>
              <a:pathLst>
                <a:path w="2159" h="2555" extrusionOk="0">
                  <a:moveTo>
                    <a:pt x="1065" y="1"/>
                  </a:moveTo>
                  <a:cubicBezTo>
                    <a:pt x="487" y="1"/>
                    <a:pt x="1" y="487"/>
                    <a:pt x="1" y="1065"/>
                  </a:cubicBezTo>
                  <a:lnTo>
                    <a:pt x="1" y="2554"/>
                  </a:lnTo>
                  <a:lnTo>
                    <a:pt x="2159" y="2554"/>
                  </a:lnTo>
                  <a:lnTo>
                    <a:pt x="2159" y="1065"/>
                  </a:lnTo>
                  <a:cubicBezTo>
                    <a:pt x="2159" y="487"/>
                    <a:pt x="1672" y="1"/>
                    <a:pt x="1065" y="1"/>
                  </a:cubicBezTo>
                  <a:close/>
                </a:path>
              </a:pathLst>
            </a:cu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79" name="Google Shape;319;p18">
              <a:extLst>
                <a:ext uri="{FF2B5EF4-FFF2-40B4-BE49-F238E27FC236}">
                  <a16:creationId xmlns:a16="http://schemas.microsoft.com/office/drawing/2014/main" id="{646629F9-0F41-8C4D-F2F7-FA2AC7B81BF5}"/>
                </a:ext>
              </a:extLst>
            </p:cNvPr>
            <p:cNvSpPr/>
            <p:nvPr/>
          </p:nvSpPr>
          <p:spPr>
            <a:xfrm>
              <a:off x="2661838" y="3958105"/>
              <a:ext cx="189209" cy="226475"/>
            </a:xfrm>
            <a:custGeom>
              <a:avLst/>
              <a:gdLst/>
              <a:ahLst/>
              <a:cxnLst/>
              <a:rect l="l" t="t" r="r" b="b"/>
              <a:pathLst>
                <a:path w="2159" h="2584" extrusionOk="0">
                  <a:moveTo>
                    <a:pt x="1" y="0"/>
                  </a:moveTo>
                  <a:lnTo>
                    <a:pt x="1" y="1490"/>
                  </a:lnTo>
                  <a:cubicBezTo>
                    <a:pt x="1" y="2097"/>
                    <a:pt x="487" y="2584"/>
                    <a:pt x="1065" y="2584"/>
                  </a:cubicBezTo>
                  <a:cubicBezTo>
                    <a:pt x="1672" y="2584"/>
                    <a:pt x="2159" y="2097"/>
                    <a:pt x="2159" y="1490"/>
                  </a:cubicBezTo>
                  <a:lnTo>
                    <a:pt x="2159" y="0"/>
                  </a:lnTo>
                  <a:close/>
                </a:path>
              </a:pathLst>
            </a:cu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80" name="Google Shape;320;p18">
              <a:extLst>
                <a:ext uri="{FF2B5EF4-FFF2-40B4-BE49-F238E27FC236}">
                  <a16:creationId xmlns:a16="http://schemas.microsoft.com/office/drawing/2014/main" id="{A0772D67-7443-B1C7-E7F8-C5C8A25D1B74}"/>
                </a:ext>
              </a:extLst>
            </p:cNvPr>
            <p:cNvSpPr/>
            <p:nvPr/>
          </p:nvSpPr>
          <p:spPr>
            <a:xfrm>
              <a:off x="2661838" y="3734262"/>
              <a:ext cx="119976" cy="450320"/>
            </a:xfrm>
            <a:custGeom>
              <a:avLst/>
              <a:gdLst/>
              <a:ahLst/>
              <a:cxnLst/>
              <a:rect l="l" t="t" r="r" b="b"/>
              <a:pathLst>
                <a:path w="1369" h="5138" extrusionOk="0">
                  <a:moveTo>
                    <a:pt x="1065" y="1"/>
                  </a:moveTo>
                  <a:cubicBezTo>
                    <a:pt x="487" y="1"/>
                    <a:pt x="1" y="487"/>
                    <a:pt x="1" y="1065"/>
                  </a:cubicBezTo>
                  <a:lnTo>
                    <a:pt x="1" y="2554"/>
                  </a:lnTo>
                  <a:lnTo>
                    <a:pt x="1" y="4074"/>
                  </a:lnTo>
                  <a:cubicBezTo>
                    <a:pt x="1" y="4651"/>
                    <a:pt x="487" y="5138"/>
                    <a:pt x="1065" y="5138"/>
                  </a:cubicBezTo>
                  <a:cubicBezTo>
                    <a:pt x="1156" y="5138"/>
                    <a:pt x="1277" y="5107"/>
                    <a:pt x="1369" y="5077"/>
                  </a:cubicBezTo>
                  <a:cubicBezTo>
                    <a:pt x="913" y="4955"/>
                    <a:pt x="578" y="4560"/>
                    <a:pt x="578" y="4074"/>
                  </a:cubicBezTo>
                  <a:lnTo>
                    <a:pt x="578" y="2554"/>
                  </a:lnTo>
                  <a:lnTo>
                    <a:pt x="578" y="1065"/>
                  </a:lnTo>
                  <a:cubicBezTo>
                    <a:pt x="578" y="578"/>
                    <a:pt x="913" y="183"/>
                    <a:pt x="1369" y="31"/>
                  </a:cubicBezTo>
                  <a:cubicBezTo>
                    <a:pt x="1277" y="1"/>
                    <a:pt x="1186" y="1"/>
                    <a:pt x="1065" y="1"/>
                  </a:cubicBezTo>
                  <a:close/>
                </a:path>
              </a:pathLst>
            </a:cu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81" name="Google Shape;321;p18">
              <a:extLst>
                <a:ext uri="{FF2B5EF4-FFF2-40B4-BE49-F238E27FC236}">
                  <a16:creationId xmlns:a16="http://schemas.microsoft.com/office/drawing/2014/main" id="{9E7D3B08-7EFD-149A-1BEF-91BDD0254F25}"/>
                </a:ext>
              </a:extLst>
            </p:cNvPr>
            <p:cNvSpPr/>
            <p:nvPr/>
          </p:nvSpPr>
          <p:spPr>
            <a:xfrm>
              <a:off x="2803017" y="3798242"/>
              <a:ext cx="18754" cy="306407"/>
            </a:xfrm>
            <a:custGeom>
              <a:avLst/>
              <a:gdLst/>
              <a:ahLst/>
              <a:cxnLst/>
              <a:rect l="l" t="t" r="r" b="b"/>
              <a:pathLst>
                <a:path w="214" h="3496" extrusionOk="0">
                  <a:moveTo>
                    <a:pt x="92" y="0"/>
                  </a:moveTo>
                  <a:cubicBezTo>
                    <a:pt x="31" y="0"/>
                    <a:pt x="1" y="61"/>
                    <a:pt x="1" y="122"/>
                  </a:cubicBezTo>
                  <a:lnTo>
                    <a:pt x="1" y="3405"/>
                  </a:lnTo>
                  <a:cubicBezTo>
                    <a:pt x="1" y="3466"/>
                    <a:pt x="31" y="3496"/>
                    <a:pt x="92" y="3496"/>
                  </a:cubicBezTo>
                  <a:cubicBezTo>
                    <a:pt x="153" y="3496"/>
                    <a:pt x="213" y="3466"/>
                    <a:pt x="213" y="3405"/>
                  </a:cubicBezTo>
                  <a:lnTo>
                    <a:pt x="213" y="122"/>
                  </a:lnTo>
                  <a:cubicBezTo>
                    <a:pt x="213" y="61"/>
                    <a:pt x="153" y="0"/>
                    <a:pt x="9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82" name="Google Shape;322;p18">
              <a:extLst>
                <a:ext uri="{FF2B5EF4-FFF2-40B4-BE49-F238E27FC236}">
                  <a16:creationId xmlns:a16="http://schemas.microsoft.com/office/drawing/2014/main" id="{4253BC95-B8B1-C023-4125-B314BB5BC940}"/>
                </a:ext>
              </a:extLst>
            </p:cNvPr>
            <p:cNvSpPr/>
            <p:nvPr/>
          </p:nvSpPr>
          <p:spPr>
            <a:xfrm>
              <a:off x="2603243" y="3337395"/>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sp>
        <p:nvSpPr>
          <p:cNvPr id="183" name="Google Shape;323;p18">
            <a:extLst>
              <a:ext uri="{FF2B5EF4-FFF2-40B4-BE49-F238E27FC236}">
                <a16:creationId xmlns:a16="http://schemas.microsoft.com/office/drawing/2014/main" id="{9D485B68-9FD1-91C3-E9A4-905494C3F79C}"/>
              </a:ext>
            </a:extLst>
          </p:cNvPr>
          <p:cNvSpPr txBox="1"/>
          <p:nvPr/>
        </p:nvSpPr>
        <p:spPr>
          <a:xfrm>
            <a:off x="3643861" y="3512038"/>
            <a:ext cx="292491" cy="210985"/>
          </a:xfrm>
          <a:prstGeom prst="rect">
            <a:avLst/>
          </a:prstGeom>
          <a:noFill/>
          <a:ln>
            <a:noFill/>
          </a:ln>
        </p:spPr>
        <p:txBody>
          <a:bodyPr spcFirstLastPara="1" wrap="square" lIns="91425" tIns="91425" rIns="91425" bIns="91425" anchor="ctr" anchorCtr="0">
            <a:noAutofit/>
          </a:bodyPr>
          <a:lstStyle/>
          <a:p>
            <a:pPr algn="ctr" rtl="0">
              <a:buClr>
                <a:srgbClr val="000000"/>
              </a:buClr>
              <a:buFont typeface="Arial"/>
              <a:buNone/>
            </a:pPr>
            <a:r>
              <a:rPr lang="en" sz="1600" b="1">
                <a:solidFill>
                  <a:srgbClr val="FFFFFF"/>
                </a:solidFill>
                <a:latin typeface="Arial" panose="020B0604020202020204" pitchFamily="34" charset="0"/>
                <a:ea typeface="Fira Sans Extra Condensed"/>
                <a:cs typeface="Arial" panose="020B0604020202020204" pitchFamily="34" charset="0"/>
                <a:sym typeface="Fira Sans Extra Condensed"/>
              </a:rPr>
              <a:t>3</a:t>
            </a:r>
            <a:endParaRPr sz="1600" b="1">
              <a:solidFill>
                <a:srgbClr val="FFFFFF"/>
              </a:solidFill>
              <a:latin typeface="Arial" panose="020B0604020202020204" pitchFamily="34" charset="0"/>
              <a:ea typeface="Fira Sans Extra Condensed"/>
              <a:cs typeface="Arial" panose="020B0604020202020204" pitchFamily="34" charset="0"/>
              <a:sym typeface="Fira Sans Extra Condensed"/>
            </a:endParaRPr>
          </a:p>
        </p:txBody>
      </p:sp>
      <p:sp>
        <p:nvSpPr>
          <p:cNvPr id="184" name="Google Shape;324;p18">
            <a:extLst>
              <a:ext uri="{FF2B5EF4-FFF2-40B4-BE49-F238E27FC236}">
                <a16:creationId xmlns:a16="http://schemas.microsoft.com/office/drawing/2014/main" id="{361399E4-C79E-1663-7A09-259EE7E08904}"/>
              </a:ext>
            </a:extLst>
          </p:cNvPr>
          <p:cNvSpPr txBox="1"/>
          <p:nvPr/>
        </p:nvSpPr>
        <p:spPr>
          <a:xfrm>
            <a:off x="4393986" y="3511988"/>
            <a:ext cx="292491" cy="210985"/>
          </a:xfrm>
          <a:prstGeom prst="rect">
            <a:avLst/>
          </a:prstGeom>
          <a:noFill/>
          <a:ln>
            <a:noFill/>
          </a:ln>
        </p:spPr>
        <p:txBody>
          <a:bodyPr spcFirstLastPara="1" wrap="square" lIns="91425" tIns="91425" rIns="91425" bIns="91425" anchor="ctr" anchorCtr="0">
            <a:noAutofit/>
          </a:bodyPr>
          <a:lstStyle/>
          <a:p>
            <a:pPr algn="ctr" rtl="0">
              <a:buClr>
                <a:srgbClr val="000000"/>
              </a:buClr>
              <a:buFont typeface="Arial"/>
              <a:buNone/>
            </a:pPr>
            <a:r>
              <a:rPr lang="en" sz="1600" b="1">
                <a:solidFill>
                  <a:srgbClr val="FFFFFF"/>
                </a:solidFill>
                <a:latin typeface="Arial" panose="020B0604020202020204" pitchFamily="34" charset="0"/>
                <a:ea typeface="Fira Sans Extra Condensed"/>
                <a:cs typeface="Arial" panose="020B0604020202020204" pitchFamily="34" charset="0"/>
                <a:sym typeface="Fira Sans Extra Condensed"/>
              </a:rPr>
              <a:t>4</a:t>
            </a:r>
            <a:endParaRPr sz="1600" b="1">
              <a:solidFill>
                <a:srgbClr val="FFFFFF"/>
              </a:solidFill>
              <a:latin typeface="Arial" panose="020B0604020202020204" pitchFamily="34" charset="0"/>
              <a:ea typeface="Fira Sans Extra Condensed"/>
              <a:cs typeface="Arial" panose="020B0604020202020204" pitchFamily="34" charset="0"/>
              <a:sym typeface="Fira Sans Extra Condensed"/>
            </a:endParaRPr>
          </a:p>
        </p:txBody>
      </p:sp>
      <p:sp>
        <p:nvSpPr>
          <p:cNvPr id="185" name="Google Shape;325;p18">
            <a:extLst>
              <a:ext uri="{FF2B5EF4-FFF2-40B4-BE49-F238E27FC236}">
                <a16:creationId xmlns:a16="http://schemas.microsoft.com/office/drawing/2014/main" id="{971C78F8-CED5-0BA6-31A3-36A8AD69534F}"/>
              </a:ext>
            </a:extLst>
          </p:cNvPr>
          <p:cNvSpPr/>
          <p:nvPr/>
        </p:nvSpPr>
        <p:spPr>
          <a:xfrm>
            <a:off x="3697229" y="2592427"/>
            <a:ext cx="180679" cy="208594"/>
          </a:xfrm>
          <a:custGeom>
            <a:avLst/>
            <a:gdLst/>
            <a:ahLst/>
            <a:cxnLst/>
            <a:rect l="l" t="t" r="r" b="b"/>
            <a:pathLst>
              <a:path w="2159" h="2555" extrusionOk="0">
                <a:moveTo>
                  <a:pt x="1094" y="1"/>
                </a:moveTo>
                <a:cubicBezTo>
                  <a:pt x="487" y="1"/>
                  <a:pt x="0" y="487"/>
                  <a:pt x="0" y="1065"/>
                </a:cubicBezTo>
                <a:lnTo>
                  <a:pt x="0" y="2554"/>
                </a:lnTo>
                <a:lnTo>
                  <a:pt x="2158" y="2554"/>
                </a:lnTo>
                <a:lnTo>
                  <a:pt x="2158" y="1065"/>
                </a:lnTo>
                <a:cubicBezTo>
                  <a:pt x="2158" y="487"/>
                  <a:pt x="1672" y="1"/>
                  <a:pt x="1094" y="1"/>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86" name="Google Shape;326;p18">
            <a:extLst>
              <a:ext uri="{FF2B5EF4-FFF2-40B4-BE49-F238E27FC236}">
                <a16:creationId xmlns:a16="http://schemas.microsoft.com/office/drawing/2014/main" id="{3C995B9C-1307-95EF-721A-CA36FE32AE02}"/>
              </a:ext>
            </a:extLst>
          </p:cNvPr>
          <p:cNvSpPr/>
          <p:nvPr/>
        </p:nvSpPr>
        <p:spPr>
          <a:xfrm>
            <a:off x="3697229" y="2816444"/>
            <a:ext cx="180679" cy="210962"/>
          </a:xfrm>
          <a:custGeom>
            <a:avLst/>
            <a:gdLst/>
            <a:ahLst/>
            <a:cxnLst/>
            <a:rect l="l" t="t" r="r" b="b"/>
            <a:pathLst>
              <a:path w="2159" h="2584" extrusionOk="0">
                <a:moveTo>
                  <a:pt x="0" y="0"/>
                </a:moveTo>
                <a:lnTo>
                  <a:pt x="0" y="1490"/>
                </a:lnTo>
                <a:cubicBezTo>
                  <a:pt x="0" y="2097"/>
                  <a:pt x="487" y="2584"/>
                  <a:pt x="1094" y="2584"/>
                </a:cubicBezTo>
                <a:cubicBezTo>
                  <a:pt x="1672" y="2584"/>
                  <a:pt x="2158" y="2097"/>
                  <a:pt x="2158" y="1490"/>
                </a:cubicBezTo>
                <a:lnTo>
                  <a:pt x="2158" y="0"/>
                </a:lnTo>
                <a:close/>
              </a:path>
            </a:pathLst>
          </a:custGeom>
          <a:solidFill>
            <a:srgbClr val="F2EBD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nvGrpSpPr>
          <p:cNvPr id="187" name="Google Shape;327;p18">
            <a:extLst>
              <a:ext uri="{FF2B5EF4-FFF2-40B4-BE49-F238E27FC236}">
                <a16:creationId xmlns:a16="http://schemas.microsoft.com/office/drawing/2014/main" id="{21B6A694-A709-6E66-31CF-6E0455562934}"/>
              </a:ext>
            </a:extLst>
          </p:cNvPr>
          <p:cNvGrpSpPr/>
          <p:nvPr/>
        </p:nvGrpSpPr>
        <p:grpSpPr>
          <a:xfrm>
            <a:off x="3643867" y="2227236"/>
            <a:ext cx="292588" cy="800172"/>
            <a:chOff x="1853180" y="2049245"/>
            <a:chExt cx="306401" cy="859012"/>
          </a:xfrm>
        </p:grpSpPr>
        <p:sp>
          <p:nvSpPr>
            <p:cNvPr id="188" name="Google Shape;328;p18">
              <a:extLst>
                <a:ext uri="{FF2B5EF4-FFF2-40B4-BE49-F238E27FC236}">
                  <a16:creationId xmlns:a16="http://schemas.microsoft.com/office/drawing/2014/main" id="{1D0ACEDD-7818-C637-8797-D5FB7720628B}"/>
                </a:ext>
              </a:extLst>
            </p:cNvPr>
            <p:cNvSpPr/>
            <p:nvPr/>
          </p:nvSpPr>
          <p:spPr>
            <a:xfrm>
              <a:off x="1911825" y="2457937"/>
              <a:ext cx="122605" cy="450320"/>
            </a:xfrm>
            <a:custGeom>
              <a:avLst/>
              <a:gdLst/>
              <a:ahLst/>
              <a:cxnLst/>
              <a:rect l="l" t="t" r="r" b="b"/>
              <a:pathLst>
                <a:path w="1399" h="5138" extrusionOk="0">
                  <a:moveTo>
                    <a:pt x="1094" y="1"/>
                  </a:moveTo>
                  <a:cubicBezTo>
                    <a:pt x="487" y="1"/>
                    <a:pt x="0" y="487"/>
                    <a:pt x="0" y="1065"/>
                  </a:cubicBezTo>
                  <a:lnTo>
                    <a:pt x="0" y="2554"/>
                  </a:lnTo>
                  <a:lnTo>
                    <a:pt x="0" y="4074"/>
                  </a:lnTo>
                  <a:cubicBezTo>
                    <a:pt x="0" y="4651"/>
                    <a:pt x="487" y="5138"/>
                    <a:pt x="1094" y="5138"/>
                  </a:cubicBezTo>
                  <a:cubicBezTo>
                    <a:pt x="1186" y="5138"/>
                    <a:pt x="1307" y="5107"/>
                    <a:pt x="1398" y="5077"/>
                  </a:cubicBezTo>
                  <a:cubicBezTo>
                    <a:pt x="942" y="4955"/>
                    <a:pt x="608" y="4560"/>
                    <a:pt x="608" y="4074"/>
                  </a:cubicBezTo>
                  <a:lnTo>
                    <a:pt x="608" y="2554"/>
                  </a:lnTo>
                  <a:lnTo>
                    <a:pt x="608" y="1065"/>
                  </a:lnTo>
                  <a:cubicBezTo>
                    <a:pt x="608" y="578"/>
                    <a:pt x="942" y="183"/>
                    <a:pt x="1398" y="31"/>
                  </a:cubicBezTo>
                  <a:cubicBezTo>
                    <a:pt x="1307" y="1"/>
                    <a:pt x="1186" y="1"/>
                    <a:pt x="1094" y="1"/>
                  </a:cubicBezTo>
                  <a:close/>
                </a:path>
              </a:pathLst>
            </a:cu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89" name="Google Shape;329;p18">
              <a:extLst>
                <a:ext uri="{FF2B5EF4-FFF2-40B4-BE49-F238E27FC236}">
                  <a16:creationId xmlns:a16="http://schemas.microsoft.com/office/drawing/2014/main" id="{A3190B20-74F0-F69A-B850-B171C8F9958C}"/>
                </a:ext>
              </a:extLst>
            </p:cNvPr>
            <p:cNvSpPr/>
            <p:nvPr/>
          </p:nvSpPr>
          <p:spPr>
            <a:xfrm>
              <a:off x="2053003" y="2521917"/>
              <a:ext cx="18667" cy="306407"/>
            </a:xfrm>
            <a:custGeom>
              <a:avLst/>
              <a:gdLst/>
              <a:ahLst/>
              <a:cxnLst/>
              <a:rect l="l" t="t" r="r" b="b"/>
              <a:pathLst>
                <a:path w="213" h="3496" extrusionOk="0">
                  <a:moveTo>
                    <a:pt x="122" y="0"/>
                  </a:moveTo>
                  <a:cubicBezTo>
                    <a:pt x="61" y="0"/>
                    <a:pt x="0" y="61"/>
                    <a:pt x="0" y="122"/>
                  </a:cubicBezTo>
                  <a:lnTo>
                    <a:pt x="0" y="3405"/>
                  </a:lnTo>
                  <a:cubicBezTo>
                    <a:pt x="0" y="3466"/>
                    <a:pt x="61" y="3496"/>
                    <a:pt x="122" y="3496"/>
                  </a:cubicBezTo>
                  <a:cubicBezTo>
                    <a:pt x="183" y="3496"/>
                    <a:pt x="213" y="3466"/>
                    <a:pt x="213" y="3405"/>
                  </a:cubicBezTo>
                  <a:lnTo>
                    <a:pt x="213" y="122"/>
                  </a:lnTo>
                  <a:cubicBezTo>
                    <a:pt x="213" y="61"/>
                    <a:pt x="183" y="0"/>
                    <a:pt x="12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90" name="Google Shape;330;p18">
              <a:extLst>
                <a:ext uri="{FF2B5EF4-FFF2-40B4-BE49-F238E27FC236}">
                  <a16:creationId xmlns:a16="http://schemas.microsoft.com/office/drawing/2014/main" id="{B309E6DF-747C-BAEF-8863-74902268BE9F}"/>
                </a:ext>
              </a:extLst>
            </p:cNvPr>
            <p:cNvSpPr/>
            <p:nvPr/>
          </p:nvSpPr>
          <p:spPr>
            <a:xfrm>
              <a:off x="1853180" y="2049245"/>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sp>
        <p:nvSpPr>
          <p:cNvPr id="191" name="Google Shape;331;p18">
            <a:extLst>
              <a:ext uri="{FF2B5EF4-FFF2-40B4-BE49-F238E27FC236}">
                <a16:creationId xmlns:a16="http://schemas.microsoft.com/office/drawing/2014/main" id="{D56EB1E9-0B0A-E227-5176-3CDBDE1A8372}"/>
              </a:ext>
            </a:extLst>
          </p:cNvPr>
          <p:cNvSpPr txBox="1"/>
          <p:nvPr/>
        </p:nvSpPr>
        <p:spPr>
          <a:xfrm>
            <a:off x="3643861" y="2237038"/>
            <a:ext cx="292491" cy="210985"/>
          </a:xfrm>
          <a:prstGeom prst="rect">
            <a:avLst/>
          </a:prstGeom>
          <a:noFill/>
          <a:ln>
            <a:noFill/>
          </a:ln>
        </p:spPr>
        <p:txBody>
          <a:bodyPr spcFirstLastPara="1" wrap="square" lIns="91425" tIns="91425" rIns="91425" bIns="91425" anchor="ctr" anchorCtr="0">
            <a:noAutofit/>
          </a:bodyPr>
          <a:lstStyle/>
          <a:p>
            <a:pPr algn="ctr" rtl="0">
              <a:buClr>
                <a:srgbClr val="000000"/>
              </a:buClr>
              <a:buFont typeface="Arial"/>
              <a:buNone/>
            </a:pPr>
            <a:r>
              <a:rPr lang="en" sz="1600" b="1">
                <a:solidFill>
                  <a:srgbClr val="FFFFFF"/>
                </a:solidFill>
                <a:latin typeface="Arial" panose="020B0604020202020204" pitchFamily="34" charset="0"/>
                <a:ea typeface="Fira Sans Extra Condensed"/>
                <a:cs typeface="Arial" panose="020B0604020202020204" pitchFamily="34" charset="0"/>
                <a:sym typeface="Fira Sans Extra Condensed"/>
              </a:rPr>
              <a:t>1</a:t>
            </a:r>
            <a:endParaRPr sz="1600" b="1">
              <a:solidFill>
                <a:srgbClr val="FFFFFF"/>
              </a:solidFill>
              <a:latin typeface="Arial" panose="020B0604020202020204" pitchFamily="34" charset="0"/>
              <a:ea typeface="Fira Sans Extra Condensed"/>
              <a:cs typeface="Arial" panose="020B0604020202020204" pitchFamily="34" charset="0"/>
              <a:sym typeface="Fira Sans Extra Condensed"/>
            </a:endParaRPr>
          </a:p>
        </p:txBody>
      </p:sp>
      <p:grpSp>
        <p:nvGrpSpPr>
          <p:cNvPr id="192" name="Google Shape;332;p18">
            <a:extLst>
              <a:ext uri="{FF2B5EF4-FFF2-40B4-BE49-F238E27FC236}">
                <a16:creationId xmlns:a16="http://schemas.microsoft.com/office/drawing/2014/main" id="{65CE576E-814F-C228-0AC7-82170D694AFC}"/>
              </a:ext>
            </a:extLst>
          </p:cNvPr>
          <p:cNvGrpSpPr/>
          <p:nvPr/>
        </p:nvGrpSpPr>
        <p:grpSpPr>
          <a:xfrm>
            <a:off x="4393930" y="2227236"/>
            <a:ext cx="292588" cy="800172"/>
            <a:chOff x="2603243" y="2049245"/>
            <a:chExt cx="306401" cy="859012"/>
          </a:xfrm>
        </p:grpSpPr>
        <p:sp>
          <p:nvSpPr>
            <p:cNvPr id="193" name="Google Shape;333;p18">
              <a:extLst>
                <a:ext uri="{FF2B5EF4-FFF2-40B4-BE49-F238E27FC236}">
                  <a16:creationId xmlns:a16="http://schemas.microsoft.com/office/drawing/2014/main" id="{C5C746E8-FA9C-13D1-2CE3-8C7A6B83D4C4}"/>
                </a:ext>
              </a:extLst>
            </p:cNvPr>
            <p:cNvSpPr/>
            <p:nvPr/>
          </p:nvSpPr>
          <p:spPr>
            <a:xfrm>
              <a:off x="2661838" y="2457937"/>
              <a:ext cx="189209" cy="223933"/>
            </a:xfrm>
            <a:custGeom>
              <a:avLst/>
              <a:gdLst/>
              <a:ahLst/>
              <a:cxnLst/>
              <a:rect l="l" t="t" r="r" b="b"/>
              <a:pathLst>
                <a:path w="2159" h="2555" extrusionOk="0">
                  <a:moveTo>
                    <a:pt x="1064" y="1"/>
                  </a:moveTo>
                  <a:cubicBezTo>
                    <a:pt x="487" y="1"/>
                    <a:pt x="0" y="487"/>
                    <a:pt x="0" y="1065"/>
                  </a:cubicBezTo>
                  <a:lnTo>
                    <a:pt x="0" y="2554"/>
                  </a:lnTo>
                  <a:lnTo>
                    <a:pt x="2159" y="2554"/>
                  </a:lnTo>
                  <a:lnTo>
                    <a:pt x="2159" y="1065"/>
                  </a:lnTo>
                  <a:cubicBezTo>
                    <a:pt x="2159" y="487"/>
                    <a:pt x="1672" y="1"/>
                    <a:pt x="1064" y="1"/>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94" name="Google Shape;334;p18">
              <a:extLst>
                <a:ext uri="{FF2B5EF4-FFF2-40B4-BE49-F238E27FC236}">
                  <a16:creationId xmlns:a16="http://schemas.microsoft.com/office/drawing/2014/main" id="{B152A2A4-986D-4648-01D7-73A756515198}"/>
                </a:ext>
              </a:extLst>
            </p:cNvPr>
            <p:cNvSpPr/>
            <p:nvPr/>
          </p:nvSpPr>
          <p:spPr>
            <a:xfrm>
              <a:off x="2661838" y="2681780"/>
              <a:ext cx="189209" cy="226475"/>
            </a:xfrm>
            <a:custGeom>
              <a:avLst/>
              <a:gdLst/>
              <a:ahLst/>
              <a:cxnLst/>
              <a:rect l="l" t="t" r="r" b="b"/>
              <a:pathLst>
                <a:path w="2159" h="2584" extrusionOk="0">
                  <a:moveTo>
                    <a:pt x="0" y="0"/>
                  </a:moveTo>
                  <a:lnTo>
                    <a:pt x="0" y="1490"/>
                  </a:lnTo>
                  <a:cubicBezTo>
                    <a:pt x="0" y="2097"/>
                    <a:pt x="487" y="2584"/>
                    <a:pt x="1064" y="2584"/>
                  </a:cubicBezTo>
                  <a:cubicBezTo>
                    <a:pt x="1672" y="2584"/>
                    <a:pt x="2159" y="2097"/>
                    <a:pt x="2159" y="1490"/>
                  </a:cubicBezTo>
                  <a:lnTo>
                    <a:pt x="2159" y="0"/>
                  </a:ln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95" name="Google Shape;335;p18">
              <a:extLst>
                <a:ext uri="{FF2B5EF4-FFF2-40B4-BE49-F238E27FC236}">
                  <a16:creationId xmlns:a16="http://schemas.microsoft.com/office/drawing/2014/main" id="{1462AC07-5701-2822-F1F7-A90577985BFB}"/>
                </a:ext>
              </a:extLst>
            </p:cNvPr>
            <p:cNvSpPr/>
            <p:nvPr/>
          </p:nvSpPr>
          <p:spPr>
            <a:xfrm>
              <a:off x="2661838" y="2457937"/>
              <a:ext cx="119976" cy="450320"/>
            </a:xfrm>
            <a:custGeom>
              <a:avLst/>
              <a:gdLst/>
              <a:ahLst/>
              <a:cxnLst/>
              <a:rect l="l" t="t" r="r" b="b"/>
              <a:pathLst>
                <a:path w="1369" h="5138" extrusionOk="0">
                  <a:moveTo>
                    <a:pt x="1064" y="1"/>
                  </a:moveTo>
                  <a:cubicBezTo>
                    <a:pt x="487" y="1"/>
                    <a:pt x="0" y="487"/>
                    <a:pt x="0" y="1065"/>
                  </a:cubicBezTo>
                  <a:lnTo>
                    <a:pt x="0" y="2554"/>
                  </a:lnTo>
                  <a:lnTo>
                    <a:pt x="0" y="4074"/>
                  </a:lnTo>
                  <a:cubicBezTo>
                    <a:pt x="0" y="4651"/>
                    <a:pt x="487" y="5138"/>
                    <a:pt x="1064" y="5138"/>
                  </a:cubicBezTo>
                  <a:cubicBezTo>
                    <a:pt x="1186" y="5138"/>
                    <a:pt x="1277" y="5107"/>
                    <a:pt x="1368" y="5077"/>
                  </a:cubicBezTo>
                  <a:cubicBezTo>
                    <a:pt x="912" y="4955"/>
                    <a:pt x="608" y="4560"/>
                    <a:pt x="608" y="4074"/>
                  </a:cubicBezTo>
                  <a:lnTo>
                    <a:pt x="608" y="2554"/>
                  </a:lnTo>
                  <a:lnTo>
                    <a:pt x="608" y="1065"/>
                  </a:lnTo>
                  <a:cubicBezTo>
                    <a:pt x="608" y="578"/>
                    <a:pt x="943" y="183"/>
                    <a:pt x="1368" y="31"/>
                  </a:cubicBezTo>
                  <a:cubicBezTo>
                    <a:pt x="1277" y="1"/>
                    <a:pt x="1186" y="1"/>
                    <a:pt x="1064" y="1"/>
                  </a:cubicBezTo>
                  <a:close/>
                </a:path>
              </a:pathLst>
            </a:cu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96" name="Google Shape;336;p18">
              <a:extLst>
                <a:ext uri="{FF2B5EF4-FFF2-40B4-BE49-F238E27FC236}">
                  <a16:creationId xmlns:a16="http://schemas.microsoft.com/office/drawing/2014/main" id="{6E577FE6-FD0A-7047-E8B7-B953778C92BA}"/>
                </a:ext>
              </a:extLst>
            </p:cNvPr>
            <p:cNvSpPr/>
            <p:nvPr/>
          </p:nvSpPr>
          <p:spPr>
            <a:xfrm>
              <a:off x="2803017" y="2521917"/>
              <a:ext cx="18754" cy="306407"/>
            </a:xfrm>
            <a:custGeom>
              <a:avLst/>
              <a:gdLst/>
              <a:ahLst/>
              <a:cxnLst/>
              <a:rect l="l" t="t" r="r" b="b"/>
              <a:pathLst>
                <a:path w="214" h="3496" extrusionOk="0">
                  <a:moveTo>
                    <a:pt x="92" y="0"/>
                  </a:moveTo>
                  <a:cubicBezTo>
                    <a:pt x="31" y="0"/>
                    <a:pt x="0" y="61"/>
                    <a:pt x="0" y="122"/>
                  </a:cubicBezTo>
                  <a:lnTo>
                    <a:pt x="0" y="3405"/>
                  </a:lnTo>
                  <a:cubicBezTo>
                    <a:pt x="0" y="3466"/>
                    <a:pt x="31" y="3496"/>
                    <a:pt x="92" y="3496"/>
                  </a:cubicBezTo>
                  <a:cubicBezTo>
                    <a:pt x="152" y="3496"/>
                    <a:pt x="213" y="3466"/>
                    <a:pt x="213" y="3405"/>
                  </a:cubicBezTo>
                  <a:lnTo>
                    <a:pt x="213" y="122"/>
                  </a:lnTo>
                  <a:cubicBezTo>
                    <a:pt x="213" y="61"/>
                    <a:pt x="152" y="0"/>
                    <a:pt x="9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197" name="Google Shape;337;p18">
              <a:extLst>
                <a:ext uri="{FF2B5EF4-FFF2-40B4-BE49-F238E27FC236}">
                  <a16:creationId xmlns:a16="http://schemas.microsoft.com/office/drawing/2014/main" id="{F3C1449C-D17A-2798-38F5-2E9872EDE8BE}"/>
                </a:ext>
              </a:extLst>
            </p:cNvPr>
            <p:cNvSpPr/>
            <p:nvPr/>
          </p:nvSpPr>
          <p:spPr>
            <a:xfrm>
              <a:off x="2603243" y="2049245"/>
              <a:ext cx="306401" cy="306401"/>
            </a:xfrm>
            <a:custGeom>
              <a:avLst/>
              <a:gdLst/>
              <a:ahLst/>
              <a:cxnLst/>
              <a:rect l="l" t="t" r="r" b="b"/>
              <a:pathLst>
                <a:path w="1612" h="1612" extrusionOk="0">
                  <a:moveTo>
                    <a:pt x="790" y="0"/>
                  </a:moveTo>
                  <a:cubicBezTo>
                    <a:pt x="334" y="0"/>
                    <a:pt x="0" y="365"/>
                    <a:pt x="0" y="821"/>
                  </a:cubicBezTo>
                  <a:cubicBezTo>
                    <a:pt x="0" y="1277"/>
                    <a:pt x="334" y="1611"/>
                    <a:pt x="790" y="1611"/>
                  </a:cubicBezTo>
                  <a:cubicBezTo>
                    <a:pt x="1246" y="1611"/>
                    <a:pt x="1611" y="1277"/>
                    <a:pt x="1611" y="821"/>
                  </a:cubicBezTo>
                  <a:cubicBezTo>
                    <a:pt x="1611" y="365"/>
                    <a:pt x="1246" y="0"/>
                    <a:pt x="790" y="0"/>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sp>
        <p:nvSpPr>
          <p:cNvPr id="198" name="Google Shape;338;p18">
            <a:extLst>
              <a:ext uri="{FF2B5EF4-FFF2-40B4-BE49-F238E27FC236}">
                <a16:creationId xmlns:a16="http://schemas.microsoft.com/office/drawing/2014/main" id="{D9AFD3A6-73D0-D11B-7C22-743898FDCD65}"/>
              </a:ext>
            </a:extLst>
          </p:cNvPr>
          <p:cNvSpPr txBox="1"/>
          <p:nvPr/>
        </p:nvSpPr>
        <p:spPr>
          <a:xfrm>
            <a:off x="4393986" y="2236988"/>
            <a:ext cx="292491" cy="210985"/>
          </a:xfrm>
          <a:prstGeom prst="rect">
            <a:avLst/>
          </a:prstGeom>
          <a:noFill/>
          <a:ln>
            <a:noFill/>
          </a:ln>
        </p:spPr>
        <p:txBody>
          <a:bodyPr spcFirstLastPara="1" wrap="square" lIns="91425" tIns="91425" rIns="91425" bIns="91425" anchor="ctr" anchorCtr="0">
            <a:noAutofit/>
          </a:bodyPr>
          <a:lstStyle/>
          <a:p>
            <a:pPr algn="ctr" rtl="0">
              <a:buClr>
                <a:srgbClr val="000000"/>
              </a:buClr>
              <a:buFont typeface="Arial"/>
              <a:buNone/>
            </a:pPr>
            <a:r>
              <a:rPr lang="en" sz="1600" b="1">
                <a:solidFill>
                  <a:srgbClr val="FFFFFF"/>
                </a:solidFill>
                <a:latin typeface="Arial" panose="020B0604020202020204" pitchFamily="34" charset="0"/>
                <a:ea typeface="Fira Sans Extra Condensed"/>
                <a:cs typeface="Arial" panose="020B0604020202020204" pitchFamily="34" charset="0"/>
                <a:sym typeface="Fira Sans Extra Condensed"/>
              </a:rPr>
              <a:t>2</a:t>
            </a:r>
            <a:endParaRPr sz="1600" b="1">
              <a:solidFill>
                <a:srgbClr val="FFFFFF"/>
              </a:solidFill>
              <a:latin typeface="Arial" panose="020B0604020202020204" pitchFamily="34" charset="0"/>
              <a:ea typeface="Fira Sans Extra Condensed"/>
              <a:cs typeface="Arial" panose="020B0604020202020204" pitchFamily="34" charset="0"/>
              <a:sym typeface="Fira Sans Extra Condensed"/>
            </a:endParaRPr>
          </a:p>
        </p:txBody>
      </p:sp>
      <p:sp>
        <p:nvSpPr>
          <p:cNvPr id="200" name="Google Shape;340;p18">
            <a:extLst>
              <a:ext uri="{FF2B5EF4-FFF2-40B4-BE49-F238E27FC236}">
                <a16:creationId xmlns:a16="http://schemas.microsoft.com/office/drawing/2014/main" id="{76C84A8A-D695-01E8-9E68-0E4B34AE18DF}"/>
              </a:ext>
            </a:extLst>
          </p:cNvPr>
          <p:cNvSpPr txBox="1"/>
          <p:nvPr/>
        </p:nvSpPr>
        <p:spPr>
          <a:xfrm>
            <a:off x="40811" y="4236155"/>
            <a:ext cx="2258258" cy="812100"/>
          </a:xfrm>
          <a:prstGeom prst="rect">
            <a:avLst/>
          </a:prstGeom>
          <a:noFill/>
          <a:ln>
            <a:noFill/>
          </a:ln>
        </p:spPr>
        <p:txBody>
          <a:bodyPr spcFirstLastPara="1" wrap="square" lIns="91425" tIns="91425" rIns="91425" bIns="91425" anchor="t" anchorCtr="0">
            <a:noAutofit/>
          </a:bodyPr>
          <a:lstStyle/>
          <a:p>
            <a:pPr algn="l"/>
            <a:r>
              <a:rPr lang="en-US" sz="1100" dirty="0">
                <a:solidFill>
                  <a:schemeClr val="bg1">
                    <a:lumMod val="50000"/>
                  </a:schemeClr>
                </a:solidFill>
                <a:latin typeface="Arial" panose="020B0604020202020204" pitchFamily="34" charset="0"/>
                <a:cs typeface="Arial" panose="020B0604020202020204" pitchFamily="34" charset="0"/>
              </a:rPr>
              <a:t>Conduct interdisciplinary training sessions to enhance teamwork, communication skills, and conflict resolution.</a:t>
            </a:r>
          </a:p>
          <a:p>
            <a:pPr algn="l"/>
            <a:r>
              <a:rPr lang="en-US" sz="1100" dirty="0">
                <a:solidFill>
                  <a:schemeClr val="bg1">
                    <a:lumMod val="50000"/>
                  </a:schemeClr>
                </a:solidFill>
                <a:latin typeface="Arial" panose="020B0604020202020204" pitchFamily="34" charset="0"/>
                <a:cs typeface="Arial" panose="020B0604020202020204" pitchFamily="34" charset="0"/>
              </a:rPr>
              <a:t>Example: </a:t>
            </a:r>
            <a:r>
              <a:rPr lang="en-US" sz="1100" dirty="0" err="1">
                <a:solidFill>
                  <a:schemeClr val="bg1">
                    <a:lumMod val="50000"/>
                  </a:schemeClr>
                </a:solidFill>
                <a:latin typeface="Arial" panose="020B0604020202020204" pitchFamily="34" charset="0"/>
                <a:cs typeface="Arial" panose="020B0604020202020204" pitchFamily="34" charset="0"/>
              </a:rPr>
              <a:t>TeamSTEPPS</a:t>
            </a:r>
            <a:r>
              <a:rPr lang="en-US" sz="1100" dirty="0">
                <a:solidFill>
                  <a:schemeClr val="bg1">
                    <a:lumMod val="50000"/>
                  </a:schemeClr>
                </a:solidFill>
                <a:latin typeface="Arial" panose="020B0604020202020204" pitchFamily="34" charset="0"/>
                <a:cs typeface="Arial" panose="020B0604020202020204" pitchFamily="34" charset="0"/>
              </a:rPr>
              <a:t>™</a:t>
            </a:r>
          </a:p>
          <a:p>
            <a:pPr algn="l"/>
            <a:r>
              <a:rPr lang="en-US" sz="1100" dirty="0">
                <a:solidFill>
                  <a:schemeClr val="bg1">
                    <a:lumMod val="50000"/>
                  </a:schemeClr>
                </a:solidFill>
                <a:latin typeface="Arial" panose="020B0604020202020204" pitchFamily="34" charset="0"/>
                <a:cs typeface="Arial" panose="020B0604020202020204" pitchFamily="34" charset="0"/>
              </a:rPr>
              <a:t>Define clear roles and responsibilities for each team member in medication management to ensure accountability and coordination.</a:t>
            </a:r>
          </a:p>
        </p:txBody>
      </p:sp>
      <p:sp>
        <p:nvSpPr>
          <p:cNvPr id="201" name="Google Shape;341;p18">
            <a:extLst>
              <a:ext uri="{FF2B5EF4-FFF2-40B4-BE49-F238E27FC236}">
                <a16:creationId xmlns:a16="http://schemas.microsoft.com/office/drawing/2014/main" id="{8AAC232C-364F-D89B-5E37-C10521277582}"/>
              </a:ext>
            </a:extLst>
          </p:cNvPr>
          <p:cNvSpPr txBox="1"/>
          <p:nvPr/>
        </p:nvSpPr>
        <p:spPr>
          <a:xfrm>
            <a:off x="0" y="3625989"/>
            <a:ext cx="2024507" cy="348000"/>
          </a:xfrm>
          <a:prstGeom prst="rect">
            <a:avLst/>
          </a:prstGeom>
          <a:noFill/>
          <a:ln>
            <a:noFill/>
          </a:ln>
        </p:spPr>
        <p:txBody>
          <a:bodyPr spcFirstLastPara="1" wrap="square" lIns="91425" tIns="91425" rIns="91425" bIns="91425" anchor="t" anchorCtr="0">
            <a:noAutofit/>
          </a:bodyPr>
          <a:lstStyle/>
          <a:p>
            <a:pPr algn="l" rtl="0">
              <a:buClr>
                <a:srgbClr val="000000"/>
              </a:buClr>
              <a:buFont typeface="Arial"/>
              <a:buNone/>
            </a:pPr>
            <a:r>
              <a:rPr lang="en" sz="1400" b="1" dirty="0">
                <a:solidFill>
                  <a:srgbClr val="93D6D6"/>
                </a:solidFill>
                <a:latin typeface="Arial" panose="020B0604020202020204" pitchFamily="34" charset="0"/>
                <a:ea typeface="Fira Sans Extra Condensed Medium"/>
                <a:cs typeface="Arial" panose="020B0604020202020204" pitchFamily="34" charset="0"/>
                <a:sym typeface="Fira Sans Extra Condensed Medium"/>
              </a:rPr>
              <a:t>3)</a:t>
            </a:r>
            <a:r>
              <a:rPr lang="en-US" sz="1400" b="1" dirty="0">
                <a:solidFill>
                  <a:srgbClr val="93D6D6"/>
                </a:solidFill>
                <a:latin typeface="Arial" panose="020B0604020202020204" pitchFamily="34" charset="0"/>
                <a:ea typeface="Fira Sans Extra Condensed Medium"/>
                <a:cs typeface="Arial" panose="020B0604020202020204" pitchFamily="34" charset="0"/>
                <a:sym typeface="Fira Sans Extra Condensed Medium"/>
              </a:rPr>
              <a:t> Team Training and Role Clarification</a:t>
            </a:r>
            <a:endParaRPr sz="1400" b="1" dirty="0">
              <a:solidFill>
                <a:srgbClr val="93D6D6"/>
              </a:solidFill>
              <a:latin typeface="Arial" panose="020B0604020202020204" pitchFamily="34" charset="0"/>
              <a:ea typeface="Fira Sans Extra Condensed Medium"/>
              <a:cs typeface="Arial" panose="020B0604020202020204" pitchFamily="34" charset="0"/>
              <a:sym typeface="Fira Sans Extra Condensed Medium"/>
            </a:endParaRPr>
          </a:p>
        </p:txBody>
      </p:sp>
      <p:sp>
        <p:nvSpPr>
          <p:cNvPr id="202" name="Google Shape;342;p18">
            <a:extLst>
              <a:ext uri="{FF2B5EF4-FFF2-40B4-BE49-F238E27FC236}">
                <a16:creationId xmlns:a16="http://schemas.microsoft.com/office/drawing/2014/main" id="{E889A30E-469E-68D3-DF7A-9B4B3C6F2B62}"/>
              </a:ext>
            </a:extLst>
          </p:cNvPr>
          <p:cNvSpPr txBox="1"/>
          <p:nvPr/>
        </p:nvSpPr>
        <p:spPr>
          <a:xfrm>
            <a:off x="3562555" y="2458220"/>
            <a:ext cx="1768413" cy="324163"/>
          </a:xfrm>
          <a:prstGeom prst="rect">
            <a:avLst/>
          </a:prstGeom>
          <a:noFill/>
          <a:ln>
            <a:noFill/>
          </a:ln>
        </p:spPr>
        <p:txBody>
          <a:bodyPr spcFirstLastPara="1" wrap="square" lIns="91425" tIns="91425" rIns="91425" bIns="91425" anchor="t" anchorCtr="0">
            <a:noAutofit/>
          </a:bodyPr>
          <a:lstStyle/>
          <a:p>
            <a:pPr algn="ctr" rtl="0">
              <a:buClr>
                <a:srgbClr val="000000"/>
              </a:buClr>
              <a:buFont typeface="Arial"/>
              <a:buNone/>
            </a:pPr>
            <a:endParaRPr lang="en-US" sz="2000" dirty="0">
              <a:solidFill>
                <a:srgbClr val="000000"/>
              </a:solidFill>
              <a:latin typeface="Arial" panose="020B0604020202020204" pitchFamily="34" charset="0"/>
              <a:ea typeface="Fira Sans Extra Condensed Medium"/>
              <a:cs typeface="Arial" panose="020B0604020202020204" pitchFamily="34" charset="0"/>
              <a:sym typeface="Fira Sans Extra Condensed Medium"/>
            </a:endParaRPr>
          </a:p>
        </p:txBody>
      </p:sp>
      <p:sp>
        <p:nvSpPr>
          <p:cNvPr id="203" name="Google Shape;343;p18">
            <a:extLst>
              <a:ext uri="{FF2B5EF4-FFF2-40B4-BE49-F238E27FC236}">
                <a16:creationId xmlns:a16="http://schemas.microsoft.com/office/drawing/2014/main" id="{0A2D739B-4752-D436-A296-5429F94AD072}"/>
              </a:ext>
            </a:extLst>
          </p:cNvPr>
          <p:cNvSpPr txBox="1"/>
          <p:nvPr/>
        </p:nvSpPr>
        <p:spPr>
          <a:xfrm>
            <a:off x="84466" y="1661177"/>
            <a:ext cx="2109344" cy="816300"/>
          </a:xfrm>
          <a:prstGeom prst="rect">
            <a:avLst/>
          </a:prstGeom>
          <a:noFill/>
          <a:ln>
            <a:noFill/>
          </a:ln>
        </p:spPr>
        <p:txBody>
          <a:bodyPr spcFirstLastPara="1" wrap="square" lIns="91425" tIns="91425" rIns="91425" bIns="91425" anchor="t" anchorCtr="0">
            <a:noAutofit/>
          </a:bodyPr>
          <a:lstStyle/>
          <a:p>
            <a:r>
              <a:rPr lang="en-US" sz="1200" dirty="0">
                <a:solidFill>
                  <a:schemeClr val="bg1">
                    <a:lumMod val="50000"/>
                  </a:schemeClr>
                </a:solidFill>
                <a:latin typeface="Arial" panose="020B0604020202020204" pitchFamily="34" charset="0"/>
                <a:cs typeface="Arial" panose="020B0604020202020204" pitchFamily="34" charset="0"/>
              </a:rPr>
              <a:t>Offer regular workshops and develop interactive e-learning modules focusing on interdisciplinary collaboration and medication safety.</a:t>
            </a:r>
          </a:p>
        </p:txBody>
      </p:sp>
      <p:sp>
        <p:nvSpPr>
          <p:cNvPr id="204" name="Google Shape;344;p18">
            <a:extLst>
              <a:ext uri="{FF2B5EF4-FFF2-40B4-BE49-F238E27FC236}">
                <a16:creationId xmlns:a16="http://schemas.microsoft.com/office/drawing/2014/main" id="{97E93517-AE8B-C578-35C4-99758924C7F9}"/>
              </a:ext>
            </a:extLst>
          </p:cNvPr>
          <p:cNvSpPr txBox="1"/>
          <p:nvPr/>
        </p:nvSpPr>
        <p:spPr>
          <a:xfrm>
            <a:off x="0" y="925470"/>
            <a:ext cx="1851900" cy="363900"/>
          </a:xfrm>
          <a:prstGeom prst="rect">
            <a:avLst/>
          </a:prstGeom>
          <a:noFill/>
          <a:ln>
            <a:noFill/>
          </a:ln>
        </p:spPr>
        <p:txBody>
          <a:bodyPr spcFirstLastPara="1" wrap="square" lIns="91425" tIns="91425" rIns="91425" bIns="91425" anchor="t" anchorCtr="0">
            <a:noAutofit/>
          </a:bodyPr>
          <a:lstStyle/>
          <a:p>
            <a:pPr algn="l" rtl="0">
              <a:buClr>
                <a:srgbClr val="000000"/>
              </a:buClr>
              <a:buFont typeface="Arial"/>
              <a:buNone/>
            </a:pPr>
            <a:r>
              <a:rPr lang="en-US" sz="1400" b="1" dirty="0">
                <a:solidFill>
                  <a:srgbClr val="FA8080"/>
                </a:solidFill>
                <a:latin typeface="Arial" panose="020B0604020202020204" pitchFamily="34" charset="0"/>
                <a:ea typeface="Fira Sans Extra Condensed Medium"/>
                <a:cs typeface="Arial" panose="020B0604020202020204" pitchFamily="34" charset="0"/>
                <a:sym typeface="Fira Sans Extra Condensed Medium"/>
              </a:rPr>
              <a:t>1)Scheduled Workshops and Online Learning</a:t>
            </a:r>
          </a:p>
        </p:txBody>
      </p:sp>
      <p:sp>
        <p:nvSpPr>
          <p:cNvPr id="206" name="Google Shape;346;p18">
            <a:extLst>
              <a:ext uri="{FF2B5EF4-FFF2-40B4-BE49-F238E27FC236}">
                <a16:creationId xmlns:a16="http://schemas.microsoft.com/office/drawing/2014/main" id="{910D640E-F85B-1BA1-CDDF-5CD8558892EB}"/>
              </a:ext>
            </a:extLst>
          </p:cNvPr>
          <p:cNvSpPr txBox="1"/>
          <p:nvPr/>
        </p:nvSpPr>
        <p:spPr>
          <a:xfrm>
            <a:off x="6270684" y="1407033"/>
            <a:ext cx="2079888" cy="816300"/>
          </a:xfrm>
          <a:prstGeom prst="rect">
            <a:avLst/>
          </a:prstGeom>
          <a:noFill/>
          <a:ln>
            <a:noFill/>
          </a:ln>
        </p:spPr>
        <p:txBody>
          <a:bodyPr spcFirstLastPara="1" wrap="square" lIns="91425" tIns="91425" rIns="91425" bIns="91425" anchor="t" anchorCtr="0">
            <a:noAutofit/>
          </a:bodyPr>
          <a:lstStyle/>
          <a:p>
            <a:pPr algn="l"/>
            <a:endParaRPr lang="en-US" sz="1200" dirty="0">
              <a:solidFill>
                <a:schemeClr val="bg1">
                  <a:lumMod val="50000"/>
                </a:schemeClr>
              </a:solidFill>
              <a:latin typeface="Arial" panose="020B0604020202020204" pitchFamily="34" charset="0"/>
              <a:cs typeface="Arial" panose="020B0604020202020204" pitchFamily="34" charset="0"/>
            </a:endParaRPr>
          </a:p>
          <a:p>
            <a:pPr algn="l"/>
            <a:r>
              <a:rPr lang="en-US" sz="1200" dirty="0">
                <a:solidFill>
                  <a:schemeClr val="bg1">
                    <a:lumMod val="50000"/>
                  </a:schemeClr>
                </a:solidFill>
                <a:latin typeface="Arial" panose="020B0604020202020204" pitchFamily="34" charset="0"/>
                <a:cs typeface="Arial" panose="020B0604020202020204" pitchFamily="34" charset="0"/>
              </a:rPr>
              <a:t>Encourage case presentations and discussions among healthcare professionals to promote shared learning and collaboration.</a:t>
            </a:r>
          </a:p>
        </p:txBody>
      </p:sp>
      <p:sp>
        <p:nvSpPr>
          <p:cNvPr id="207" name="Google Shape;347;p18">
            <a:extLst>
              <a:ext uri="{FF2B5EF4-FFF2-40B4-BE49-F238E27FC236}">
                <a16:creationId xmlns:a16="http://schemas.microsoft.com/office/drawing/2014/main" id="{519CE585-63CB-B25A-67F1-D4EA2DF29641}"/>
              </a:ext>
            </a:extLst>
          </p:cNvPr>
          <p:cNvSpPr txBox="1"/>
          <p:nvPr/>
        </p:nvSpPr>
        <p:spPr>
          <a:xfrm>
            <a:off x="6179306" y="1113050"/>
            <a:ext cx="2599911" cy="816299"/>
          </a:xfrm>
          <a:prstGeom prst="rect">
            <a:avLst/>
          </a:prstGeom>
          <a:noFill/>
          <a:ln>
            <a:noFill/>
          </a:ln>
        </p:spPr>
        <p:txBody>
          <a:bodyPr spcFirstLastPara="1" wrap="square" lIns="91425" tIns="91425" rIns="91425" bIns="91425" anchor="t" anchorCtr="0">
            <a:noAutofit/>
          </a:bodyPr>
          <a:lstStyle/>
          <a:p>
            <a:pPr algn="l" rtl="0">
              <a:buClr>
                <a:srgbClr val="000000"/>
              </a:buClr>
              <a:buFont typeface="Arial"/>
              <a:buNone/>
            </a:pPr>
            <a:r>
              <a:rPr lang="en" sz="1400" b="1" dirty="0">
                <a:solidFill>
                  <a:srgbClr val="18B3C4"/>
                </a:solidFill>
                <a:latin typeface="Arial" panose="020B0604020202020204" pitchFamily="34" charset="0"/>
                <a:ea typeface="Fira Sans Extra Condensed Medium"/>
                <a:cs typeface="Arial" panose="020B0604020202020204" pitchFamily="34" charset="0"/>
                <a:sym typeface="Fira Sans Extra Condensed Medium"/>
              </a:rPr>
              <a:t>2)</a:t>
            </a:r>
            <a:r>
              <a:rPr lang="en-US" sz="1400" b="1" dirty="0">
                <a:solidFill>
                  <a:srgbClr val="18B3C4"/>
                </a:solidFill>
                <a:latin typeface="Arial" panose="020B0604020202020204" pitchFamily="34" charset="0"/>
                <a:ea typeface="Fira Sans Extra Condensed Medium"/>
                <a:cs typeface="Arial" panose="020B0604020202020204" pitchFamily="34" charset="0"/>
                <a:sym typeface="Fira Sans Extra Condensed Medium"/>
              </a:rPr>
              <a:t> Interdisciplinary Grand Rounds</a:t>
            </a:r>
            <a:endParaRPr lang="en" sz="1400" b="1" dirty="0">
              <a:solidFill>
                <a:srgbClr val="18B3C4"/>
              </a:solidFill>
              <a:latin typeface="Arial" panose="020B0604020202020204" pitchFamily="34" charset="0"/>
              <a:ea typeface="Fira Sans Extra Condensed Medium"/>
              <a:cs typeface="Arial" panose="020B0604020202020204" pitchFamily="34" charset="0"/>
              <a:sym typeface="Fira Sans Extra Condensed Medium"/>
            </a:endParaRPr>
          </a:p>
        </p:txBody>
      </p:sp>
      <p:sp>
        <p:nvSpPr>
          <p:cNvPr id="209" name="Google Shape;349;p18">
            <a:extLst>
              <a:ext uri="{FF2B5EF4-FFF2-40B4-BE49-F238E27FC236}">
                <a16:creationId xmlns:a16="http://schemas.microsoft.com/office/drawing/2014/main" id="{16EC235A-4F51-8587-B79C-5F6302FB9B20}"/>
              </a:ext>
            </a:extLst>
          </p:cNvPr>
          <p:cNvSpPr txBox="1"/>
          <p:nvPr/>
        </p:nvSpPr>
        <p:spPr>
          <a:xfrm>
            <a:off x="6440730" y="4061411"/>
            <a:ext cx="1954101" cy="812100"/>
          </a:xfrm>
          <a:prstGeom prst="rect">
            <a:avLst/>
          </a:prstGeom>
          <a:noFill/>
          <a:ln>
            <a:noFill/>
          </a:ln>
        </p:spPr>
        <p:txBody>
          <a:bodyPr spcFirstLastPara="1" wrap="square" lIns="91425" tIns="91425" rIns="91425" bIns="91425" anchor="t" anchorCtr="0">
            <a:noAutofit/>
          </a:bodyPr>
          <a:lstStyle/>
          <a:p>
            <a:pPr algn="l" rtl="0">
              <a:buClr>
                <a:srgbClr val="000000"/>
              </a:buClr>
              <a:buFont typeface="Arial"/>
              <a:buNone/>
            </a:pPr>
            <a:r>
              <a:rPr lang="en-US" sz="1200" dirty="0">
                <a:solidFill>
                  <a:schemeClr val="bg1">
                    <a:lumMod val="50000"/>
                  </a:schemeClr>
                </a:solidFill>
                <a:latin typeface="Arial" panose="020B0604020202020204" pitchFamily="34" charset="0"/>
                <a:cs typeface="Arial" panose="020B0604020202020204" pitchFamily="34" charset="0"/>
              </a:rPr>
              <a:t>Integrate interprofessional education into healthcare training programs to foster mutual respect and enhance collaborative patient care</a:t>
            </a:r>
            <a:endParaRPr sz="1200" dirty="0">
              <a:solidFill>
                <a:schemeClr val="bg1">
                  <a:lumMod val="50000"/>
                </a:schemeClr>
              </a:solidFill>
              <a:latin typeface="Arial" panose="020B0604020202020204" pitchFamily="34" charset="0"/>
              <a:ea typeface="Fira Sans"/>
              <a:cs typeface="Arial" panose="020B0604020202020204" pitchFamily="34" charset="0"/>
              <a:sym typeface="Fira Sans"/>
            </a:endParaRPr>
          </a:p>
        </p:txBody>
      </p:sp>
      <p:sp>
        <p:nvSpPr>
          <p:cNvPr id="210" name="Google Shape;350;p18">
            <a:extLst>
              <a:ext uri="{FF2B5EF4-FFF2-40B4-BE49-F238E27FC236}">
                <a16:creationId xmlns:a16="http://schemas.microsoft.com/office/drawing/2014/main" id="{74BE4B0D-41BB-797C-5AC7-47A1BB2A0610}"/>
              </a:ext>
            </a:extLst>
          </p:cNvPr>
          <p:cNvSpPr txBox="1"/>
          <p:nvPr/>
        </p:nvSpPr>
        <p:spPr>
          <a:xfrm>
            <a:off x="6329187" y="3573047"/>
            <a:ext cx="2706501" cy="363900"/>
          </a:xfrm>
          <a:prstGeom prst="rect">
            <a:avLst/>
          </a:prstGeom>
          <a:noFill/>
          <a:ln>
            <a:noFill/>
          </a:ln>
        </p:spPr>
        <p:txBody>
          <a:bodyPr spcFirstLastPara="1" wrap="square" lIns="91425" tIns="91425" rIns="91425" bIns="91425" anchor="t" anchorCtr="0">
            <a:noAutofit/>
          </a:bodyPr>
          <a:lstStyle/>
          <a:p>
            <a:pPr algn="l" rtl="0">
              <a:buClr>
                <a:srgbClr val="000000"/>
              </a:buClr>
              <a:buFont typeface="Arial"/>
              <a:buNone/>
            </a:pPr>
            <a:r>
              <a:rPr lang="en" sz="1400" b="1" dirty="0">
                <a:solidFill>
                  <a:srgbClr val="FFA9A9"/>
                </a:solidFill>
                <a:latin typeface="Arial" panose="020B0604020202020204" pitchFamily="34" charset="0"/>
                <a:ea typeface="Fira Sans Extra Condensed Medium"/>
                <a:cs typeface="Arial" panose="020B0604020202020204" pitchFamily="34" charset="0"/>
                <a:sym typeface="Fira Sans Extra Condensed Medium"/>
              </a:rPr>
              <a:t>4)</a:t>
            </a:r>
            <a:r>
              <a:rPr lang="en-US" sz="1400" b="1" dirty="0">
                <a:solidFill>
                  <a:srgbClr val="FFA9A9"/>
                </a:solidFill>
                <a:latin typeface="Arial" panose="020B0604020202020204" pitchFamily="34" charset="0"/>
                <a:ea typeface="Fira Sans Extra Condensed Medium"/>
                <a:cs typeface="Arial" panose="020B0604020202020204" pitchFamily="34" charset="0"/>
                <a:sym typeface="Fira Sans Extra Condensed Medium"/>
              </a:rPr>
              <a:t> Promote Interprofessional Education</a:t>
            </a:r>
            <a:endParaRPr sz="1400" b="1" dirty="0">
              <a:solidFill>
                <a:srgbClr val="FFA9A9"/>
              </a:solidFill>
              <a:latin typeface="Arial" panose="020B0604020202020204" pitchFamily="34" charset="0"/>
              <a:ea typeface="Fira Sans Extra Condensed Medium"/>
              <a:cs typeface="Arial" panose="020B0604020202020204" pitchFamily="34" charset="0"/>
              <a:sym typeface="Fira Sans Extra Condensed Medium"/>
            </a:endParaRPr>
          </a:p>
        </p:txBody>
      </p:sp>
      <p:sp>
        <p:nvSpPr>
          <p:cNvPr id="213" name="TextBox 212">
            <a:extLst>
              <a:ext uri="{FF2B5EF4-FFF2-40B4-BE49-F238E27FC236}">
                <a16:creationId xmlns:a16="http://schemas.microsoft.com/office/drawing/2014/main" id="{F5F38A44-05A9-AAB2-117F-3DBED6DBABD4}"/>
              </a:ext>
            </a:extLst>
          </p:cNvPr>
          <p:cNvSpPr txBox="1"/>
          <p:nvPr/>
        </p:nvSpPr>
        <p:spPr>
          <a:xfrm>
            <a:off x="2784004" y="4768384"/>
            <a:ext cx="2915682" cy="1166025"/>
          </a:xfrm>
          <a:prstGeom prst="rect">
            <a:avLst/>
          </a:prstGeom>
          <a:noFill/>
        </p:spPr>
        <p:txBody>
          <a:bodyPr wrap="square">
            <a:spAutoFit/>
          </a:bodyPr>
          <a:lstStyle/>
          <a:p>
            <a:pPr algn="ctr">
              <a:lnSpc>
                <a:spcPct val="107000"/>
              </a:lnSpc>
              <a:spcAft>
                <a:spcPts val="800"/>
              </a:spcAft>
              <a:buSzPts val="1000"/>
              <a:tabLst>
                <a:tab pos="457200" algn="l"/>
              </a:tabLst>
            </a:pPr>
            <a:r>
              <a:rPr lang="en-US" sz="1100" b="1" u="sng" kern="100" dirty="0">
                <a:effectLst/>
                <a:latin typeface="Arial" panose="020B0604020202020204" pitchFamily="34" charset="0"/>
                <a:ea typeface="Calibri" panose="020F0502020204030204" pitchFamily="34" charset="0"/>
                <a:cs typeface="Arial" panose="020B0604020202020204" pitchFamily="34" charset="0"/>
              </a:rPr>
              <a:t>Continuous Education and Training </a:t>
            </a:r>
            <a:r>
              <a:rPr lang="en-US" sz="1100" b="0" kern="100" dirty="0">
                <a:effectLst/>
                <a:latin typeface="Arial" panose="020B0604020202020204" pitchFamily="34" charset="0"/>
                <a:ea typeface="Calibri" panose="020F0502020204030204" pitchFamily="34" charset="0"/>
                <a:cs typeface="Arial" panose="020B0604020202020204" pitchFamily="34" charset="0"/>
              </a:rPr>
              <a:t>Ongoing education and training programs ensure that healthcare professionals are equipped with the necessary knowledge and skills to engage in effective interdisciplinary collaboration.</a:t>
            </a:r>
          </a:p>
        </p:txBody>
      </p:sp>
      <p:grpSp>
        <p:nvGrpSpPr>
          <p:cNvPr id="219" name="Group 218">
            <a:extLst>
              <a:ext uri="{FF2B5EF4-FFF2-40B4-BE49-F238E27FC236}">
                <a16:creationId xmlns:a16="http://schemas.microsoft.com/office/drawing/2014/main" id="{A5A50FDD-72EE-4C88-2712-9401E0AAF8B1}"/>
              </a:ext>
            </a:extLst>
          </p:cNvPr>
          <p:cNvGrpSpPr/>
          <p:nvPr/>
        </p:nvGrpSpPr>
        <p:grpSpPr>
          <a:xfrm>
            <a:off x="2595351" y="4506062"/>
            <a:ext cx="457556" cy="505265"/>
            <a:chOff x="1612388" y="3544639"/>
            <a:chExt cx="778675" cy="741313"/>
          </a:xfrm>
        </p:grpSpPr>
        <p:sp>
          <p:nvSpPr>
            <p:cNvPr id="214" name="Google Shape;791;p33">
              <a:extLst>
                <a:ext uri="{FF2B5EF4-FFF2-40B4-BE49-F238E27FC236}">
                  <a16:creationId xmlns:a16="http://schemas.microsoft.com/office/drawing/2014/main" id="{38CD0A4E-4DAD-F651-F057-81D467ADDD8B}"/>
                </a:ext>
              </a:extLst>
            </p:cNvPr>
            <p:cNvSpPr/>
            <p:nvPr/>
          </p:nvSpPr>
          <p:spPr>
            <a:xfrm>
              <a:off x="1612388" y="3544639"/>
              <a:ext cx="778675" cy="741313"/>
            </a:xfrm>
            <a:prstGeom prst="ellipse">
              <a:avLst/>
            </a:prstGeom>
            <a:solidFill>
              <a:srgbClr val="93D6D6">
                <a:alpha val="8900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nvGrpSpPr>
            <p:cNvPr id="215" name="Google Shape;821;p33">
              <a:extLst>
                <a:ext uri="{FF2B5EF4-FFF2-40B4-BE49-F238E27FC236}">
                  <a16:creationId xmlns:a16="http://schemas.microsoft.com/office/drawing/2014/main" id="{AD1FFD82-49F1-FE60-E0C4-8A00BC1890B4}"/>
                </a:ext>
              </a:extLst>
            </p:cNvPr>
            <p:cNvGrpSpPr/>
            <p:nvPr/>
          </p:nvGrpSpPr>
          <p:grpSpPr>
            <a:xfrm>
              <a:off x="1864484" y="3699026"/>
              <a:ext cx="403046" cy="384726"/>
              <a:chOff x="5345819" y="2237796"/>
              <a:chExt cx="382848" cy="383820"/>
            </a:xfrm>
          </p:grpSpPr>
          <p:sp>
            <p:nvSpPr>
              <p:cNvPr id="216" name="Google Shape;822;p33">
                <a:extLst>
                  <a:ext uri="{FF2B5EF4-FFF2-40B4-BE49-F238E27FC236}">
                    <a16:creationId xmlns:a16="http://schemas.microsoft.com/office/drawing/2014/main" id="{870A292E-2A58-68C7-D445-1A4F3E56642F}"/>
                  </a:ext>
                </a:extLst>
              </p:cNvPr>
              <p:cNvSpPr/>
              <p:nvPr/>
            </p:nvSpPr>
            <p:spPr>
              <a:xfrm>
                <a:off x="5400454" y="2237796"/>
                <a:ext cx="113774" cy="45252"/>
              </a:xfrm>
              <a:custGeom>
                <a:avLst/>
                <a:gdLst/>
                <a:ahLst/>
                <a:cxnLst/>
                <a:rect l="l" t="t" r="r" b="b"/>
                <a:pathLst>
                  <a:path w="5584" h="2221" extrusionOk="0">
                    <a:moveTo>
                      <a:pt x="1" y="1"/>
                    </a:moveTo>
                    <a:lnTo>
                      <a:pt x="1" y="1690"/>
                    </a:lnTo>
                    <a:cubicBezTo>
                      <a:pt x="1" y="1979"/>
                      <a:pt x="242" y="2221"/>
                      <a:pt x="532" y="2221"/>
                    </a:cubicBezTo>
                    <a:lnTo>
                      <a:pt x="5052" y="2221"/>
                    </a:lnTo>
                    <a:cubicBezTo>
                      <a:pt x="5342" y="2221"/>
                      <a:pt x="5583" y="1979"/>
                      <a:pt x="5583" y="1690"/>
                    </a:cubicBezTo>
                    <a:lnTo>
                      <a:pt x="558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217" name="Google Shape;823;p33">
                <a:extLst>
                  <a:ext uri="{FF2B5EF4-FFF2-40B4-BE49-F238E27FC236}">
                    <a16:creationId xmlns:a16="http://schemas.microsoft.com/office/drawing/2014/main" id="{85281959-3D90-9DBF-F3BF-AC009CFD175F}"/>
                  </a:ext>
                </a:extLst>
              </p:cNvPr>
              <p:cNvSpPr/>
              <p:nvPr/>
            </p:nvSpPr>
            <p:spPr>
              <a:xfrm>
                <a:off x="5345819" y="2257431"/>
                <a:ext cx="271742" cy="364185"/>
              </a:xfrm>
              <a:custGeom>
                <a:avLst/>
                <a:gdLst/>
                <a:ahLst/>
                <a:cxnLst/>
                <a:rect l="l" t="t" r="r" b="b"/>
                <a:pathLst>
                  <a:path w="13337" h="17874" extrusionOk="0">
                    <a:moveTo>
                      <a:pt x="9282" y="5261"/>
                    </a:moveTo>
                    <a:cubicBezTo>
                      <a:pt x="9974" y="5261"/>
                      <a:pt x="9974" y="6307"/>
                      <a:pt x="9282" y="6307"/>
                    </a:cubicBezTo>
                    <a:lnTo>
                      <a:pt x="4054" y="6307"/>
                    </a:lnTo>
                    <a:cubicBezTo>
                      <a:pt x="3362" y="6307"/>
                      <a:pt x="3362" y="5261"/>
                      <a:pt x="4054" y="5261"/>
                    </a:cubicBezTo>
                    <a:close/>
                    <a:moveTo>
                      <a:pt x="4009" y="7351"/>
                    </a:moveTo>
                    <a:cubicBezTo>
                      <a:pt x="4024" y="7351"/>
                      <a:pt x="4039" y="7351"/>
                      <a:pt x="4054" y="7352"/>
                    </a:cubicBezTo>
                    <a:lnTo>
                      <a:pt x="9282" y="7352"/>
                    </a:lnTo>
                    <a:cubicBezTo>
                      <a:pt x="9926" y="7384"/>
                      <a:pt x="9926" y="8350"/>
                      <a:pt x="9282" y="8398"/>
                    </a:cubicBezTo>
                    <a:lnTo>
                      <a:pt x="4054" y="8398"/>
                    </a:lnTo>
                    <a:cubicBezTo>
                      <a:pt x="4039" y="8399"/>
                      <a:pt x="4024" y="8399"/>
                      <a:pt x="4009" y="8399"/>
                    </a:cubicBezTo>
                    <a:cubicBezTo>
                      <a:pt x="3329" y="8399"/>
                      <a:pt x="3329" y="7351"/>
                      <a:pt x="4009" y="7351"/>
                    </a:cubicBezTo>
                    <a:close/>
                    <a:moveTo>
                      <a:pt x="4009" y="9442"/>
                    </a:moveTo>
                    <a:cubicBezTo>
                      <a:pt x="4024" y="9442"/>
                      <a:pt x="4039" y="9443"/>
                      <a:pt x="4054" y="9444"/>
                    </a:cubicBezTo>
                    <a:lnTo>
                      <a:pt x="9282" y="9444"/>
                    </a:lnTo>
                    <a:cubicBezTo>
                      <a:pt x="9926" y="9492"/>
                      <a:pt x="9926" y="10457"/>
                      <a:pt x="9282" y="10489"/>
                    </a:cubicBezTo>
                    <a:lnTo>
                      <a:pt x="4054" y="10489"/>
                    </a:lnTo>
                    <a:cubicBezTo>
                      <a:pt x="4039" y="10490"/>
                      <a:pt x="4024" y="10491"/>
                      <a:pt x="4009" y="10491"/>
                    </a:cubicBezTo>
                    <a:cubicBezTo>
                      <a:pt x="3329" y="10491"/>
                      <a:pt x="3329" y="9442"/>
                      <a:pt x="4009" y="9442"/>
                    </a:cubicBezTo>
                    <a:close/>
                    <a:moveTo>
                      <a:pt x="531" y="1"/>
                    </a:moveTo>
                    <a:cubicBezTo>
                      <a:pt x="241" y="1"/>
                      <a:pt x="0" y="242"/>
                      <a:pt x="0" y="531"/>
                    </a:cubicBezTo>
                    <a:lnTo>
                      <a:pt x="0" y="17342"/>
                    </a:lnTo>
                    <a:cubicBezTo>
                      <a:pt x="0" y="17632"/>
                      <a:pt x="241" y="17873"/>
                      <a:pt x="531" y="17873"/>
                    </a:cubicBezTo>
                    <a:lnTo>
                      <a:pt x="12805" y="17873"/>
                    </a:lnTo>
                    <a:cubicBezTo>
                      <a:pt x="13095" y="17857"/>
                      <a:pt x="13320" y="17632"/>
                      <a:pt x="13320" y="17342"/>
                    </a:cubicBezTo>
                    <a:lnTo>
                      <a:pt x="13320" y="13144"/>
                    </a:lnTo>
                    <a:lnTo>
                      <a:pt x="10971" y="15508"/>
                    </a:lnTo>
                    <a:cubicBezTo>
                      <a:pt x="10762" y="15717"/>
                      <a:pt x="10505" y="15878"/>
                      <a:pt x="10215" y="15959"/>
                    </a:cubicBezTo>
                    <a:lnTo>
                      <a:pt x="8703" y="16393"/>
                    </a:lnTo>
                    <a:cubicBezTo>
                      <a:pt x="8590" y="16425"/>
                      <a:pt x="8478" y="16441"/>
                      <a:pt x="8349" y="16441"/>
                    </a:cubicBezTo>
                    <a:cubicBezTo>
                      <a:pt x="7947" y="16441"/>
                      <a:pt x="7577" y="16248"/>
                      <a:pt x="7336" y="15927"/>
                    </a:cubicBezTo>
                    <a:cubicBezTo>
                      <a:pt x="7303" y="15878"/>
                      <a:pt x="7271" y="15830"/>
                      <a:pt x="7239" y="15766"/>
                    </a:cubicBezTo>
                    <a:lnTo>
                      <a:pt x="5357" y="15766"/>
                    </a:lnTo>
                    <a:cubicBezTo>
                      <a:pt x="5341" y="15767"/>
                      <a:pt x="5326" y="15767"/>
                      <a:pt x="5311" y="15767"/>
                    </a:cubicBezTo>
                    <a:cubicBezTo>
                      <a:pt x="4616" y="15767"/>
                      <a:pt x="4616" y="14719"/>
                      <a:pt x="5311" y="14719"/>
                    </a:cubicBezTo>
                    <a:cubicBezTo>
                      <a:pt x="5326" y="14719"/>
                      <a:pt x="5341" y="14719"/>
                      <a:pt x="5357" y="14720"/>
                    </a:cubicBezTo>
                    <a:lnTo>
                      <a:pt x="7159" y="14720"/>
                    </a:lnTo>
                    <a:lnTo>
                      <a:pt x="7561" y="13304"/>
                    </a:lnTo>
                    <a:cubicBezTo>
                      <a:pt x="7641" y="13015"/>
                      <a:pt x="7802" y="12757"/>
                      <a:pt x="8011" y="12548"/>
                    </a:cubicBezTo>
                    <a:lnTo>
                      <a:pt x="13336" y="7224"/>
                    </a:lnTo>
                    <a:lnTo>
                      <a:pt x="13336" y="531"/>
                    </a:lnTo>
                    <a:cubicBezTo>
                      <a:pt x="13336" y="242"/>
                      <a:pt x="13095" y="1"/>
                      <a:pt x="12821" y="1"/>
                    </a:cubicBezTo>
                    <a:lnTo>
                      <a:pt x="10505" y="1"/>
                    </a:lnTo>
                    <a:lnTo>
                      <a:pt x="10505" y="1690"/>
                    </a:lnTo>
                    <a:cubicBezTo>
                      <a:pt x="10505" y="2549"/>
                      <a:pt x="9813" y="3250"/>
                      <a:pt x="8957" y="3250"/>
                    </a:cubicBezTo>
                    <a:cubicBezTo>
                      <a:pt x="8948" y="3250"/>
                      <a:pt x="8938" y="3250"/>
                      <a:pt x="8928" y="3250"/>
                    </a:cubicBezTo>
                    <a:lnTo>
                      <a:pt x="4408" y="3250"/>
                    </a:lnTo>
                    <a:cubicBezTo>
                      <a:pt x="4398" y="3250"/>
                      <a:pt x="4388" y="3250"/>
                      <a:pt x="4379" y="3250"/>
                    </a:cubicBezTo>
                    <a:cubicBezTo>
                      <a:pt x="3523" y="3250"/>
                      <a:pt x="2831" y="2549"/>
                      <a:pt x="2831" y="1690"/>
                    </a:cubicBezTo>
                    <a:lnTo>
                      <a:pt x="283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218" name="Google Shape;824;p33">
                <a:extLst>
                  <a:ext uri="{FF2B5EF4-FFF2-40B4-BE49-F238E27FC236}">
                    <a16:creationId xmlns:a16="http://schemas.microsoft.com/office/drawing/2014/main" id="{6DC44F0F-D2D1-1B7A-1B7B-862E6ACF61E6}"/>
                  </a:ext>
                </a:extLst>
              </p:cNvPr>
              <p:cNvSpPr/>
              <p:nvPr/>
            </p:nvSpPr>
            <p:spPr>
              <a:xfrm>
                <a:off x="5527180" y="2355125"/>
                <a:ext cx="201487" cy="198656"/>
              </a:xfrm>
              <a:custGeom>
                <a:avLst/>
                <a:gdLst/>
                <a:ahLst/>
                <a:cxnLst/>
                <a:rect l="l" t="t" r="r" b="b"/>
                <a:pathLst>
                  <a:path w="9889" h="9750" extrusionOk="0">
                    <a:moveTo>
                      <a:pt x="8738" y="0"/>
                    </a:moveTo>
                    <a:cubicBezTo>
                      <a:pt x="8468" y="0"/>
                      <a:pt x="8199" y="105"/>
                      <a:pt x="7990" y="314"/>
                    </a:cubicBezTo>
                    <a:lnTo>
                      <a:pt x="654" y="7649"/>
                    </a:lnTo>
                    <a:cubicBezTo>
                      <a:pt x="477" y="7794"/>
                      <a:pt x="413" y="8212"/>
                      <a:pt x="349" y="8421"/>
                    </a:cubicBezTo>
                    <a:lnTo>
                      <a:pt x="43" y="9451"/>
                    </a:lnTo>
                    <a:cubicBezTo>
                      <a:pt x="1" y="9606"/>
                      <a:pt x="119" y="9749"/>
                      <a:pt x="269" y="9749"/>
                    </a:cubicBezTo>
                    <a:cubicBezTo>
                      <a:pt x="289" y="9749"/>
                      <a:pt x="311" y="9746"/>
                      <a:pt x="332" y="9741"/>
                    </a:cubicBezTo>
                    <a:lnTo>
                      <a:pt x="1378" y="9451"/>
                    </a:lnTo>
                    <a:cubicBezTo>
                      <a:pt x="1587" y="9371"/>
                      <a:pt x="1989" y="9306"/>
                      <a:pt x="2150" y="9129"/>
                    </a:cubicBezTo>
                    <a:lnTo>
                      <a:pt x="8553" y="2727"/>
                    </a:lnTo>
                    <a:lnTo>
                      <a:pt x="8553" y="4239"/>
                    </a:lnTo>
                    <a:lnTo>
                      <a:pt x="6301" y="6491"/>
                    </a:lnTo>
                    <a:cubicBezTo>
                      <a:pt x="5919" y="6873"/>
                      <a:pt x="6263" y="7397"/>
                      <a:pt x="6663" y="7397"/>
                    </a:cubicBezTo>
                    <a:cubicBezTo>
                      <a:pt x="6785" y="7397"/>
                      <a:pt x="6912" y="7348"/>
                      <a:pt x="7025" y="7231"/>
                    </a:cubicBezTo>
                    <a:lnTo>
                      <a:pt x="9438" y="4818"/>
                    </a:lnTo>
                    <a:cubicBezTo>
                      <a:pt x="9550" y="4721"/>
                      <a:pt x="9598" y="4593"/>
                      <a:pt x="9598" y="4448"/>
                    </a:cubicBezTo>
                    <a:lnTo>
                      <a:pt x="9598" y="1633"/>
                    </a:lnTo>
                    <a:cubicBezTo>
                      <a:pt x="9888" y="1215"/>
                      <a:pt x="9824" y="668"/>
                      <a:pt x="9470" y="314"/>
                    </a:cubicBezTo>
                    <a:lnTo>
                      <a:pt x="9486" y="314"/>
                    </a:lnTo>
                    <a:cubicBezTo>
                      <a:pt x="9277" y="105"/>
                      <a:pt x="9007" y="0"/>
                      <a:pt x="873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sp>
        <p:nvSpPr>
          <p:cNvPr id="221" name="TextBox 220">
            <a:extLst>
              <a:ext uri="{FF2B5EF4-FFF2-40B4-BE49-F238E27FC236}">
                <a16:creationId xmlns:a16="http://schemas.microsoft.com/office/drawing/2014/main" id="{7FCACC5F-5220-7509-6620-8F51F036E0E3}"/>
              </a:ext>
            </a:extLst>
          </p:cNvPr>
          <p:cNvSpPr txBox="1"/>
          <p:nvPr/>
        </p:nvSpPr>
        <p:spPr>
          <a:xfrm>
            <a:off x="6554028" y="6488668"/>
            <a:ext cx="2599911" cy="369332"/>
          </a:xfrm>
          <a:prstGeom prst="rect">
            <a:avLst/>
          </a:prstGeom>
          <a:noFill/>
        </p:spPr>
        <p:txBody>
          <a:bodyPr wrap="square">
            <a:spAutoFit/>
          </a:bodyPr>
          <a:lstStyle/>
          <a:p>
            <a:pPr algn="r"/>
            <a:r>
              <a:rPr lang="en-US" sz="900" b="0" dirty="0">
                <a:latin typeface="Arial" panose="020B0604020202020204" pitchFamily="34" charset="0"/>
                <a:cs typeface="Arial" panose="020B0604020202020204" pitchFamily="34" charset="0"/>
              </a:rPr>
              <a:t>(</a:t>
            </a:r>
            <a:r>
              <a:rPr lang="en-US" sz="900" b="0" dirty="0" err="1">
                <a:latin typeface="Arial" panose="020B0604020202020204" pitchFamily="34" charset="0"/>
                <a:cs typeface="Arial" panose="020B0604020202020204" pitchFamily="34" charset="0"/>
              </a:rPr>
              <a:t>Heier</a:t>
            </a:r>
            <a:r>
              <a:rPr lang="en-US" sz="900" dirty="0">
                <a:latin typeface="Arial" panose="020B0604020202020204" pitchFamily="34" charset="0"/>
                <a:cs typeface="Arial" panose="020B0604020202020204" pitchFamily="34" charset="0"/>
              </a:rPr>
              <a:t> et al., 2024 </a:t>
            </a:r>
            <a:r>
              <a:rPr lang="en-US" sz="900" b="0" dirty="0">
                <a:latin typeface="Arial" panose="020B0604020202020204" pitchFamily="34" charset="0"/>
                <a:cs typeface="Arial" panose="020B0604020202020204" pitchFamily="34" charset="0"/>
              </a:rPr>
              <a:t>and </a:t>
            </a:r>
            <a:r>
              <a:rPr lang="en-US" sz="900" b="0" dirty="0" err="1">
                <a:latin typeface="Arial" panose="020B0604020202020204" pitchFamily="34" charset="0"/>
                <a:cs typeface="Arial" panose="020B0604020202020204" pitchFamily="34" charset="0"/>
              </a:rPr>
              <a:t>Irajpour</a:t>
            </a:r>
            <a:r>
              <a:rPr lang="en-US" sz="900" b="0" dirty="0">
                <a:latin typeface="Arial" panose="020B0604020202020204" pitchFamily="34" charset="0"/>
                <a:cs typeface="Arial" panose="020B0604020202020204" pitchFamily="34" charset="0"/>
              </a:rPr>
              <a:t> et al., 2019 and Parker et al., 2019</a:t>
            </a:r>
            <a:r>
              <a:rPr lang="en-US" sz="900" dirty="0">
                <a:latin typeface="Arial" panose="020B0604020202020204" pitchFamily="34" charset="0"/>
                <a:cs typeface="Arial" panose="020B0604020202020204" pitchFamily="34" charset="0"/>
              </a:rPr>
              <a:t>)</a:t>
            </a:r>
            <a:r>
              <a:rPr lang="en-US" sz="900" b="0" dirty="0">
                <a:latin typeface="Arial" panose="020B0604020202020204" pitchFamily="34" charset="0"/>
                <a:cs typeface="Arial" panose="020B0604020202020204" pitchFamily="34" charset="0"/>
              </a:rPr>
              <a:t> </a:t>
            </a:r>
            <a:endParaRPr lang="en-US"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228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 grpId="0" animBg="1"/>
      <p:bldP spid="200" grpId="0"/>
      <p:bldP spid="201" grpId="0"/>
      <p:bldP spid="203" grpId="0"/>
      <p:bldP spid="204" grpId="0"/>
      <p:bldP spid="206" grpId="0"/>
      <p:bldP spid="207" grpId="0"/>
      <p:bldP spid="209" grpId="0"/>
      <p:bldP spid="210" grpId="0"/>
      <p:bldP spid="2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Rounded Corners 105">
            <a:extLst>
              <a:ext uri="{FF2B5EF4-FFF2-40B4-BE49-F238E27FC236}">
                <a16:creationId xmlns:a16="http://schemas.microsoft.com/office/drawing/2014/main" id="{80D227A1-578E-A469-96CD-C63A104A8CD0}"/>
              </a:ext>
            </a:extLst>
          </p:cNvPr>
          <p:cNvSpPr/>
          <p:nvPr/>
        </p:nvSpPr>
        <p:spPr>
          <a:xfrm>
            <a:off x="2974949" y="4774714"/>
            <a:ext cx="3001272" cy="1424705"/>
          </a:xfrm>
          <a:prstGeom prst="roundRect">
            <a:avLst/>
          </a:prstGeom>
          <a:solidFill>
            <a:srgbClr val="93D6D6">
              <a:alpha val="77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t>Strategies for Interdisciplinary Collaboration</a:t>
            </a:r>
          </a:p>
        </p:txBody>
      </p:sp>
      <p:sp>
        <p:nvSpPr>
          <p:cNvPr id="2" name="Google Shape;792;p33">
            <a:extLst>
              <a:ext uri="{FF2B5EF4-FFF2-40B4-BE49-F238E27FC236}">
                <a16:creationId xmlns:a16="http://schemas.microsoft.com/office/drawing/2014/main" id="{0596814B-3EC3-4031-CB1B-BD2829B5900D}"/>
              </a:ext>
            </a:extLst>
          </p:cNvPr>
          <p:cNvSpPr/>
          <p:nvPr/>
        </p:nvSpPr>
        <p:spPr>
          <a:xfrm>
            <a:off x="2854401" y="4645881"/>
            <a:ext cx="574599" cy="459519"/>
          </a:xfrm>
          <a:prstGeom prst="ellipse">
            <a:avLst/>
          </a:pr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pic>
        <p:nvPicPr>
          <p:cNvPr id="4" name="Graphic 3" descr="Arrow circle with solid fill">
            <a:extLst>
              <a:ext uri="{FF2B5EF4-FFF2-40B4-BE49-F238E27FC236}">
                <a16:creationId xmlns:a16="http://schemas.microsoft.com/office/drawing/2014/main" id="{6B75DA56-7951-4BEA-BE9D-3F9A750D56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17243" y="4592927"/>
            <a:ext cx="574599" cy="574599"/>
          </a:xfrm>
          <a:prstGeom prst="rect">
            <a:avLst/>
          </a:prstGeom>
        </p:spPr>
      </p:pic>
      <p:grpSp>
        <p:nvGrpSpPr>
          <p:cNvPr id="53" name="Google Shape;780;p25">
            <a:extLst>
              <a:ext uri="{FF2B5EF4-FFF2-40B4-BE49-F238E27FC236}">
                <a16:creationId xmlns:a16="http://schemas.microsoft.com/office/drawing/2014/main" id="{CB0AB828-3F5F-A8F8-311B-5D7FA6D937F2}"/>
              </a:ext>
            </a:extLst>
          </p:cNvPr>
          <p:cNvGrpSpPr/>
          <p:nvPr/>
        </p:nvGrpSpPr>
        <p:grpSpPr>
          <a:xfrm>
            <a:off x="3835293" y="3389545"/>
            <a:ext cx="4988097" cy="1446900"/>
            <a:chOff x="4092552" y="3156608"/>
            <a:chExt cx="4988097" cy="1446900"/>
          </a:xfrm>
        </p:grpSpPr>
        <p:grpSp>
          <p:nvGrpSpPr>
            <p:cNvPr id="54" name="Google Shape;781;p25">
              <a:extLst>
                <a:ext uri="{FF2B5EF4-FFF2-40B4-BE49-F238E27FC236}">
                  <a16:creationId xmlns:a16="http://schemas.microsoft.com/office/drawing/2014/main" id="{0BBA9E2C-5A75-0CA1-7367-C99F8F470EAE}"/>
                </a:ext>
              </a:extLst>
            </p:cNvPr>
            <p:cNvGrpSpPr/>
            <p:nvPr/>
          </p:nvGrpSpPr>
          <p:grpSpPr>
            <a:xfrm>
              <a:off x="5999366" y="3211787"/>
              <a:ext cx="3081283" cy="1012046"/>
              <a:chOff x="5770791" y="3375804"/>
              <a:chExt cx="3081283" cy="914969"/>
            </a:xfrm>
          </p:grpSpPr>
          <p:sp>
            <p:nvSpPr>
              <p:cNvPr id="59" name="Google Shape;782;p25">
                <a:extLst>
                  <a:ext uri="{FF2B5EF4-FFF2-40B4-BE49-F238E27FC236}">
                    <a16:creationId xmlns:a16="http://schemas.microsoft.com/office/drawing/2014/main" id="{E28A3DC5-C9B4-F321-C050-7247FF7F23B7}"/>
                  </a:ext>
                </a:extLst>
              </p:cNvPr>
              <p:cNvSpPr txBox="1"/>
              <p:nvPr/>
            </p:nvSpPr>
            <p:spPr>
              <a:xfrm>
                <a:off x="5770791" y="3375804"/>
                <a:ext cx="3081283" cy="4242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400" b="1" i="0" u="none" strike="noStrike" kern="0" cap="none" spc="0" normalizeH="0" baseline="0" noProof="0" dirty="0">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rPr>
                  <a:t>Example of a </a:t>
                </a:r>
                <a:r>
                  <a:rPr lang="en-US" sz="1400" b="1" dirty="0">
                    <a:solidFill>
                      <a:srgbClr val="FA8080"/>
                    </a:solidFill>
                    <a:latin typeface="Arial" panose="020B0604020202020204" pitchFamily="34" charset="0"/>
                    <a:ea typeface="Fira Sans Extra Condensed Medium"/>
                    <a:cs typeface="Arial" panose="020B0604020202020204" pitchFamily="34" charset="0"/>
                    <a:sym typeface="Fira Sans Extra Condensed Medium"/>
                  </a:rPr>
                  <a:t>C</a:t>
                </a:r>
                <a:r>
                  <a:rPr kumimoji="0" lang="en-US" sz="1400" b="1" i="0" u="none" strike="noStrike" kern="0" cap="none" spc="0" normalizeH="0" baseline="0" noProof="0" dirty="0" err="1">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rPr>
                  <a:t>ollaborative</a:t>
                </a:r>
                <a:r>
                  <a:rPr kumimoji="0" lang="en-US" sz="1400" b="1" i="0" u="none" strike="noStrike" kern="0" cap="none" spc="0" normalizeH="0" baseline="0" noProof="0" dirty="0">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rPr>
                  <a:t> Committee </a:t>
                </a:r>
                <a:r>
                  <a:rPr lang="en-US" sz="1400" b="1" dirty="0">
                    <a:solidFill>
                      <a:srgbClr val="FA8080"/>
                    </a:solidFill>
                    <a:latin typeface="Arial" panose="020B0604020202020204" pitchFamily="34" charset="0"/>
                    <a:ea typeface="Fira Sans Extra Condensed Medium"/>
                    <a:cs typeface="Arial" panose="020B0604020202020204" pitchFamily="34" charset="0"/>
                    <a:sym typeface="Fira Sans Extra Condensed Medium"/>
                  </a:rPr>
                  <a:t>S</a:t>
                </a:r>
                <a:r>
                  <a:rPr kumimoji="0" lang="en-US" sz="1400" b="1" i="0" u="none" strike="noStrike" kern="0" cap="none" spc="0" normalizeH="0" baseline="0" noProof="0" dirty="0" err="1">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rPr>
                  <a:t>tructure</a:t>
                </a:r>
                <a:r>
                  <a:rPr kumimoji="0" lang="en-US" sz="1400" b="1" i="0" u="none" strike="noStrike" kern="0" cap="none" spc="0" normalizeH="0" baseline="0" noProof="0" dirty="0">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rPr>
                  <a:t> Report</a:t>
                </a:r>
                <a:endParaRPr kumimoji="0" sz="1400" b="1" i="0" u="none" strike="noStrike" kern="0" cap="none" spc="0" normalizeH="0" baseline="0" noProof="0" dirty="0">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endParaRPr>
              </a:p>
            </p:txBody>
          </p:sp>
          <p:sp>
            <p:nvSpPr>
              <p:cNvPr id="60" name="Google Shape;783;p25">
                <a:extLst>
                  <a:ext uri="{FF2B5EF4-FFF2-40B4-BE49-F238E27FC236}">
                    <a16:creationId xmlns:a16="http://schemas.microsoft.com/office/drawing/2014/main" id="{AF02E6AF-D5ED-2642-DD06-FEB0072DA167}"/>
                  </a:ext>
                </a:extLst>
              </p:cNvPr>
              <p:cNvSpPr txBox="1"/>
              <p:nvPr/>
            </p:nvSpPr>
            <p:spPr>
              <a:xfrm>
                <a:off x="6258079" y="3769673"/>
                <a:ext cx="1851900" cy="5211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Non-punitive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Anonymous </a:t>
                </a:r>
                <a:endParaRPr lang="en-US" sz="1200" dirty="0">
                  <a:solidFill>
                    <a:schemeClr val="bg1">
                      <a:lumMod val="50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Responsive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Inclusiveness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Accountability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Supportive environment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Summary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System-oriented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50000"/>
                      </a:schemeClr>
                    </a:solidFill>
                    <a:effectLst/>
                    <a:latin typeface="Arial" panose="020B0604020202020204" pitchFamily="34" charset="0"/>
                    <a:cs typeface="Arial" panose="020B0604020202020204" pitchFamily="34" charset="0"/>
                  </a:rPr>
                  <a:t>Expert analysis Psychological safety</a:t>
                </a:r>
                <a:endParaRPr lang="en-US" sz="1200" dirty="0">
                  <a:solidFill>
                    <a:schemeClr val="bg1">
                      <a:lumMod val="50000"/>
                    </a:schemeClr>
                  </a:solidFill>
                  <a:latin typeface="Arial" panose="020B0604020202020204" pitchFamily="34"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b="1" i="0" u="none" strike="noStrike" kern="0" cap="none" spc="0" normalizeH="0" baseline="0" noProof="0" dirty="0">
                  <a:ln>
                    <a:noFill/>
                  </a:ln>
                  <a:solidFill>
                    <a:schemeClr val="bg1">
                      <a:lumMod val="50000"/>
                    </a:schemeClr>
                  </a:solidFill>
                  <a:effectLst/>
                  <a:uLnTx/>
                  <a:uFillTx/>
                  <a:latin typeface="Arial" panose="020B0604020202020204" pitchFamily="34" charset="0"/>
                  <a:ea typeface="Fira Sans"/>
                  <a:cs typeface="Arial" panose="020B0604020202020204" pitchFamily="34" charset="0"/>
                  <a:sym typeface="Fira Sans"/>
                </a:endParaRPr>
              </a:p>
            </p:txBody>
          </p:sp>
        </p:grpSp>
        <p:grpSp>
          <p:nvGrpSpPr>
            <p:cNvPr id="55" name="Google Shape;784;p25">
              <a:extLst>
                <a:ext uri="{FF2B5EF4-FFF2-40B4-BE49-F238E27FC236}">
                  <a16:creationId xmlns:a16="http://schemas.microsoft.com/office/drawing/2014/main" id="{0F8A016E-7578-52FF-F8A4-3574DD35187F}"/>
                </a:ext>
              </a:extLst>
            </p:cNvPr>
            <p:cNvGrpSpPr/>
            <p:nvPr/>
          </p:nvGrpSpPr>
          <p:grpSpPr>
            <a:xfrm>
              <a:off x="4092552" y="3156608"/>
              <a:ext cx="1197231" cy="1446900"/>
              <a:chOff x="4092552" y="3156608"/>
              <a:chExt cx="1197231" cy="1446900"/>
            </a:xfrm>
          </p:grpSpPr>
          <p:sp>
            <p:nvSpPr>
              <p:cNvPr id="56" name="Google Shape;785;p25">
                <a:extLst>
                  <a:ext uri="{FF2B5EF4-FFF2-40B4-BE49-F238E27FC236}">
                    <a16:creationId xmlns:a16="http://schemas.microsoft.com/office/drawing/2014/main" id="{FA2F6FEF-AB02-973A-AE23-790155A4FCF3}"/>
                  </a:ext>
                </a:extLst>
              </p:cNvPr>
              <p:cNvSpPr/>
              <p:nvPr/>
            </p:nvSpPr>
            <p:spPr>
              <a:xfrm>
                <a:off x="4099683" y="3366696"/>
                <a:ext cx="1190100" cy="1236300"/>
              </a:xfrm>
              <a:prstGeom prst="roundRect">
                <a:avLst>
                  <a:gd name="adj" fmla="val 16667"/>
                </a:avLst>
              </a:pr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7" name="Google Shape;786;p25">
                <a:extLst>
                  <a:ext uri="{FF2B5EF4-FFF2-40B4-BE49-F238E27FC236}">
                    <a16:creationId xmlns:a16="http://schemas.microsoft.com/office/drawing/2014/main" id="{45DABEAA-F15A-D028-980C-4F22DBE74854}"/>
                  </a:ext>
                </a:extLst>
              </p:cNvPr>
              <p:cNvSpPr/>
              <p:nvPr/>
            </p:nvSpPr>
            <p:spPr>
              <a:xfrm>
                <a:off x="4092552" y="3156608"/>
                <a:ext cx="1102800" cy="1446900"/>
              </a:xfrm>
              <a:prstGeom prst="roundRect">
                <a:avLst>
                  <a:gd name="adj" fmla="val 16667"/>
                </a:avLst>
              </a:pr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58" name="Google Shape;787;p25">
                <a:extLst>
                  <a:ext uri="{FF2B5EF4-FFF2-40B4-BE49-F238E27FC236}">
                    <a16:creationId xmlns:a16="http://schemas.microsoft.com/office/drawing/2014/main" id="{5CF06F7D-7C60-0EC8-0B87-857EE3AF1510}"/>
                  </a:ext>
                </a:extLst>
              </p:cNvPr>
              <p:cNvSpPr/>
              <p:nvPr/>
            </p:nvSpPr>
            <p:spPr>
              <a:xfrm>
                <a:off x="4508730" y="3883917"/>
                <a:ext cx="375900" cy="383511"/>
              </a:xfrm>
              <a:custGeom>
                <a:avLst/>
                <a:gdLst/>
                <a:ahLst/>
                <a:cxnLst/>
                <a:rect l="l" t="t" r="r" b="b"/>
                <a:pathLst>
                  <a:path w="12446" h="12698" extrusionOk="0">
                    <a:moveTo>
                      <a:pt x="6239" y="1"/>
                    </a:moveTo>
                    <a:cubicBezTo>
                      <a:pt x="5105" y="1"/>
                      <a:pt x="4191" y="915"/>
                      <a:pt x="4159" y="2112"/>
                    </a:cubicBezTo>
                    <a:cubicBezTo>
                      <a:pt x="4159" y="3088"/>
                      <a:pt x="4852" y="3939"/>
                      <a:pt x="5798" y="4097"/>
                    </a:cubicBezTo>
                    <a:lnTo>
                      <a:pt x="5798" y="5294"/>
                    </a:lnTo>
                    <a:cubicBezTo>
                      <a:pt x="4852" y="5483"/>
                      <a:pt x="4159" y="6333"/>
                      <a:pt x="4159" y="7310"/>
                    </a:cubicBezTo>
                    <a:cubicBezTo>
                      <a:pt x="4159" y="7657"/>
                      <a:pt x="4222" y="7972"/>
                      <a:pt x="4380" y="8255"/>
                    </a:cubicBezTo>
                    <a:lnTo>
                      <a:pt x="3403" y="9043"/>
                    </a:lnTo>
                    <a:cubicBezTo>
                      <a:pt x="3057" y="8728"/>
                      <a:pt x="2584" y="8570"/>
                      <a:pt x="2112" y="8570"/>
                    </a:cubicBezTo>
                    <a:cubicBezTo>
                      <a:pt x="946" y="8602"/>
                      <a:pt x="1" y="9515"/>
                      <a:pt x="1" y="10650"/>
                    </a:cubicBezTo>
                    <a:cubicBezTo>
                      <a:pt x="1" y="11784"/>
                      <a:pt x="946" y="12697"/>
                      <a:pt x="2112" y="12697"/>
                    </a:cubicBezTo>
                    <a:cubicBezTo>
                      <a:pt x="3246" y="12697"/>
                      <a:pt x="4128" y="11752"/>
                      <a:pt x="4191" y="10650"/>
                    </a:cubicBezTo>
                    <a:cubicBezTo>
                      <a:pt x="4191" y="10303"/>
                      <a:pt x="4096" y="9988"/>
                      <a:pt x="3939" y="9704"/>
                    </a:cubicBezTo>
                    <a:lnTo>
                      <a:pt x="4947" y="8917"/>
                    </a:lnTo>
                    <a:cubicBezTo>
                      <a:pt x="5294" y="9232"/>
                      <a:pt x="5766" y="9389"/>
                      <a:pt x="6239" y="9389"/>
                    </a:cubicBezTo>
                    <a:cubicBezTo>
                      <a:pt x="6743" y="9389"/>
                      <a:pt x="7184" y="9200"/>
                      <a:pt x="7530" y="8917"/>
                    </a:cubicBezTo>
                    <a:lnTo>
                      <a:pt x="8507" y="9704"/>
                    </a:lnTo>
                    <a:cubicBezTo>
                      <a:pt x="8350" y="9988"/>
                      <a:pt x="8287" y="10303"/>
                      <a:pt x="8287" y="10650"/>
                    </a:cubicBezTo>
                    <a:cubicBezTo>
                      <a:pt x="8287" y="11784"/>
                      <a:pt x="9232" y="12697"/>
                      <a:pt x="10366" y="12697"/>
                    </a:cubicBezTo>
                    <a:cubicBezTo>
                      <a:pt x="11500" y="12697"/>
                      <a:pt x="12414" y="11752"/>
                      <a:pt x="12445" y="10650"/>
                    </a:cubicBezTo>
                    <a:cubicBezTo>
                      <a:pt x="12445" y="9515"/>
                      <a:pt x="11563" y="8602"/>
                      <a:pt x="10366" y="8570"/>
                    </a:cubicBezTo>
                    <a:cubicBezTo>
                      <a:pt x="9862" y="8570"/>
                      <a:pt x="9421" y="8759"/>
                      <a:pt x="9074" y="9043"/>
                    </a:cubicBezTo>
                    <a:lnTo>
                      <a:pt x="8097" y="8255"/>
                    </a:lnTo>
                    <a:cubicBezTo>
                      <a:pt x="8255" y="7972"/>
                      <a:pt x="8318" y="7657"/>
                      <a:pt x="8318" y="7310"/>
                    </a:cubicBezTo>
                    <a:cubicBezTo>
                      <a:pt x="8318" y="6333"/>
                      <a:pt x="7625" y="5451"/>
                      <a:pt x="6680" y="5294"/>
                    </a:cubicBezTo>
                    <a:lnTo>
                      <a:pt x="6680" y="4097"/>
                    </a:lnTo>
                    <a:cubicBezTo>
                      <a:pt x="7625" y="3908"/>
                      <a:pt x="8318" y="3088"/>
                      <a:pt x="8318" y="2112"/>
                    </a:cubicBezTo>
                    <a:cubicBezTo>
                      <a:pt x="8318" y="946"/>
                      <a:pt x="7404" y="64"/>
                      <a:pt x="623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grpSp>
        <p:nvGrpSpPr>
          <p:cNvPr id="61" name="Google Shape;789;p25">
            <a:extLst>
              <a:ext uri="{FF2B5EF4-FFF2-40B4-BE49-F238E27FC236}">
                <a16:creationId xmlns:a16="http://schemas.microsoft.com/office/drawing/2014/main" id="{82C71A47-9703-F327-6F76-8D57C24A0CD6}"/>
              </a:ext>
            </a:extLst>
          </p:cNvPr>
          <p:cNvGrpSpPr/>
          <p:nvPr/>
        </p:nvGrpSpPr>
        <p:grpSpPr>
          <a:xfrm>
            <a:off x="380887" y="988099"/>
            <a:ext cx="4610125" cy="1624821"/>
            <a:chOff x="713775" y="1242044"/>
            <a:chExt cx="4610125" cy="1624821"/>
          </a:xfrm>
        </p:grpSpPr>
        <p:grpSp>
          <p:nvGrpSpPr>
            <p:cNvPr id="62" name="Google Shape;790;p25">
              <a:extLst>
                <a:ext uri="{FF2B5EF4-FFF2-40B4-BE49-F238E27FC236}">
                  <a16:creationId xmlns:a16="http://schemas.microsoft.com/office/drawing/2014/main" id="{DDF05D67-14BB-692F-6952-4C7BC2C9657F}"/>
                </a:ext>
              </a:extLst>
            </p:cNvPr>
            <p:cNvGrpSpPr/>
            <p:nvPr/>
          </p:nvGrpSpPr>
          <p:grpSpPr>
            <a:xfrm>
              <a:off x="4125637" y="1359776"/>
              <a:ext cx="1198263" cy="1507089"/>
              <a:chOff x="4125637" y="1359776"/>
              <a:chExt cx="1198263" cy="1507089"/>
            </a:xfrm>
          </p:grpSpPr>
          <p:sp>
            <p:nvSpPr>
              <p:cNvPr id="66" name="Google Shape;791;p25">
                <a:extLst>
                  <a:ext uri="{FF2B5EF4-FFF2-40B4-BE49-F238E27FC236}">
                    <a16:creationId xmlns:a16="http://schemas.microsoft.com/office/drawing/2014/main" id="{5035FCFD-36A5-D211-257D-077B094F6932}"/>
                  </a:ext>
                </a:extLst>
              </p:cNvPr>
              <p:cNvSpPr/>
              <p:nvPr/>
            </p:nvSpPr>
            <p:spPr>
              <a:xfrm>
                <a:off x="4221100" y="1366264"/>
                <a:ext cx="1102800" cy="1500600"/>
              </a:xfrm>
              <a:prstGeom prst="roundRect">
                <a:avLst>
                  <a:gd name="adj" fmla="val 16667"/>
                </a:avLst>
              </a:pr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67" name="Google Shape;792;p25">
                <a:extLst>
                  <a:ext uri="{FF2B5EF4-FFF2-40B4-BE49-F238E27FC236}">
                    <a16:creationId xmlns:a16="http://schemas.microsoft.com/office/drawing/2014/main" id="{72A29CD0-640D-F62A-FF8F-67969D680D1C}"/>
                  </a:ext>
                </a:extLst>
              </p:cNvPr>
              <p:cNvSpPr/>
              <p:nvPr/>
            </p:nvSpPr>
            <p:spPr>
              <a:xfrm>
                <a:off x="4125637" y="1359776"/>
                <a:ext cx="1102800" cy="1500600"/>
              </a:xfrm>
              <a:prstGeom prst="roundRect">
                <a:avLst>
                  <a:gd name="adj" fmla="val 16667"/>
                </a:avLst>
              </a:pr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nvGrpSpPr>
              <p:cNvPr id="68" name="Google Shape;793;p25">
                <a:extLst>
                  <a:ext uri="{FF2B5EF4-FFF2-40B4-BE49-F238E27FC236}">
                    <a16:creationId xmlns:a16="http://schemas.microsoft.com/office/drawing/2014/main" id="{E0DFFFAF-60B5-9FC3-25AC-600FA45B3C96}"/>
                  </a:ext>
                </a:extLst>
              </p:cNvPr>
              <p:cNvGrpSpPr/>
              <p:nvPr/>
            </p:nvGrpSpPr>
            <p:grpSpPr>
              <a:xfrm>
                <a:off x="4507815" y="1703701"/>
                <a:ext cx="370826" cy="375568"/>
                <a:chOff x="-42617300" y="3587775"/>
                <a:chExt cx="306950" cy="310875"/>
              </a:xfrm>
            </p:grpSpPr>
            <p:sp>
              <p:nvSpPr>
                <p:cNvPr id="69" name="Google Shape;794;p25">
                  <a:extLst>
                    <a:ext uri="{FF2B5EF4-FFF2-40B4-BE49-F238E27FC236}">
                      <a16:creationId xmlns:a16="http://schemas.microsoft.com/office/drawing/2014/main" id="{F543BD65-8514-43D7-92E8-634BEB75633C}"/>
                    </a:ext>
                  </a:extLst>
                </p:cNvPr>
                <p:cNvSpPr/>
                <p:nvPr/>
              </p:nvSpPr>
              <p:spPr>
                <a:xfrm>
                  <a:off x="-42617300" y="3587775"/>
                  <a:ext cx="306950" cy="310875"/>
                </a:xfrm>
                <a:custGeom>
                  <a:avLst/>
                  <a:gdLst/>
                  <a:ahLst/>
                  <a:cxnLst/>
                  <a:rect l="l" t="t" r="r" b="b"/>
                  <a:pathLst>
                    <a:path w="12278" h="12435" extrusionOk="0">
                      <a:moveTo>
                        <a:pt x="5905" y="860"/>
                      </a:moveTo>
                      <a:cubicBezTo>
                        <a:pt x="6421" y="860"/>
                        <a:pt x="6926" y="1412"/>
                        <a:pt x="7341" y="2467"/>
                      </a:cubicBezTo>
                      <a:cubicBezTo>
                        <a:pt x="6837" y="2593"/>
                        <a:pt x="6365" y="2782"/>
                        <a:pt x="5892" y="3003"/>
                      </a:cubicBezTo>
                      <a:cubicBezTo>
                        <a:pt x="5419" y="2782"/>
                        <a:pt x="4947" y="2593"/>
                        <a:pt x="4443" y="2467"/>
                      </a:cubicBezTo>
                      <a:cubicBezTo>
                        <a:pt x="4893" y="1381"/>
                        <a:pt x="5404" y="860"/>
                        <a:pt x="5905" y="860"/>
                      </a:cubicBezTo>
                      <a:close/>
                      <a:moveTo>
                        <a:pt x="4191" y="3255"/>
                      </a:moveTo>
                      <a:cubicBezTo>
                        <a:pt x="4443" y="3349"/>
                        <a:pt x="4632" y="3381"/>
                        <a:pt x="4884" y="3475"/>
                      </a:cubicBezTo>
                      <a:cubicBezTo>
                        <a:pt x="4726" y="3538"/>
                        <a:pt x="4600" y="3601"/>
                        <a:pt x="4443" y="3696"/>
                      </a:cubicBezTo>
                      <a:cubicBezTo>
                        <a:pt x="4285" y="3790"/>
                        <a:pt x="4159" y="3853"/>
                        <a:pt x="4002" y="3948"/>
                      </a:cubicBezTo>
                      <a:cubicBezTo>
                        <a:pt x="4096" y="3727"/>
                        <a:pt x="4159" y="3507"/>
                        <a:pt x="4191" y="3255"/>
                      </a:cubicBezTo>
                      <a:close/>
                      <a:moveTo>
                        <a:pt x="7625" y="3318"/>
                      </a:moveTo>
                      <a:cubicBezTo>
                        <a:pt x="7688" y="3507"/>
                        <a:pt x="7751" y="3727"/>
                        <a:pt x="7782" y="3979"/>
                      </a:cubicBezTo>
                      <a:cubicBezTo>
                        <a:pt x="7499" y="3790"/>
                        <a:pt x="7247" y="3633"/>
                        <a:pt x="6963" y="3507"/>
                      </a:cubicBezTo>
                      <a:cubicBezTo>
                        <a:pt x="7184" y="3412"/>
                        <a:pt x="7404" y="3349"/>
                        <a:pt x="7625" y="3318"/>
                      </a:cubicBezTo>
                      <a:close/>
                      <a:moveTo>
                        <a:pt x="2611" y="3034"/>
                      </a:moveTo>
                      <a:cubicBezTo>
                        <a:pt x="2846" y="3034"/>
                        <a:pt x="3110" y="3054"/>
                        <a:pt x="3403" y="3097"/>
                      </a:cubicBezTo>
                      <a:cubicBezTo>
                        <a:pt x="3309" y="3570"/>
                        <a:pt x="3183" y="4042"/>
                        <a:pt x="3151" y="4609"/>
                      </a:cubicBezTo>
                      <a:cubicBezTo>
                        <a:pt x="2742" y="4924"/>
                        <a:pt x="2363" y="5240"/>
                        <a:pt x="1954" y="5586"/>
                      </a:cubicBezTo>
                      <a:cubicBezTo>
                        <a:pt x="712" y="4068"/>
                        <a:pt x="945" y="3034"/>
                        <a:pt x="2611" y="3034"/>
                      </a:cubicBezTo>
                      <a:close/>
                      <a:moveTo>
                        <a:pt x="9301" y="3075"/>
                      </a:moveTo>
                      <a:cubicBezTo>
                        <a:pt x="10879" y="3075"/>
                        <a:pt x="11079" y="4102"/>
                        <a:pt x="9862" y="5618"/>
                      </a:cubicBezTo>
                      <a:cubicBezTo>
                        <a:pt x="9515" y="5271"/>
                        <a:pt x="9137" y="4924"/>
                        <a:pt x="8696" y="4641"/>
                      </a:cubicBezTo>
                      <a:cubicBezTo>
                        <a:pt x="8601" y="4137"/>
                        <a:pt x="8538" y="3601"/>
                        <a:pt x="8412" y="3160"/>
                      </a:cubicBezTo>
                      <a:cubicBezTo>
                        <a:pt x="8746" y="3102"/>
                        <a:pt x="9042" y="3075"/>
                        <a:pt x="9301" y="3075"/>
                      </a:cubicBezTo>
                      <a:close/>
                      <a:moveTo>
                        <a:pt x="8822" y="5744"/>
                      </a:moveTo>
                      <a:cubicBezTo>
                        <a:pt x="9011" y="5901"/>
                        <a:pt x="9169" y="6059"/>
                        <a:pt x="9326" y="6216"/>
                      </a:cubicBezTo>
                      <a:cubicBezTo>
                        <a:pt x="9169" y="6374"/>
                        <a:pt x="8980" y="6531"/>
                        <a:pt x="8822" y="6689"/>
                      </a:cubicBezTo>
                      <a:lnTo>
                        <a:pt x="8822" y="5744"/>
                      </a:lnTo>
                      <a:close/>
                      <a:moveTo>
                        <a:pt x="3025" y="5775"/>
                      </a:moveTo>
                      <a:lnTo>
                        <a:pt x="3025" y="6720"/>
                      </a:lnTo>
                      <a:cubicBezTo>
                        <a:pt x="2836" y="6563"/>
                        <a:pt x="2679" y="6405"/>
                        <a:pt x="2521" y="6248"/>
                      </a:cubicBezTo>
                      <a:cubicBezTo>
                        <a:pt x="2679" y="6090"/>
                        <a:pt x="2868" y="5933"/>
                        <a:pt x="3025" y="5775"/>
                      </a:cubicBezTo>
                      <a:close/>
                      <a:moveTo>
                        <a:pt x="5892" y="3885"/>
                      </a:moveTo>
                      <a:cubicBezTo>
                        <a:pt x="6617" y="4200"/>
                        <a:pt x="7278" y="4609"/>
                        <a:pt x="7908" y="5082"/>
                      </a:cubicBezTo>
                      <a:cubicBezTo>
                        <a:pt x="8003" y="5838"/>
                        <a:pt x="8003" y="6626"/>
                        <a:pt x="7908" y="7413"/>
                      </a:cubicBezTo>
                      <a:cubicBezTo>
                        <a:pt x="7278" y="7823"/>
                        <a:pt x="6585" y="8232"/>
                        <a:pt x="5892" y="8579"/>
                      </a:cubicBezTo>
                      <a:cubicBezTo>
                        <a:pt x="5545" y="8421"/>
                        <a:pt x="5230" y="8232"/>
                        <a:pt x="4884" y="8043"/>
                      </a:cubicBezTo>
                      <a:cubicBezTo>
                        <a:pt x="4537" y="7823"/>
                        <a:pt x="4191" y="7634"/>
                        <a:pt x="3876" y="7413"/>
                      </a:cubicBezTo>
                      <a:cubicBezTo>
                        <a:pt x="3844" y="6657"/>
                        <a:pt x="3844" y="5870"/>
                        <a:pt x="3876" y="5082"/>
                      </a:cubicBezTo>
                      <a:cubicBezTo>
                        <a:pt x="4191" y="4830"/>
                        <a:pt x="4537" y="4641"/>
                        <a:pt x="4884" y="4452"/>
                      </a:cubicBezTo>
                      <a:cubicBezTo>
                        <a:pt x="5230" y="4263"/>
                        <a:pt x="5577" y="4042"/>
                        <a:pt x="5892" y="3885"/>
                      </a:cubicBezTo>
                      <a:close/>
                      <a:moveTo>
                        <a:pt x="4033" y="8516"/>
                      </a:moveTo>
                      <a:cubicBezTo>
                        <a:pt x="4159" y="8579"/>
                        <a:pt x="4317" y="8674"/>
                        <a:pt x="4474" y="8737"/>
                      </a:cubicBezTo>
                      <a:cubicBezTo>
                        <a:pt x="4632" y="8831"/>
                        <a:pt x="4758" y="8894"/>
                        <a:pt x="4915" y="8989"/>
                      </a:cubicBezTo>
                      <a:cubicBezTo>
                        <a:pt x="4663" y="9052"/>
                        <a:pt x="4474" y="9146"/>
                        <a:pt x="4254" y="9178"/>
                      </a:cubicBezTo>
                      <a:cubicBezTo>
                        <a:pt x="4159" y="8926"/>
                        <a:pt x="4096" y="8737"/>
                        <a:pt x="4033" y="8516"/>
                      </a:cubicBezTo>
                      <a:close/>
                      <a:moveTo>
                        <a:pt x="7782" y="8516"/>
                      </a:moveTo>
                      <a:cubicBezTo>
                        <a:pt x="7751" y="8737"/>
                        <a:pt x="7688" y="8989"/>
                        <a:pt x="7625" y="9178"/>
                      </a:cubicBezTo>
                      <a:cubicBezTo>
                        <a:pt x="7404" y="9083"/>
                        <a:pt x="7184" y="9052"/>
                        <a:pt x="6963" y="8989"/>
                      </a:cubicBezTo>
                      <a:cubicBezTo>
                        <a:pt x="7278" y="8831"/>
                        <a:pt x="7499" y="8674"/>
                        <a:pt x="7782" y="8516"/>
                      </a:cubicBezTo>
                      <a:close/>
                      <a:moveTo>
                        <a:pt x="1954" y="6846"/>
                      </a:moveTo>
                      <a:cubicBezTo>
                        <a:pt x="2300" y="7193"/>
                        <a:pt x="2710" y="7571"/>
                        <a:pt x="3151" y="7823"/>
                      </a:cubicBezTo>
                      <a:cubicBezTo>
                        <a:pt x="3214" y="8358"/>
                        <a:pt x="3309" y="8863"/>
                        <a:pt x="3403" y="9335"/>
                      </a:cubicBezTo>
                      <a:cubicBezTo>
                        <a:pt x="3090" y="9388"/>
                        <a:pt x="2806" y="9414"/>
                        <a:pt x="2555" y="9414"/>
                      </a:cubicBezTo>
                      <a:cubicBezTo>
                        <a:pt x="1015" y="9414"/>
                        <a:pt x="681" y="8445"/>
                        <a:pt x="1954" y="6846"/>
                      </a:cubicBezTo>
                      <a:close/>
                      <a:moveTo>
                        <a:pt x="9925" y="6846"/>
                      </a:moveTo>
                      <a:lnTo>
                        <a:pt x="9925" y="6846"/>
                      </a:lnTo>
                      <a:cubicBezTo>
                        <a:pt x="11167" y="8392"/>
                        <a:pt x="10934" y="9430"/>
                        <a:pt x="9267" y="9430"/>
                      </a:cubicBezTo>
                      <a:cubicBezTo>
                        <a:pt x="9032" y="9430"/>
                        <a:pt x="8768" y="9410"/>
                        <a:pt x="8475" y="9367"/>
                      </a:cubicBezTo>
                      <a:cubicBezTo>
                        <a:pt x="8538" y="8894"/>
                        <a:pt x="8664" y="8390"/>
                        <a:pt x="8727" y="7823"/>
                      </a:cubicBezTo>
                      <a:cubicBezTo>
                        <a:pt x="9137" y="7508"/>
                        <a:pt x="9515" y="7193"/>
                        <a:pt x="9925" y="6846"/>
                      </a:cubicBezTo>
                      <a:close/>
                      <a:moveTo>
                        <a:pt x="5924" y="9461"/>
                      </a:moveTo>
                      <a:cubicBezTo>
                        <a:pt x="6396" y="9650"/>
                        <a:pt x="6869" y="9839"/>
                        <a:pt x="7404" y="9965"/>
                      </a:cubicBezTo>
                      <a:cubicBezTo>
                        <a:pt x="6962" y="11056"/>
                        <a:pt x="6440" y="11607"/>
                        <a:pt x="5922" y="11607"/>
                      </a:cubicBezTo>
                      <a:cubicBezTo>
                        <a:pt x="5408" y="11607"/>
                        <a:pt x="4898" y="11064"/>
                        <a:pt x="4474" y="9965"/>
                      </a:cubicBezTo>
                      <a:cubicBezTo>
                        <a:pt x="4978" y="9839"/>
                        <a:pt x="5451" y="9650"/>
                        <a:pt x="5924" y="9461"/>
                      </a:cubicBezTo>
                      <a:close/>
                      <a:moveTo>
                        <a:pt x="5931" y="1"/>
                      </a:moveTo>
                      <a:cubicBezTo>
                        <a:pt x="5817" y="1"/>
                        <a:pt x="5699" y="14"/>
                        <a:pt x="5577" y="41"/>
                      </a:cubicBezTo>
                      <a:cubicBezTo>
                        <a:pt x="4632" y="262"/>
                        <a:pt x="4002" y="1333"/>
                        <a:pt x="3655" y="2278"/>
                      </a:cubicBezTo>
                      <a:cubicBezTo>
                        <a:pt x="3326" y="2223"/>
                        <a:pt x="2973" y="2187"/>
                        <a:pt x="2624" y="2187"/>
                      </a:cubicBezTo>
                      <a:cubicBezTo>
                        <a:pt x="1770" y="2187"/>
                        <a:pt x="939" y="2404"/>
                        <a:pt x="536" y="3097"/>
                      </a:cubicBezTo>
                      <a:cubicBezTo>
                        <a:pt x="1" y="4074"/>
                        <a:pt x="662" y="5334"/>
                        <a:pt x="1387" y="6216"/>
                      </a:cubicBezTo>
                      <a:cubicBezTo>
                        <a:pt x="788" y="6972"/>
                        <a:pt x="158" y="8043"/>
                        <a:pt x="379" y="8926"/>
                      </a:cubicBezTo>
                      <a:cubicBezTo>
                        <a:pt x="599" y="9650"/>
                        <a:pt x="1166" y="10028"/>
                        <a:pt x="1922" y="10186"/>
                      </a:cubicBezTo>
                      <a:cubicBezTo>
                        <a:pt x="2157" y="10241"/>
                        <a:pt x="2410" y="10266"/>
                        <a:pt x="2668" y="10266"/>
                      </a:cubicBezTo>
                      <a:cubicBezTo>
                        <a:pt x="2998" y="10266"/>
                        <a:pt x="3337" y="10225"/>
                        <a:pt x="3655" y="10154"/>
                      </a:cubicBezTo>
                      <a:cubicBezTo>
                        <a:pt x="4221" y="11678"/>
                        <a:pt x="5076" y="12434"/>
                        <a:pt x="5929" y="12434"/>
                      </a:cubicBezTo>
                      <a:cubicBezTo>
                        <a:pt x="6786" y="12434"/>
                        <a:pt x="7639" y="11670"/>
                        <a:pt x="8192" y="10154"/>
                      </a:cubicBezTo>
                      <a:cubicBezTo>
                        <a:pt x="8550" y="10215"/>
                        <a:pt x="8882" y="10243"/>
                        <a:pt x="9186" y="10243"/>
                      </a:cubicBezTo>
                      <a:cubicBezTo>
                        <a:pt x="11589" y="10243"/>
                        <a:pt x="12278" y="8453"/>
                        <a:pt x="10460" y="6216"/>
                      </a:cubicBezTo>
                      <a:cubicBezTo>
                        <a:pt x="12272" y="4014"/>
                        <a:pt x="11618" y="2182"/>
                        <a:pt x="9217" y="2182"/>
                      </a:cubicBezTo>
                      <a:cubicBezTo>
                        <a:pt x="8904" y="2182"/>
                        <a:pt x="8562" y="2213"/>
                        <a:pt x="8192" y="2278"/>
                      </a:cubicBezTo>
                      <a:cubicBezTo>
                        <a:pt x="7765" y="1139"/>
                        <a:pt x="7004" y="1"/>
                        <a:pt x="5931"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70" name="Google Shape;795;p25">
                  <a:extLst>
                    <a:ext uri="{FF2B5EF4-FFF2-40B4-BE49-F238E27FC236}">
                      <a16:creationId xmlns:a16="http://schemas.microsoft.com/office/drawing/2014/main" id="{3E441058-0FE1-1CCF-0D57-A16AD7B4512A}"/>
                    </a:ext>
                  </a:extLst>
                </p:cNvPr>
                <p:cNvSpPr/>
                <p:nvPr/>
              </p:nvSpPr>
              <p:spPr>
                <a:xfrm>
                  <a:off x="-42500725" y="3712425"/>
                  <a:ext cx="63025" cy="62275"/>
                </a:xfrm>
                <a:custGeom>
                  <a:avLst/>
                  <a:gdLst/>
                  <a:ahLst/>
                  <a:cxnLst/>
                  <a:rect l="l" t="t" r="r" b="b"/>
                  <a:pathLst>
                    <a:path w="2521" h="2491" extrusionOk="0">
                      <a:moveTo>
                        <a:pt x="1313" y="0"/>
                      </a:moveTo>
                      <a:cubicBezTo>
                        <a:pt x="1295" y="0"/>
                        <a:pt x="1278" y="1"/>
                        <a:pt x="1261" y="1"/>
                      </a:cubicBezTo>
                      <a:cubicBezTo>
                        <a:pt x="599" y="1"/>
                        <a:pt x="0" y="569"/>
                        <a:pt x="63" y="1230"/>
                      </a:cubicBezTo>
                      <a:cubicBezTo>
                        <a:pt x="0" y="1955"/>
                        <a:pt x="567" y="2490"/>
                        <a:pt x="1261" y="2490"/>
                      </a:cubicBezTo>
                      <a:cubicBezTo>
                        <a:pt x="1954" y="2490"/>
                        <a:pt x="2521" y="1955"/>
                        <a:pt x="2489" y="1230"/>
                      </a:cubicBezTo>
                      <a:cubicBezTo>
                        <a:pt x="2489" y="585"/>
                        <a:pt x="1980" y="0"/>
                        <a:pt x="131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grpSp>
          <p:nvGrpSpPr>
            <p:cNvPr id="63" name="Google Shape;796;p25">
              <a:extLst>
                <a:ext uri="{FF2B5EF4-FFF2-40B4-BE49-F238E27FC236}">
                  <a16:creationId xmlns:a16="http://schemas.microsoft.com/office/drawing/2014/main" id="{A081A33E-FDDE-57AC-B278-031290B2EED2}"/>
                </a:ext>
              </a:extLst>
            </p:cNvPr>
            <p:cNvGrpSpPr/>
            <p:nvPr/>
          </p:nvGrpSpPr>
          <p:grpSpPr>
            <a:xfrm>
              <a:off x="713775" y="1242044"/>
              <a:ext cx="3010955" cy="887603"/>
              <a:chOff x="942050" y="1586171"/>
              <a:chExt cx="3010955" cy="803770"/>
            </a:xfrm>
          </p:grpSpPr>
          <p:sp>
            <p:nvSpPr>
              <p:cNvPr id="64" name="Google Shape;797;p25">
                <a:extLst>
                  <a:ext uri="{FF2B5EF4-FFF2-40B4-BE49-F238E27FC236}">
                    <a16:creationId xmlns:a16="http://schemas.microsoft.com/office/drawing/2014/main" id="{7DDD6F69-E0A5-0ABD-B8C5-76335D3AEC40}"/>
                  </a:ext>
                </a:extLst>
              </p:cNvPr>
              <p:cNvSpPr txBox="1"/>
              <p:nvPr/>
            </p:nvSpPr>
            <p:spPr>
              <a:xfrm>
                <a:off x="963138" y="1586171"/>
                <a:ext cx="2384204" cy="4242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18B3C4"/>
                    </a:solidFill>
                    <a:effectLst/>
                    <a:uLnTx/>
                    <a:uFillTx/>
                    <a:latin typeface="Arial" panose="020B0604020202020204" pitchFamily="34" charset="0"/>
                    <a:ea typeface="Fira Sans Extra Condensed Medium"/>
                    <a:cs typeface="Arial" panose="020B0604020202020204" pitchFamily="34" charset="0"/>
                    <a:sym typeface="Fira Sans Extra Condensed Medium"/>
                  </a:rPr>
                  <a:t>Performance Metrics</a:t>
                </a:r>
              </a:p>
            </p:txBody>
          </p:sp>
          <p:sp>
            <p:nvSpPr>
              <p:cNvPr id="65" name="Google Shape;798;p25">
                <a:extLst>
                  <a:ext uri="{FF2B5EF4-FFF2-40B4-BE49-F238E27FC236}">
                    <a16:creationId xmlns:a16="http://schemas.microsoft.com/office/drawing/2014/main" id="{AFFFE9C7-700D-359E-911E-55E14B1B5E10}"/>
                  </a:ext>
                </a:extLst>
              </p:cNvPr>
              <p:cNvSpPr txBox="1"/>
              <p:nvPr/>
            </p:nvSpPr>
            <p:spPr>
              <a:xfrm>
                <a:off x="942050" y="1868841"/>
                <a:ext cx="3010955" cy="5211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i="0" u="none" strike="noStrike" kern="0" cap="none" spc="0" normalizeH="0" baseline="0" noProof="0" dirty="0">
                    <a:ln>
                      <a:noFill/>
                    </a:ln>
                    <a:solidFill>
                      <a:schemeClr val="bg1">
                        <a:lumMod val="50000"/>
                      </a:schemeClr>
                    </a:solidFill>
                    <a:effectLst/>
                    <a:uLnTx/>
                    <a:uFillTx/>
                    <a:latin typeface="Arial" panose="020B0604020202020204" pitchFamily="34" charset="0"/>
                    <a:ea typeface="Roboto"/>
                    <a:cs typeface="Arial" panose="020B0604020202020204" pitchFamily="34" charset="0"/>
                    <a:sym typeface="Roboto"/>
                  </a:rPr>
                  <a:t>Define measurable indicators (e.g., medication error rates, adherence to protocols) to assess the effectiveness of interdisciplinary collaboration in medication safety.</a:t>
                </a:r>
              </a:p>
            </p:txBody>
          </p:sp>
        </p:grpSp>
      </p:grpSp>
      <p:grpSp>
        <p:nvGrpSpPr>
          <p:cNvPr id="71" name="Google Shape;799;p25">
            <a:extLst>
              <a:ext uri="{FF2B5EF4-FFF2-40B4-BE49-F238E27FC236}">
                <a16:creationId xmlns:a16="http://schemas.microsoft.com/office/drawing/2014/main" id="{135128AD-0749-8E80-AC88-BD714BF028CD}"/>
              </a:ext>
            </a:extLst>
          </p:cNvPr>
          <p:cNvGrpSpPr/>
          <p:nvPr/>
        </p:nvGrpSpPr>
        <p:grpSpPr>
          <a:xfrm>
            <a:off x="264234" y="2571797"/>
            <a:ext cx="3751840" cy="1183931"/>
            <a:chOff x="626052" y="2428917"/>
            <a:chExt cx="3684241" cy="1157998"/>
          </a:xfrm>
        </p:grpSpPr>
        <p:grpSp>
          <p:nvGrpSpPr>
            <p:cNvPr id="72" name="Google Shape;800;p25">
              <a:extLst>
                <a:ext uri="{FF2B5EF4-FFF2-40B4-BE49-F238E27FC236}">
                  <a16:creationId xmlns:a16="http://schemas.microsoft.com/office/drawing/2014/main" id="{E855DAA8-3C68-1268-D0EC-85820DB8B42C}"/>
                </a:ext>
              </a:extLst>
            </p:cNvPr>
            <p:cNvGrpSpPr/>
            <p:nvPr/>
          </p:nvGrpSpPr>
          <p:grpSpPr>
            <a:xfrm>
              <a:off x="3054275" y="2441789"/>
              <a:ext cx="1256018" cy="1145126"/>
              <a:chOff x="3054275" y="2441789"/>
              <a:chExt cx="1256018" cy="1145126"/>
            </a:xfrm>
          </p:grpSpPr>
          <p:sp>
            <p:nvSpPr>
              <p:cNvPr id="76" name="Google Shape;801;p25">
                <a:extLst>
                  <a:ext uri="{FF2B5EF4-FFF2-40B4-BE49-F238E27FC236}">
                    <a16:creationId xmlns:a16="http://schemas.microsoft.com/office/drawing/2014/main" id="{94CC8380-F171-D6FB-0CC8-01BE810AF1C2}"/>
                  </a:ext>
                </a:extLst>
              </p:cNvPr>
              <p:cNvSpPr/>
              <p:nvPr/>
            </p:nvSpPr>
            <p:spPr>
              <a:xfrm>
                <a:off x="3120193" y="2542616"/>
                <a:ext cx="1190100" cy="1044300"/>
              </a:xfrm>
              <a:prstGeom prst="roundRect">
                <a:avLst>
                  <a:gd name="adj" fmla="val 16667"/>
                </a:avLst>
              </a:pr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77" name="Google Shape;802;p25">
                <a:extLst>
                  <a:ext uri="{FF2B5EF4-FFF2-40B4-BE49-F238E27FC236}">
                    <a16:creationId xmlns:a16="http://schemas.microsoft.com/office/drawing/2014/main" id="{A0D31763-C0D5-FD32-080B-5573557F9394}"/>
                  </a:ext>
                </a:extLst>
              </p:cNvPr>
              <p:cNvSpPr/>
              <p:nvPr/>
            </p:nvSpPr>
            <p:spPr>
              <a:xfrm>
                <a:off x="3054275" y="2441789"/>
                <a:ext cx="1190100" cy="1044300"/>
              </a:xfrm>
              <a:prstGeom prst="roundRect">
                <a:avLst>
                  <a:gd name="adj" fmla="val 16667"/>
                </a:avLst>
              </a:prstGeom>
              <a:solidFill>
                <a:srgbClr val="FFA9A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nvGrpSpPr>
              <p:cNvPr id="78" name="Google Shape;803;p25">
                <a:extLst>
                  <a:ext uri="{FF2B5EF4-FFF2-40B4-BE49-F238E27FC236}">
                    <a16:creationId xmlns:a16="http://schemas.microsoft.com/office/drawing/2014/main" id="{A185B7AD-207C-3FC6-D667-661E0A35F785}"/>
                  </a:ext>
                </a:extLst>
              </p:cNvPr>
              <p:cNvGrpSpPr/>
              <p:nvPr/>
            </p:nvGrpSpPr>
            <p:grpSpPr>
              <a:xfrm>
                <a:off x="3352548" y="2799198"/>
                <a:ext cx="365753" cy="364522"/>
                <a:chOff x="-26980600" y="3175500"/>
                <a:chExt cx="296950" cy="295950"/>
              </a:xfrm>
            </p:grpSpPr>
            <p:sp>
              <p:nvSpPr>
                <p:cNvPr id="79" name="Google Shape;804;p25">
                  <a:extLst>
                    <a:ext uri="{FF2B5EF4-FFF2-40B4-BE49-F238E27FC236}">
                      <a16:creationId xmlns:a16="http://schemas.microsoft.com/office/drawing/2014/main" id="{146938A1-2A43-A462-7B32-AFAEA6303B72}"/>
                    </a:ext>
                  </a:extLst>
                </p:cNvPr>
                <p:cNvSpPr/>
                <p:nvPr/>
              </p:nvSpPr>
              <p:spPr>
                <a:xfrm>
                  <a:off x="-26798650" y="3175500"/>
                  <a:ext cx="115000" cy="114025"/>
                </a:xfrm>
                <a:custGeom>
                  <a:avLst/>
                  <a:gdLst/>
                  <a:ahLst/>
                  <a:cxnLst/>
                  <a:rect l="l" t="t" r="r" b="b"/>
                  <a:pathLst>
                    <a:path w="4600" h="4561" extrusionOk="0">
                      <a:moveTo>
                        <a:pt x="1115" y="0"/>
                      </a:moveTo>
                      <a:cubicBezTo>
                        <a:pt x="851" y="0"/>
                        <a:pt x="583" y="102"/>
                        <a:pt x="378" y="307"/>
                      </a:cubicBezTo>
                      <a:cubicBezTo>
                        <a:pt x="0" y="685"/>
                        <a:pt x="0" y="1378"/>
                        <a:pt x="378" y="1756"/>
                      </a:cubicBezTo>
                      <a:lnTo>
                        <a:pt x="2773" y="4245"/>
                      </a:lnTo>
                      <a:cubicBezTo>
                        <a:pt x="2962" y="4434"/>
                        <a:pt x="3245" y="4560"/>
                        <a:pt x="3529" y="4560"/>
                      </a:cubicBezTo>
                      <a:cubicBezTo>
                        <a:pt x="3812" y="4560"/>
                        <a:pt x="4064" y="4434"/>
                        <a:pt x="4285" y="4245"/>
                      </a:cubicBezTo>
                      <a:cubicBezTo>
                        <a:pt x="4474" y="4056"/>
                        <a:pt x="4600" y="3773"/>
                        <a:pt x="4600" y="3489"/>
                      </a:cubicBezTo>
                      <a:cubicBezTo>
                        <a:pt x="4600" y="3206"/>
                        <a:pt x="4474" y="2954"/>
                        <a:pt x="4285" y="2733"/>
                      </a:cubicBezTo>
                      <a:lnTo>
                        <a:pt x="1828" y="307"/>
                      </a:lnTo>
                      <a:cubicBezTo>
                        <a:pt x="1639" y="102"/>
                        <a:pt x="1379" y="0"/>
                        <a:pt x="11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80" name="Google Shape;805;p25">
                  <a:extLst>
                    <a:ext uri="{FF2B5EF4-FFF2-40B4-BE49-F238E27FC236}">
                      <a16:creationId xmlns:a16="http://schemas.microsoft.com/office/drawing/2014/main" id="{80885A16-4DAE-A572-7E16-24002149706B}"/>
                    </a:ext>
                  </a:extLst>
                </p:cNvPr>
                <p:cNvSpPr/>
                <p:nvPr/>
              </p:nvSpPr>
              <p:spPr>
                <a:xfrm>
                  <a:off x="-26980600" y="3325725"/>
                  <a:ext cx="168575" cy="145725"/>
                </a:xfrm>
                <a:custGeom>
                  <a:avLst/>
                  <a:gdLst/>
                  <a:ahLst/>
                  <a:cxnLst/>
                  <a:rect l="l" t="t" r="r" b="b"/>
                  <a:pathLst>
                    <a:path w="6743" h="5829" extrusionOk="0">
                      <a:moveTo>
                        <a:pt x="3797" y="2167"/>
                      </a:moveTo>
                      <a:cubicBezTo>
                        <a:pt x="3884" y="2167"/>
                        <a:pt x="3970" y="2190"/>
                        <a:pt x="4033" y="2237"/>
                      </a:cubicBezTo>
                      <a:cubicBezTo>
                        <a:pt x="4159" y="2363"/>
                        <a:pt x="4159" y="2616"/>
                        <a:pt x="4033" y="2710"/>
                      </a:cubicBezTo>
                      <a:cubicBezTo>
                        <a:pt x="3970" y="2773"/>
                        <a:pt x="3884" y="2805"/>
                        <a:pt x="3797" y="2805"/>
                      </a:cubicBezTo>
                      <a:cubicBezTo>
                        <a:pt x="3710" y="2805"/>
                        <a:pt x="3624" y="2773"/>
                        <a:pt x="3561" y="2710"/>
                      </a:cubicBezTo>
                      <a:cubicBezTo>
                        <a:pt x="3435" y="2616"/>
                        <a:pt x="3435" y="2363"/>
                        <a:pt x="3561" y="2237"/>
                      </a:cubicBezTo>
                      <a:cubicBezTo>
                        <a:pt x="3624" y="2190"/>
                        <a:pt x="3710" y="2167"/>
                        <a:pt x="3797" y="2167"/>
                      </a:cubicBezTo>
                      <a:close/>
                      <a:moveTo>
                        <a:pt x="2336" y="2639"/>
                      </a:moveTo>
                      <a:cubicBezTo>
                        <a:pt x="2426" y="2639"/>
                        <a:pt x="2521" y="2663"/>
                        <a:pt x="2584" y="2710"/>
                      </a:cubicBezTo>
                      <a:cubicBezTo>
                        <a:pt x="2679" y="2836"/>
                        <a:pt x="2679" y="3057"/>
                        <a:pt x="2584" y="3183"/>
                      </a:cubicBezTo>
                      <a:cubicBezTo>
                        <a:pt x="2521" y="3246"/>
                        <a:pt x="2426" y="3277"/>
                        <a:pt x="2336" y="3277"/>
                      </a:cubicBezTo>
                      <a:cubicBezTo>
                        <a:pt x="2245" y="3277"/>
                        <a:pt x="2159" y="3246"/>
                        <a:pt x="2111" y="3183"/>
                      </a:cubicBezTo>
                      <a:cubicBezTo>
                        <a:pt x="1985" y="3057"/>
                        <a:pt x="1985" y="2868"/>
                        <a:pt x="2111" y="2710"/>
                      </a:cubicBezTo>
                      <a:cubicBezTo>
                        <a:pt x="2159" y="2663"/>
                        <a:pt x="2245" y="2639"/>
                        <a:pt x="2336" y="2639"/>
                      </a:cubicBezTo>
                      <a:close/>
                      <a:moveTo>
                        <a:pt x="2931" y="1"/>
                      </a:moveTo>
                      <a:lnTo>
                        <a:pt x="599" y="2332"/>
                      </a:lnTo>
                      <a:cubicBezTo>
                        <a:pt x="221" y="2710"/>
                        <a:pt x="1" y="3214"/>
                        <a:pt x="1" y="3781"/>
                      </a:cubicBezTo>
                      <a:cubicBezTo>
                        <a:pt x="1" y="4317"/>
                        <a:pt x="221" y="4852"/>
                        <a:pt x="599" y="5230"/>
                      </a:cubicBezTo>
                      <a:cubicBezTo>
                        <a:pt x="1009" y="5608"/>
                        <a:pt x="1513" y="5829"/>
                        <a:pt x="2048" y="5829"/>
                      </a:cubicBezTo>
                      <a:cubicBezTo>
                        <a:pt x="2616" y="5829"/>
                        <a:pt x="3120" y="5640"/>
                        <a:pt x="3529" y="5230"/>
                      </a:cubicBezTo>
                      <a:lnTo>
                        <a:pt x="6743" y="2048"/>
                      </a:lnTo>
                      <a:cubicBezTo>
                        <a:pt x="6743" y="2017"/>
                        <a:pt x="6711" y="1954"/>
                        <a:pt x="6711" y="1922"/>
                      </a:cubicBezTo>
                      <a:cubicBezTo>
                        <a:pt x="6396" y="1418"/>
                        <a:pt x="5829" y="1103"/>
                        <a:pt x="5136" y="1103"/>
                      </a:cubicBezTo>
                      <a:lnTo>
                        <a:pt x="5104" y="1103"/>
                      </a:lnTo>
                      <a:cubicBezTo>
                        <a:pt x="5075" y="1104"/>
                        <a:pt x="5045" y="1105"/>
                        <a:pt x="5016" y="1105"/>
                      </a:cubicBezTo>
                      <a:cubicBezTo>
                        <a:pt x="4168" y="1105"/>
                        <a:pt x="3387" y="670"/>
                        <a:pt x="2931"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81" name="Google Shape;806;p25">
                  <a:extLst>
                    <a:ext uri="{FF2B5EF4-FFF2-40B4-BE49-F238E27FC236}">
                      <a16:creationId xmlns:a16="http://schemas.microsoft.com/office/drawing/2014/main" id="{42D4F7B9-1470-0097-CF9D-A40F727BDBA6}"/>
                    </a:ext>
                  </a:extLst>
                </p:cNvPr>
                <p:cNvSpPr/>
                <p:nvPr/>
              </p:nvSpPr>
              <p:spPr>
                <a:xfrm>
                  <a:off x="-26893950" y="3226500"/>
                  <a:ext cx="159125" cy="137850"/>
                </a:xfrm>
                <a:custGeom>
                  <a:avLst/>
                  <a:gdLst/>
                  <a:ahLst/>
                  <a:cxnLst/>
                  <a:rect l="l" t="t" r="r" b="b"/>
                  <a:pathLst>
                    <a:path w="6365" h="5514" extrusionOk="0">
                      <a:moveTo>
                        <a:pt x="3403" y="0"/>
                      </a:moveTo>
                      <a:lnTo>
                        <a:pt x="2678" y="693"/>
                      </a:lnTo>
                      <a:lnTo>
                        <a:pt x="2300" y="1103"/>
                      </a:lnTo>
                      <a:lnTo>
                        <a:pt x="3056" y="1859"/>
                      </a:lnTo>
                      <a:cubicBezTo>
                        <a:pt x="3151" y="1953"/>
                        <a:pt x="3151" y="2205"/>
                        <a:pt x="3056" y="2331"/>
                      </a:cubicBezTo>
                      <a:cubicBezTo>
                        <a:pt x="2962" y="2394"/>
                        <a:pt x="2899" y="2426"/>
                        <a:pt x="2804" y="2426"/>
                      </a:cubicBezTo>
                      <a:cubicBezTo>
                        <a:pt x="2741" y="2426"/>
                        <a:pt x="2615" y="2394"/>
                        <a:pt x="2584" y="2331"/>
                      </a:cubicBezTo>
                      <a:lnTo>
                        <a:pt x="1827" y="1575"/>
                      </a:lnTo>
                      <a:lnTo>
                        <a:pt x="1355" y="2048"/>
                      </a:lnTo>
                      <a:lnTo>
                        <a:pt x="2111" y="2804"/>
                      </a:lnTo>
                      <a:cubicBezTo>
                        <a:pt x="2205" y="2898"/>
                        <a:pt x="2205" y="3150"/>
                        <a:pt x="2111" y="3277"/>
                      </a:cubicBezTo>
                      <a:cubicBezTo>
                        <a:pt x="2016" y="3340"/>
                        <a:pt x="1953" y="3371"/>
                        <a:pt x="1859" y="3371"/>
                      </a:cubicBezTo>
                      <a:cubicBezTo>
                        <a:pt x="1796" y="3371"/>
                        <a:pt x="1670" y="3340"/>
                        <a:pt x="1638" y="3277"/>
                      </a:cubicBezTo>
                      <a:lnTo>
                        <a:pt x="882" y="2520"/>
                      </a:lnTo>
                      <a:lnTo>
                        <a:pt x="0" y="3371"/>
                      </a:lnTo>
                      <a:cubicBezTo>
                        <a:pt x="0" y="3403"/>
                        <a:pt x="63" y="3466"/>
                        <a:pt x="63" y="3497"/>
                      </a:cubicBezTo>
                      <a:cubicBezTo>
                        <a:pt x="364" y="4068"/>
                        <a:pt x="894" y="4381"/>
                        <a:pt x="1490" y="4381"/>
                      </a:cubicBezTo>
                      <a:cubicBezTo>
                        <a:pt x="1518" y="4381"/>
                        <a:pt x="1547" y="4381"/>
                        <a:pt x="1575" y="4379"/>
                      </a:cubicBezTo>
                      <a:cubicBezTo>
                        <a:pt x="1890" y="4379"/>
                        <a:pt x="2174" y="4411"/>
                        <a:pt x="2458" y="4474"/>
                      </a:cubicBezTo>
                      <a:cubicBezTo>
                        <a:pt x="2993" y="4631"/>
                        <a:pt x="3529" y="5009"/>
                        <a:pt x="3781" y="5513"/>
                      </a:cubicBezTo>
                      <a:lnTo>
                        <a:pt x="6364" y="2961"/>
                      </a:lnTo>
                      <a:lnTo>
                        <a:pt x="340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grpSp>
          <p:nvGrpSpPr>
            <p:cNvPr id="73" name="Google Shape;807;p25">
              <a:extLst>
                <a:ext uri="{FF2B5EF4-FFF2-40B4-BE49-F238E27FC236}">
                  <a16:creationId xmlns:a16="http://schemas.microsoft.com/office/drawing/2014/main" id="{73C55065-258D-1AE8-4A6A-5E13714D618E}"/>
                </a:ext>
              </a:extLst>
            </p:cNvPr>
            <p:cNvGrpSpPr/>
            <p:nvPr/>
          </p:nvGrpSpPr>
          <p:grpSpPr>
            <a:xfrm>
              <a:off x="626052" y="2428917"/>
              <a:ext cx="2610535" cy="942591"/>
              <a:chOff x="890352" y="2716303"/>
              <a:chExt cx="2610535" cy="852175"/>
            </a:xfrm>
          </p:grpSpPr>
          <p:sp>
            <p:nvSpPr>
              <p:cNvPr id="74" name="Google Shape;808;p25">
                <a:extLst>
                  <a:ext uri="{FF2B5EF4-FFF2-40B4-BE49-F238E27FC236}">
                    <a16:creationId xmlns:a16="http://schemas.microsoft.com/office/drawing/2014/main" id="{1C99784B-21DB-8AF5-D6B0-420CCD33E186}"/>
                  </a:ext>
                </a:extLst>
              </p:cNvPr>
              <p:cNvSpPr txBox="1"/>
              <p:nvPr/>
            </p:nvSpPr>
            <p:spPr>
              <a:xfrm>
                <a:off x="903817" y="2716303"/>
                <a:ext cx="1851900" cy="4242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A8080"/>
                    </a:solidFill>
                    <a:effectLst/>
                    <a:uLnTx/>
                    <a:uFillTx/>
                    <a:latin typeface="Arial" panose="020B0604020202020204" pitchFamily="34" charset="0"/>
                    <a:ea typeface="Fira Sans Extra Condensed Medium"/>
                    <a:cs typeface="Arial" panose="020B0604020202020204" pitchFamily="34" charset="0"/>
                    <a:sym typeface="Fira Sans Extra Condensed Medium"/>
                  </a:rPr>
                  <a:t>Feedback Loops</a:t>
                </a:r>
              </a:p>
            </p:txBody>
          </p:sp>
          <p:sp>
            <p:nvSpPr>
              <p:cNvPr id="75" name="Google Shape;809;p25">
                <a:extLst>
                  <a:ext uri="{FF2B5EF4-FFF2-40B4-BE49-F238E27FC236}">
                    <a16:creationId xmlns:a16="http://schemas.microsoft.com/office/drawing/2014/main" id="{E0C7D9E2-B21D-F26F-2E63-B72AAEAABC77}"/>
                  </a:ext>
                </a:extLst>
              </p:cNvPr>
              <p:cNvSpPr txBox="1"/>
              <p:nvPr/>
            </p:nvSpPr>
            <p:spPr>
              <a:xfrm>
                <a:off x="890352" y="3047378"/>
                <a:ext cx="2610535" cy="5211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i="0" u="none" strike="noStrike" kern="0" cap="none" spc="0" normalizeH="0" baseline="0" noProof="0" dirty="0">
                    <a:ln>
                      <a:noFill/>
                    </a:ln>
                    <a:solidFill>
                      <a:schemeClr val="bg1">
                        <a:lumMod val="50000"/>
                      </a:schemeClr>
                    </a:solidFill>
                    <a:effectLst/>
                    <a:uLnTx/>
                    <a:uFillTx/>
                    <a:latin typeface="Arial" panose="020B0604020202020204" pitchFamily="34" charset="0"/>
                    <a:ea typeface="Roboto"/>
                    <a:cs typeface="Arial" panose="020B0604020202020204" pitchFamily="34" charset="0"/>
                    <a:sym typeface="Roboto"/>
                  </a:rPr>
                  <a:t>Establish feedback mechanisms to gather input from team members, patients, and stakeholders on their experiences with interdisciplinary collaboration and medication management.</a:t>
                </a:r>
              </a:p>
            </p:txBody>
          </p:sp>
        </p:grpSp>
      </p:grpSp>
      <p:grpSp>
        <p:nvGrpSpPr>
          <p:cNvPr id="82" name="Google Shape;810;p25">
            <a:extLst>
              <a:ext uri="{FF2B5EF4-FFF2-40B4-BE49-F238E27FC236}">
                <a16:creationId xmlns:a16="http://schemas.microsoft.com/office/drawing/2014/main" id="{D4DA00D1-EA85-A98F-4A09-AD7F622A5091}"/>
              </a:ext>
            </a:extLst>
          </p:cNvPr>
          <p:cNvGrpSpPr/>
          <p:nvPr/>
        </p:nvGrpSpPr>
        <p:grpSpPr>
          <a:xfrm>
            <a:off x="4786121" y="1023420"/>
            <a:ext cx="4037269" cy="2629226"/>
            <a:chOff x="5043258" y="957692"/>
            <a:chExt cx="4037269" cy="2629226"/>
          </a:xfrm>
        </p:grpSpPr>
        <p:grpSp>
          <p:nvGrpSpPr>
            <p:cNvPr id="83" name="Google Shape;811;p25">
              <a:extLst>
                <a:ext uri="{FF2B5EF4-FFF2-40B4-BE49-F238E27FC236}">
                  <a16:creationId xmlns:a16="http://schemas.microsoft.com/office/drawing/2014/main" id="{1A7A539C-08BF-DEFF-77CE-A025BE44D63F}"/>
                </a:ext>
              </a:extLst>
            </p:cNvPr>
            <p:cNvGrpSpPr/>
            <p:nvPr/>
          </p:nvGrpSpPr>
          <p:grpSpPr>
            <a:xfrm>
              <a:off x="5043258" y="2475399"/>
              <a:ext cx="1256018" cy="1111519"/>
              <a:chOff x="5043258" y="2475399"/>
              <a:chExt cx="1256018" cy="1111519"/>
            </a:xfrm>
          </p:grpSpPr>
          <p:sp>
            <p:nvSpPr>
              <p:cNvPr id="87" name="Google Shape;812;p25">
                <a:extLst>
                  <a:ext uri="{FF2B5EF4-FFF2-40B4-BE49-F238E27FC236}">
                    <a16:creationId xmlns:a16="http://schemas.microsoft.com/office/drawing/2014/main" id="{2FDF1DC0-99F5-DF28-BCA6-ACE49EE477C6}"/>
                  </a:ext>
                </a:extLst>
              </p:cNvPr>
              <p:cNvSpPr/>
              <p:nvPr/>
            </p:nvSpPr>
            <p:spPr>
              <a:xfrm>
                <a:off x="5109175" y="2542618"/>
                <a:ext cx="1190100" cy="1044300"/>
              </a:xfrm>
              <a:prstGeom prst="roundRect">
                <a:avLst>
                  <a:gd name="adj" fmla="val 16667"/>
                </a:avLst>
              </a:prstGeom>
              <a:solidFill>
                <a:srgbClr val="C4EEEE"/>
              </a:solidFill>
              <a:ln w="9525" cap="flat" cmpd="sng">
                <a:solidFill>
                  <a:srgbClr val="C4EEEE"/>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88" name="Google Shape;813;p25">
                <a:extLst>
                  <a:ext uri="{FF2B5EF4-FFF2-40B4-BE49-F238E27FC236}">
                    <a16:creationId xmlns:a16="http://schemas.microsoft.com/office/drawing/2014/main" id="{CC17455F-93A3-BA82-8F3C-6FA7C4C4517D}"/>
                  </a:ext>
                </a:extLst>
              </p:cNvPr>
              <p:cNvSpPr/>
              <p:nvPr/>
            </p:nvSpPr>
            <p:spPr>
              <a:xfrm>
                <a:off x="5043258" y="2475399"/>
                <a:ext cx="1190100" cy="1044300"/>
              </a:xfrm>
              <a:prstGeom prst="roundRect">
                <a:avLst>
                  <a:gd name="adj" fmla="val 16667"/>
                </a:avLst>
              </a:pr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nvGrpSpPr>
              <p:cNvPr id="89" name="Google Shape;814;p25">
                <a:extLst>
                  <a:ext uri="{FF2B5EF4-FFF2-40B4-BE49-F238E27FC236}">
                    <a16:creationId xmlns:a16="http://schemas.microsoft.com/office/drawing/2014/main" id="{AD9DE22C-DB90-CFAC-4EB2-F98ED6F1F6F3}"/>
                  </a:ext>
                </a:extLst>
              </p:cNvPr>
              <p:cNvGrpSpPr/>
              <p:nvPr/>
            </p:nvGrpSpPr>
            <p:grpSpPr>
              <a:xfrm>
                <a:off x="5635406" y="2799557"/>
                <a:ext cx="235778" cy="363813"/>
                <a:chOff x="-28032075" y="3916450"/>
                <a:chExt cx="191425" cy="295375"/>
              </a:xfrm>
            </p:grpSpPr>
            <p:sp>
              <p:nvSpPr>
                <p:cNvPr id="90" name="Google Shape;815;p25">
                  <a:extLst>
                    <a:ext uri="{FF2B5EF4-FFF2-40B4-BE49-F238E27FC236}">
                      <a16:creationId xmlns:a16="http://schemas.microsoft.com/office/drawing/2014/main" id="{9746AF45-72FB-CBC8-55F8-9B6D9C4A4683}"/>
                    </a:ext>
                  </a:extLst>
                </p:cNvPr>
                <p:cNvSpPr/>
                <p:nvPr/>
              </p:nvSpPr>
              <p:spPr>
                <a:xfrm>
                  <a:off x="-27996625" y="3916450"/>
                  <a:ext cx="120525" cy="51225"/>
                </a:xfrm>
                <a:custGeom>
                  <a:avLst/>
                  <a:gdLst/>
                  <a:ahLst/>
                  <a:cxnLst/>
                  <a:rect l="l" t="t" r="r" b="b"/>
                  <a:pathLst>
                    <a:path w="4821" h="2049" extrusionOk="0">
                      <a:moveTo>
                        <a:pt x="1040" y="0"/>
                      </a:moveTo>
                      <a:cubicBezTo>
                        <a:pt x="441" y="0"/>
                        <a:pt x="0" y="473"/>
                        <a:pt x="0" y="1040"/>
                      </a:cubicBezTo>
                      <a:cubicBezTo>
                        <a:pt x="0" y="1607"/>
                        <a:pt x="473" y="2048"/>
                        <a:pt x="1040" y="2048"/>
                      </a:cubicBezTo>
                      <a:lnTo>
                        <a:pt x="3781" y="2048"/>
                      </a:lnTo>
                      <a:cubicBezTo>
                        <a:pt x="4379" y="2048"/>
                        <a:pt x="4820" y="1575"/>
                        <a:pt x="4820" y="1040"/>
                      </a:cubicBezTo>
                      <a:cubicBezTo>
                        <a:pt x="4820" y="441"/>
                        <a:pt x="4348" y="0"/>
                        <a:pt x="3781"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1" name="Google Shape;816;p25">
                  <a:extLst>
                    <a:ext uri="{FF2B5EF4-FFF2-40B4-BE49-F238E27FC236}">
                      <a16:creationId xmlns:a16="http://schemas.microsoft.com/office/drawing/2014/main" id="{4D5E9130-CEE5-AB46-1265-E5699CF80DBF}"/>
                    </a:ext>
                  </a:extLst>
                </p:cNvPr>
                <p:cNvSpPr/>
                <p:nvPr/>
              </p:nvSpPr>
              <p:spPr>
                <a:xfrm>
                  <a:off x="-28032075" y="4089975"/>
                  <a:ext cx="191425" cy="121850"/>
                </a:xfrm>
                <a:custGeom>
                  <a:avLst/>
                  <a:gdLst/>
                  <a:ahLst/>
                  <a:cxnLst/>
                  <a:rect l="l" t="t" r="r" b="b"/>
                  <a:pathLst>
                    <a:path w="7657" h="4874" extrusionOk="0">
                      <a:moveTo>
                        <a:pt x="1733" y="715"/>
                      </a:moveTo>
                      <a:cubicBezTo>
                        <a:pt x="1954" y="715"/>
                        <a:pt x="2111" y="872"/>
                        <a:pt x="2111" y="1061"/>
                      </a:cubicBezTo>
                      <a:cubicBezTo>
                        <a:pt x="2111" y="1250"/>
                        <a:pt x="1954" y="1408"/>
                        <a:pt x="1733" y="1408"/>
                      </a:cubicBezTo>
                      <a:cubicBezTo>
                        <a:pt x="1544" y="1408"/>
                        <a:pt x="1387" y="1250"/>
                        <a:pt x="1387" y="1061"/>
                      </a:cubicBezTo>
                      <a:cubicBezTo>
                        <a:pt x="1418" y="872"/>
                        <a:pt x="1576" y="715"/>
                        <a:pt x="1733" y="715"/>
                      </a:cubicBezTo>
                      <a:close/>
                      <a:moveTo>
                        <a:pt x="3151" y="1376"/>
                      </a:moveTo>
                      <a:cubicBezTo>
                        <a:pt x="3372" y="1376"/>
                        <a:pt x="3529" y="1534"/>
                        <a:pt x="3529" y="1723"/>
                      </a:cubicBezTo>
                      <a:cubicBezTo>
                        <a:pt x="3529" y="1912"/>
                        <a:pt x="3372" y="2070"/>
                        <a:pt x="3151" y="2070"/>
                      </a:cubicBezTo>
                      <a:cubicBezTo>
                        <a:pt x="2962" y="2070"/>
                        <a:pt x="2804" y="1912"/>
                        <a:pt x="2804" y="1723"/>
                      </a:cubicBezTo>
                      <a:cubicBezTo>
                        <a:pt x="2804" y="1534"/>
                        <a:pt x="2962" y="1376"/>
                        <a:pt x="3151" y="1376"/>
                      </a:cubicBezTo>
                      <a:close/>
                      <a:moveTo>
                        <a:pt x="5199" y="2070"/>
                      </a:moveTo>
                      <a:cubicBezTo>
                        <a:pt x="5419" y="2070"/>
                        <a:pt x="5577" y="2227"/>
                        <a:pt x="5577" y="2448"/>
                      </a:cubicBezTo>
                      <a:cubicBezTo>
                        <a:pt x="5577" y="2637"/>
                        <a:pt x="5419" y="2794"/>
                        <a:pt x="5199" y="2794"/>
                      </a:cubicBezTo>
                      <a:cubicBezTo>
                        <a:pt x="5010" y="2794"/>
                        <a:pt x="4852" y="2637"/>
                        <a:pt x="4852" y="2448"/>
                      </a:cubicBezTo>
                      <a:cubicBezTo>
                        <a:pt x="4884" y="2227"/>
                        <a:pt x="5041" y="2070"/>
                        <a:pt x="5199" y="2070"/>
                      </a:cubicBezTo>
                      <a:close/>
                      <a:moveTo>
                        <a:pt x="3151" y="2794"/>
                      </a:moveTo>
                      <a:cubicBezTo>
                        <a:pt x="3372" y="2794"/>
                        <a:pt x="3529" y="2952"/>
                        <a:pt x="3529" y="3141"/>
                      </a:cubicBezTo>
                      <a:cubicBezTo>
                        <a:pt x="3529" y="3330"/>
                        <a:pt x="3372" y="3487"/>
                        <a:pt x="3151" y="3487"/>
                      </a:cubicBezTo>
                      <a:cubicBezTo>
                        <a:pt x="2962" y="3487"/>
                        <a:pt x="2804" y="3330"/>
                        <a:pt x="2804" y="3141"/>
                      </a:cubicBezTo>
                      <a:cubicBezTo>
                        <a:pt x="2804" y="2952"/>
                        <a:pt x="2962" y="2794"/>
                        <a:pt x="3151" y="2794"/>
                      </a:cubicBezTo>
                      <a:close/>
                      <a:moveTo>
                        <a:pt x="1748" y="1"/>
                      </a:moveTo>
                      <a:cubicBezTo>
                        <a:pt x="1181" y="1"/>
                        <a:pt x="615" y="166"/>
                        <a:pt x="63" y="494"/>
                      </a:cubicBezTo>
                      <a:cubicBezTo>
                        <a:pt x="63" y="715"/>
                        <a:pt x="0" y="872"/>
                        <a:pt x="0" y="1061"/>
                      </a:cubicBezTo>
                      <a:cubicBezTo>
                        <a:pt x="0" y="2196"/>
                        <a:pt x="536" y="3298"/>
                        <a:pt x="1418" y="4023"/>
                      </a:cubicBezTo>
                      <a:cubicBezTo>
                        <a:pt x="2111" y="4558"/>
                        <a:pt x="2962" y="4874"/>
                        <a:pt x="3844" y="4874"/>
                      </a:cubicBezTo>
                      <a:cubicBezTo>
                        <a:pt x="4096" y="4874"/>
                        <a:pt x="4380" y="4842"/>
                        <a:pt x="4663" y="4811"/>
                      </a:cubicBezTo>
                      <a:cubicBezTo>
                        <a:pt x="6144" y="4495"/>
                        <a:pt x="7341" y="3267"/>
                        <a:pt x="7625" y="1723"/>
                      </a:cubicBezTo>
                      <a:cubicBezTo>
                        <a:pt x="7656" y="1439"/>
                        <a:pt x="7656" y="1219"/>
                        <a:pt x="7656" y="935"/>
                      </a:cubicBezTo>
                      <a:lnTo>
                        <a:pt x="7656" y="935"/>
                      </a:lnTo>
                      <a:cubicBezTo>
                        <a:pt x="7033" y="1235"/>
                        <a:pt x="6444" y="1354"/>
                        <a:pt x="5904" y="1354"/>
                      </a:cubicBezTo>
                      <a:cubicBezTo>
                        <a:pt x="4969" y="1354"/>
                        <a:pt x="4183" y="1000"/>
                        <a:pt x="3624" y="620"/>
                      </a:cubicBezTo>
                      <a:cubicBezTo>
                        <a:pt x="3010" y="206"/>
                        <a:pt x="2378" y="1"/>
                        <a:pt x="174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sp>
              <p:nvSpPr>
                <p:cNvPr id="92" name="Google Shape;817;p25">
                  <a:extLst>
                    <a:ext uri="{FF2B5EF4-FFF2-40B4-BE49-F238E27FC236}">
                      <a16:creationId xmlns:a16="http://schemas.microsoft.com/office/drawing/2014/main" id="{C861D68A-E840-5A76-2FEB-36CF3B282742}"/>
                    </a:ext>
                  </a:extLst>
                </p:cNvPr>
                <p:cNvSpPr/>
                <p:nvPr/>
              </p:nvSpPr>
              <p:spPr>
                <a:xfrm>
                  <a:off x="-28024975" y="3985750"/>
                  <a:ext cx="181950" cy="121975"/>
                </a:xfrm>
                <a:custGeom>
                  <a:avLst/>
                  <a:gdLst/>
                  <a:ahLst/>
                  <a:cxnLst/>
                  <a:rect l="l" t="t" r="r" b="b"/>
                  <a:pathLst>
                    <a:path w="7278" h="4879" extrusionOk="0">
                      <a:moveTo>
                        <a:pt x="1827" y="1"/>
                      </a:moveTo>
                      <a:lnTo>
                        <a:pt x="1827" y="1639"/>
                      </a:lnTo>
                      <a:cubicBezTo>
                        <a:pt x="1827" y="1765"/>
                        <a:pt x="1733" y="1891"/>
                        <a:pt x="1607" y="1922"/>
                      </a:cubicBezTo>
                      <a:cubicBezTo>
                        <a:pt x="914" y="2363"/>
                        <a:pt x="315" y="3025"/>
                        <a:pt x="0" y="3813"/>
                      </a:cubicBezTo>
                      <a:cubicBezTo>
                        <a:pt x="492" y="3611"/>
                        <a:pt x="988" y="3505"/>
                        <a:pt x="1488" y="3505"/>
                      </a:cubicBezTo>
                      <a:cubicBezTo>
                        <a:pt x="2237" y="3505"/>
                        <a:pt x="2993" y="3743"/>
                        <a:pt x="3749" y="4254"/>
                      </a:cubicBezTo>
                      <a:cubicBezTo>
                        <a:pt x="4370" y="4673"/>
                        <a:pt x="5000" y="4878"/>
                        <a:pt x="5629" y="4878"/>
                      </a:cubicBezTo>
                      <a:cubicBezTo>
                        <a:pt x="6181" y="4878"/>
                        <a:pt x="6733" y="4721"/>
                        <a:pt x="7278" y="4411"/>
                      </a:cubicBezTo>
                      <a:cubicBezTo>
                        <a:pt x="7057" y="3372"/>
                        <a:pt x="6427" y="2427"/>
                        <a:pt x="5450" y="1922"/>
                      </a:cubicBezTo>
                      <a:cubicBezTo>
                        <a:pt x="5356" y="1859"/>
                        <a:pt x="5293" y="1765"/>
                        <a:pt x="5293" y="1639"/>
                      </a:cubicBezTo>
                      <a:lnTo>
                        <a:pt x="529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1"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sym typeface="Arial"/>
                  </a:endParaRPr>
                </a:p>
              </p:txBody>
            </p:sp>
          </p:grpSp>
        </p:grpSp>
        <p:grpSp>
          <p:nvGrpSpPr>
            <p:cNvPr id="84" name="Google Shape;818;p25">
              <a:extLst>
                <a:ext uri="{FF2B5EF4-FFF2-40B4-BE49-F238E27FC236}">
                  <a16:creationId xmlns:a16="http://schemas.microsoft.com/office/drawing/2014/main" id="{755A915E-A36C-C58A-33AE-493ECAB2E550}"/>
                </a:ext>
              </a:extLst>
            </p:cNvPr>
            <p:cNvGrpSpPr/>
            <p:nvPr/>
          </p:nvGrpSpPr>
          <p:grpSpPr>
            <a:xfrm>
              <a:off x="6299275" y="957692"/>
              <a:ext cx="2781252" cy="881242"/>
              <a:chOff x="6070700" y="1389481"/>
              <a:chExt cx="2781252" cy="798010"/>
            </a:xfrm>
          </p:grpSpPr>
          <p:sp>
            <p:nvSpPr>
              <p:cNvPr id="85" name="Google Shape;819;p25">
                <a:extLst>
                  <a:ext uri="{FF2B5EF4-FFF2-40B4-BE49-F238E27FC236}">
                    <a16:creationId xmlns:a16="http://schemas.microsoft.com/office/drawing/2014/main" id="{0D3B3BD8-82BF-7988-196D-95510CECB7D3}"/>
                  </a:ext>
                </a:extLst>
              </p:cNvPr>
              <p:cNvSpPr txBox="1"/>
              <p:nvPr/>
            </p:nvSpPr>
            <p:spPr>
              <a:xfrm>
                <a:off x="6070700" y="1389481"/>
                <a:ext cx="2781252" cy="4185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93D6D6"/>
                    </a:solidFill>
                    <a:effectLst/>
                    <a:uLnTx/>
                    <a:uFillTx/>
                    <a:latin typeface="Arial" panose="020B0604020202020204" pitchFamily="34" charset="0"/>
                    <a:ea typeface="Fira Sans Extra Condensed Medium"/>
                    <a:cs typeface="Arial" panose="020B0604020202020204" pitchFamily="34" charset="0"/>
                    <a:sym typeface="Fira Sans Extra Condensed Medium"/>
                  </a:rPr>
                  <a:t>Regular Audits and Reviews </a:t>
                </a:r>
              </a:p>
            </p:txBody>
          </p:sp>
          <p:sp>
            <p:nvSpPr>
              <p:cNvPr id="86" name="Google Shape;820;p25">
                <a:extLst>
                  <a:ext uri="{FF2B5EF4-FFF2-40B4-BE49-F238E27FC236}">
                    <a16:creationId xmlns:a16="http://schemas.microsoft.com/office/drawing/2014/main" id="{B4A563A8-C07B-081E-557B-A72FDD2F22F5}"/>
                  </a:ext>
                </a:extLst>
              </p:cNvPr>
              <p:cNvSpPr txBox="1"/>
              <p:nvPr/>
            </p:nvSpPr>
            <p:spPr>
              <a:xfrm>
                <a:off x="6137786" y="1666391"/>
                <a:ext cx="2632801" cy="5211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i="0" u="none" strike="noStrike" kern="0" cap="none" spc="0" normalizeH="0" baseline="0" noProof="0" dirty="0">
                    <a:ln>
                      <a:noFill/>
                    </a:ln>
                    <a:solidFill>
                      <a:schemeClr val="bg1">
                        <a:lumMod val="50000"/>
                      </a:schemeClr>
                    </a:solidFill>
                    <a:effectLst/>
                    <a:uLnTx/>
                    <a:uFillTx/>
                    <a:latin typeface="Arial" panose="020B0604020202020204" pitchFamily="34" charset="0"/>
                    <a:ea typeface="Roboto"/>
                    <a:cs typeface="Arial" panose="020B0604020202020204" pitchFamily="34" charset="0"/>
                    <a:sym typeface="Roboto"/>
                  </a:rPr>
                  <a:t>Conduct periodic audits and reviews of interdisciplinary team practices, communication protocols, and patient outcomes to identify trends, patterns, and areas needing improvement.</a:t>
                </a:r>
              </a:p>
            </p:txBody>
          </p:sp>
        </p:grpSp>
      </p:grpSp>
      <p:grpSp>
        <p:nvGrpSpPr>
          <p:cNvPr id="93" name="Google Shape;821;p25">
            <a:extLst>
              <a:ext uri="{FF2B5EF4-FFF2-40B4-BE49-F238E27FC236}">
                <a16:creationId xmlns:a16="http://schemas.microsoft.com/office/drawing/2014/main" id="{0CE837F7-9373-5ECD-F500-B8AAEF9744BA}"/>
              </a:ext>
            </a:extLst>
          </p:cNvPr>
          <p:cNvGrpSpPr/>
          <p:nvPr/>
        </p:nvGrpSpPr>
        <p:grpSpPr>
          <a:xfrm>
            <a:off x="3590295" y="2181351"/>
            <a:ext cx="1561200" cy="1529700"/>
            <a:chOff x="3889856" y="2216553"/>
            <a:chExt cx="1561200" cy="1529700"/>
          </a:xfrm>
        </p:grpSpPr>
        <p:sp>
          <p:nvSpPr>
            <p:cNvPr id="94" name="Google Shape;822;p25">
              <a:extLst>
                <a:ext uri="{FF2B5EF4-FFF2-40B4-BE49-F238E27FC236}">
                  <a16:creationId xmlns:a16="http://schemas.microsoft.com/office/drawing/2014/main" id="{20EB6F33-442C-2B97-7BF6-E280970EB099}"/>
                </a:ext>
              </a:extLst>
            </p:cNvPr>
            <p:cNvSpPr/>
            <p:nvPr/>
          </p:nvSpPr>
          <p:spPr>
            <a:xfrm>
              <a:off x="3889856" y="2216553"/>
              <a:ext cx="1561200" cy="1529700"/>
            </a:xfrm>
            <a:prstGeom prst="ellipse">
              <a:avLst/>
            </a:pr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95" name="Google Shape;823;p25">
              <a:extLst>
                <a:ext uri="{FF2B5EF4-FFF2-40B4-BE49-F238E27FC236}">
                  <a16:creationId xmlns:a16="http://schemas.microsoft.com/office/drawing/2014/main" id="{12D8F556-FFFE-2B80-D402-8157E07B2D97}"/>
                </a:ext>
              </a:extLst>
            </p:cNvPr>
            <p:cNvGrpSpPr/>
            <p:nvPr/>
          </p:nvGrpSpPr>
          <p:grpSpPr>
            <a:xfrm>
              <a:off x="4326011" y="2553504"/>
              <a:ext cx="701211" cy="856005"/>
              <a:chOff x="-24694925" y="3518700"/>
              <a:chExt cx="242625" cy="296175"/>
            </a:xfrm>
          </p:grpSpPr>
          <p:sp>
            <p:nvSpPr>
              <p:cNvPr id="96" name="Google Shape;824;p25">
                <a:extLst>
                  <a:ext uri="{FF2B5EF4-FFF2-40B4-BE49-F238E27FC236}">
                    <a16:creationId xmlns:a16="http://schemas.microsoft.com/office/drawing/2014/main" id="{EE078BE3-9793-D483-EF41-067E63F1544C}"/>
                  </a:ext>
                </a:extLst>
              </p:cNvPr>
              <p:cNvSpPr/>
              <p:nvPr/>
            </p:nvSpPr>
            <p:spPr>
              <a:xfrm>
                <a:off x="-24694925" y="3572250"/>
                <a:ext cx="104000" cy="112650"/>
              </a:xfrm>
              <a:custGeom>
                <a:avLst/>
                <a:gdLst/>
                <a:ahLst/>
                <a:cxnLst/>
                <a:rect l="l" t="t" r="r" b="b"/>
                <a:pathLst>
                  <a:path w="4160" h="4506" extrusionOk="0">
                    <a:moveTo>
                      <a:pt x="2080" y="1"/>
                    </a:moveTo>
                    <a:cubicBezTo>
                      <a:pt x="946" y="1"/>
                      <a:pt x="1" y="946"/>
                      <a:pt x="1" y="2080"/>
                    </a:cubicBezTo>
                    <a:lnTo>
                      <a:pt x="1" y="4506"/>
                    </a:lnTo>
                    <a:lnTo>
                      <a:pt x="4160" y="4506"/>
                    </a:lnTo>
                    <a:lnTo>
                      <a:pt x="4160" y="2080"/>
                    </a:lnTo>
                    <a:cubicBezTo>
                      <a:pt x="4160" y="946"/>
                      <a:pt x="3214" y="1"/>
                      <a:pt x="2080" y="1"/>
                    </a:cubicBezTo>
                    <a:close/>
                  </a:path>
                </a:pathLst>
              </a:custGeom>
              <a:solidFill>
                <a:srgbClr val="000000">
                  <a:alpha val="1741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7" name="Google Shape;825;p25">
                <a:extLst>
                  <a:ext uri="{FF2B5EF4-FFF2-40B4-BE49-F238E27FC236}">
                    <a16:creationId xmlns:a16="http://schemas.microsoft.com/office/drawing/2014/main" id="{2376B983-688D-C6C7-B05F-F051A3AE235D}"/>
                  </a:ext>
                </a:extLst>
              </p:cNvPr>
              <p:cNvSpPr/>
              <p:nvPr/>
            </p:nvSpPr>
            <p:spPr>
              <a:xfrm>
                <a:off x="-24556300" y="3648650"/>
                <a:ext cx="104000" cy="113450"/>
              </a:xfrm>
              <a:custGeom>
                <a:avLst/>
                <a:gdLst/>
                <a:ahLst/>
                <a:cxnLst/>
                <a:rect l="l" t="t" r="r" b="b"/>
                <a:pathLst>
                  <a:path w="4160" h="4538" extrusionOk="0">
                    <a:moveTo>
                      <a:pt x="1" y="1"/>
                    </a:moveTo>
                    <a:lnTo>
                      <a:pt x="1" y="2458"/>
                    </a:lnTo>
                    <a:cubicBezTo>
                      <a:pt x="1" y="3592"/>
                      <a:pt x="946" y="4537"/>
                      <a:pt x="2080" y="4537"/>
                    </a:cubicBezTo>
                    <a:cubicBezTo>
                      <a:pt x="3246" y="4537"/>
                      <a:pt x="4160" y="3592"/>
                      <a:pt x="4160" y="2458"/>
                    </a:cubicBezTo>
                    <a:lnTo>
                      <a:pt x="4160" y="1"/>
                    </a:lnTo>
                    <a:close/>
                  </a:path>
                </a:pathLst>
              </a:custGeom>
              <a:solidFill>
                <a:srgbClr val="000000">
                  <a:alpha val="17410"/>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8" name="Google Shape;826;p25">
                <a:extLst>
                  <a:ext uri="{FF2B5EF4-FFF2-40B4-BE49-F238E27FC236}">
                    <a16:creationId xmlns:a16="http://schemas.microsoft.com/office/drawing/2014/main" id="{B9D2F630-1EBE-5AB6-1D86-B6930B6C7F3A}"/>
                  </a:ext>
                </a:extLst>
              </p:cNvPr>
              <p:cNvSpPr/>
              <p:nvPr/>
            </p:nvSpPr>
            <p:spPr>
              <a:xfrm>
                <a:off x="-24694925" y="3702200"/>
                <a:ext cx="104000" cy="112675"/>
              </a:xfrm>
              <a:custGeom>
                <a:avLst/>
                <a:gdLst/>
                <a:ahLst/>
                <a:cxnLst/>
                <a:rect l="l" t="t" r="r" b="b"/>
                <a:pathLst>
                  <a:path w="4160" h="4507" extrusionOk="0">
                    <a:moveTo>
                      <a:pt x="1734" y="694"/>
                    </a:moveTo>
                    <a:cubicBezTo>
                      <a:pt x="1923" y="694"/>
                      <a:pt x="2080" y="852"/>
                      <a:pt x="2080" y="1041"/>
                    </a:cubicBezTo>
                    <a:lnTo>
                      <a:pt x="2080" y="2427"/>
                    </a:lnTo>
                    <a:cubicBezTo>
                      <a:pt x="2269" y="2427"/>
                      <a:pt x="2427" y="2584"/>
                      <a:pt x="2427" y="2773"/>
                    </a:cubicBezTo>
                    <a:cubicBezTo>
                      <a:pt x="2427" y="2962"/>
                      <a:pt x="2269" y="3120"/>
                      <a:pt x="2080" y="3120"/>
                    </a:cubicBezTo>
                    <a:cubicBezTo>
                      <a:pt x="1702" y="3120"/>
                      <a:pt x="1356" y="2805"/>
                      <a:pt x="1356" y="2427"/>
                    </a:cubicBezTo>
                    <a:lnTo>
                      <a:pt x="1356" y="1041"/>
                    </a:lnTo>
                    <a:cubicBezTo>
                      <a:pt x="1356" y="852"/>
                      <a:pt x="1513" y="694"/>
                      <a:pt x="1734" y="694"/>
                    </a:cubicBezTo>
                    <a:close/>
                    <a:moveTo>
                      <a:pt x="1" y="1"/>
                    </a:moveTo>
                    <a:lnTo>
                      <a:pt x="1" y="2427"/>
                    </a:lnTo>
                    <a:cubicBezTo>
                      <a:pt x="1" y="3561"/>
                      <a:pt x="946" y="4506"/>
                      <a:pt x="2080" y="4506"/>
                    </a:cubicBezTo>
                    <a:cubicBezTo>
                      <a:pt x="3214" y="4506"/>
                      <a:pt x="4160" y="3561"/>
                      <a:pt x="4160" y="2427"/>
                    </a:cubicBezTo>
                    <a:lnTo>
                      <a:pt x="4160" y="1"/>
                    </a:lnTo>
                    <a:close/>
                  </a:path>
                </a:pathLst>
              </a:custGeom>
              <a:solidFill>
                <a:srgbClr val="000000">
                  <a:alpha val="8039"/>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9" name="Google Shape;827;p25">
                <a:extLst>
                  <a:ext uri="{FF2B5EF4-FFF2-40B4-BE49-F238E27FC236}">
                    <a16:creationId xmlns:a16="http://schemas.microsoft.com/office/drawing/2014/main" id="{A74E49B0-5A27-6E9A-2DF8-DCFABEB451F6}"/>
                  </a:ext>
                </a:extLst>
              </p:cNvPr>
              <p:cNvSpPr/>
              <p:nvPr/>
            </p:nvSpPr>
            <p:spPr>
              <a:xfrm>
                <a:off x="-24556300" y="3518700"/>
                <a:ext cx="104000" cy="113425"/>
              </a:xfrm>
              <a:custGeom>
                <a:avLst/>
                <a:gdLst/>
                <a:ahLst/>
                <a:cxnLst/>
                <a:rect l="l" t="t" r="r" b="b"/>
                <a:pathLst>
                  <a:path w="4160" h="4537" extrusionOk="0">
                    <a:moveTo>
                      <a:pt x="2049" y="1387"/>
                    </a:moveTo>
                    <a:cubicBezTo>
                      <a:pt x="2427" y="1387"/>
                      <a:pt x="2742" y="1702"/>
                      <a:pt x="2742" y="2080"/>
                    </a:cubicBezTo>
                    <a:lnTo>
                      <a:pt x="2742" y="3466"/>
                    </a:lnTo>
                    <a:cubicBezTo>
                      <a:pt x="2742" y="3655"/>
                      <a:pt x="2584" y="3812"/>
                      <a:pt x="2395" y="3812"/>
                    </a:cubicBezTo>
                    <a:cubicBezTo>
                      <a:pt x="2206" y="3812"/>
                      <a:pt x="2049" y="3655"/>
                      <a:pt x="2049" y="3466"/>
                    </a:cubicBezTo>
                    <a:lnTo>
                      <a:pt x="2049" y="2080"/>
                    </a:lnTo>
                    <a:cubicBezTo>
                      <a:pt x="1860" y="2080"/>
                      <a:pt x="1702" y="1922"/>
                      <a:pt x="1702" y="1733"/>
                    </a:cubicBezTo>
                    <a:cubicBezTo>
                      <a:pt x="1702" y="1544"/>
                      <a:pt x="1860" y="1387"/>
                      <a:pt x="2049" y="1387"/>
                    </a:cubicBezTo>
                    <a:close/>
                    <a:moveTo>
                      <a:pt x="2080" y="0"/>
                    </a:moveTo>
                    <a:cubicBezTo>
                      <a:pt x="946" y="0"/>
                      <a:pt x="1" y="945"/>
                      <a:pt x="1" y="2080"/>
                    </a:cubicBezTo>
                    <a:lnTo>
                      <a:pt x="1" y="4537"/>
                    </a:lnTo>
                    <a:lnTo>
                      <a:pt x="4160" y="4537"/>
                    </a:lnTo>
                    <a:lnTo>
                      <a:pt x="4160" y="2080"/>
                    </a:lnTo>
                    <a:cubicBezTo>
                      <a:pt x="4160" y="945"/>
                      <a:pt x="3214" y="0"/>
                      <a:pt x="2080" y="0"/>
                    </a:cubicBezTo>
                    <a:close/>
                  </a:path>
                </a:pathLst>
              </a:custGeom>
              <a:solidFill>
                <a:srgbClr val="000000">
                  <a:alpha val="8039"/>
                </a:srgbClr>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sp>
        <p:nvSpPr>
          <p:cNvPr id="101" name="TextBox 100">
            <a:extLst>
              <a:ext uri="{FF2B5EF4-FFF2-40B4-BE49-F238E27FC236}">
                <a16:creationId xmlns:a16="http://schemas.microsoft.com/office/drawing/2014/main" id="{6B743AC5-4584-A12C-B6D5-A5EA21B6CFED}"/>
              </a:ext>
            </a:extLst>
          </p:cNvPr>
          <p:cNvSpPr txBox="1"/>
          <p:nvPr/>
        </p:nvSpPr>
        <p:spPr>
          <a:xfrm>
            <a:off x="3016190" y="4870105"/>
            <a:ext cx="2918790" cy="1366336"/>
          </a:xfrm>
          <a:prstGeom prst="rect">
            <a:avLst/>
          </a:prstGeom>
          <a:noFill/>
        </p:spPr>
        <p:txBody>
          <a:bodyPr wrap="square">
            <a:spAutoFit/>
          </a:bodyPr>
          <a:lstStyle/>
          <a:p>
            <a:pPr marL="0" marR="0" algn="ctr">
              <a:lnSpc>
                <a:spcPct val="107000"/>
              </a:lnSpc>
              <a:spcBef>
                <a:spcPts val="0"/>
              </a:spcBef>
              <a:spcAft>
                <a:spcPts val="800"/>
              </a:spcAft>
            </a:pPr>
            <a:r>
              <a:rPr lang="en-US" sz="1200" b="1" u="sng" kern="100" dirty="0">
                <a:effectLst/>
                <a:latin typeface="Arial" panose="020B0604020202020204" pitchFamily="34" charset="0"/>
                <a:ea typeface="Calibri" panose="020F0502020204030204" pitchFamily="34" charset="0"/>
                <a:cs typeface="Arial" panose="020B0604020202020204" pitchFamily="34" charset="0"/>
              </a:rPr>
              <a:t>Monitoring and Feedback Mechanisms</a:t>
            </a:r>
            <a:endParaRPr lang="en-US" sz="1200" b="1" u="sng" kern="100" dirty="0">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1200" kern="100" dirty="0">
                <a:effectLst/>
                <a:latin typeface="Arial" panose="020B0604020202020204" pitchFamily="34" charset="0"/>
                <a:ea typeface="Calibri" panose="020F0502020204030204" pitchFamily="34" charset="0"/>
                <a:cs typeface="Arial" panose="020B0604020202020204" pitchFamily="34" charset="0"/>
              </a:rPr>
              <a:t>Ongoing evaluation of interdisciplinary collaboration processes and outcomes to identify areas for improvement and ensure quality assurance.</a:t>
            </a:r>
          </a:p>
        </p:txBody>
      </p:sp>
      <p:sp>
        <p:nvSpPr>
          <p:cNvPr id="105" name="TextBox 104">
            <a:extLst>
              <a:ext uri="{FF2B5EF4-FFF2-40B4-BE49-F238E27FC236}">
                <a16:creationId xmlns:a16="http://schemas.microsoft.com/office/drawing/2014/main" id="{F6107D81-5E05-F5CA-4B35-F5863E300F57}"/>
              </a:ext>
            </a:extLst>
          </p:cNvPr>
          <p:cNvSpPr txBox="1"/>
          <p:nvPr/>
        </p:nvSpPr>
        <p:spPr>
          <a:xfrm>
            <a:off x="7155345" y="6611779"/>
            <a:ext cx="1988655" cy="246221"/>
          </a:xfrm>
          <a:prstGeom prst="rect">
            <a:avLst/>
          </a:prstGeom>
          <a:noFill/>
        </p:spPr>
        <p:txBody>
          <a:bodyPr wrap="square">
            <a:spAutoFit/>
          </a:bodyPr>
          <a:lstStyle/>
          <a:p>
            <a:pPr algn="r"/>
            <a:r>
              <a:rPr lang="en-US" sz="1000" b="0" dirty="0">
                <a:latin typeface="Arial" panose="020B0604020202020204" pitchFamily="34" charset="0"/>
                <a:cs typeface="Arial" panose="020B0604020202020204" pitchFamily="34" charset="0"/>
              </a:rPr>
              <a:t>(</a:t>
            </a:r>
            <a:r>
              <a:rPr lang="en-US" sz="1000" b="0" dirty="0" err="1">
                <a:latin typeface="Arial" panose="020B0604020202020204" pitchFamily="34" charset="0"/>
                <a:cs typeface="Arial" panose="020B0604020202020204" pitchFamily="34" charset="0"/>
              </a:rPr>
              <a:t>Hanifin</a:t>
            </a:r>
            <a:r>
              <a:rPr lang="en-US" sz="1000" b="0" dirty="0">
                <a:latin typeface="Arial" panose="020B0604020202020204" pitchFamily="34" charset="0"/>
                <a:cs typeface="Arial" panose="020B0604020202020204" pitchFamily="34" charset="0"/>
              </a:rPr>
              <a:t> &amp; </a:t>
            </a:r>
            <a:r>
              <a:rPr lang="en-US" sz="1000" b="0" dirty="0" err="1">
                <a:latin typeface="Arial" panose="020B0604020202020204" pitchFamily="34" charset="0"/>
                <a:cs typeface="Arial" panose="020B0604020202020204" pitchFamily="34" charset="0"/>
              </a:rPr>
              <a:t>Zielenski</a:t>
            </a:r>
            <a:r>
              <a:rPr lang="en-US" sz="1000" b="0" dirty="0">
                <a:latin typeface="Arial" panose="020B0604020202020204" pitchFamily="34" charset="0"/>
                <a:cs typeface="Arial" panose="020B0604020202020204" pitchFamily="34" charset="0"/>
              </a:rPr>
              <a:t>, C. , 2020)</a:t>
            </a:r>
            <a:endParaRPr 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245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2" grpId="0" animBg="1"/>
      <p:bldP spid="10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t>Conclusion</a:t>
            </a:r>
          </a:p>
        </p:txBody>
      </p:sp>
      <p:sp>
        <p:nvSpPr>
          <p:cNvPr id="7" name="Google Shape;789;p33">
            <a:extLst>
              <a:ext uri="{FF2B5EF4-FFF2-40B4-BE49-F238E27FC236}">
                <a16:creationId xmlns:a16="http://schemas.microsoft.com/office/drawing/2014/main" id="{B499F7C7-2ACB-E95E-33C0-F4ACF96EC017}"/>
              </a:ext>
            </a:extLst>
          </p:cNvPr>
          <p:cNvSpPr/>
          <p:nvPr/>
        </p:nvSpPr>
        <p:spPr>
          <a:xfrm>
            <a:off x="2627421" y="1382991"/>
            <a:ext cx="638100" cy="638100"/>
          </a:xfrm>
          <a:prstGeom prst="ellipse">
            <a:avLst/>
          </a:pr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 name="Google Shape;790;p33">
            <a:extLst>
              <a:ext uri="{FF2B5EF4-FFF2-40B4-BE49-F238E27FC236}">
                <a16:creationId xmlns:a16="http://schemas.microsoft.com/office/drawing/2014/main" id="{A6573B6E-B7C4-C861-884B-2C064660525D}"/>
              </a:ext>
            </a:extLst>
          </p:cNvPr>
          <p:cNvSpPr/>
          <p:nvPr/>
        </p:nvSpPr>
        <p:spPr>
          <a:xfrm>
            <a:off x="6422576" y="2477691"/>
            <a:ext cx="638100" cy="638100"/>
          </a:xfrm>
          <a:prstGeom prst="ellipse">
            <a:avLst/>
          </a:pr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 name="Google Shape;791;p33">
            <a:extLst>
              <a:ext uri="{FF2B5EF4-FFF2-40B4-BE49-F238E27FC236}">
                <a16:creationId xmlns:a16="http://schemas.microsoft.com/office/drawing/2014/main" id="{58650759-28D8-5D4D-AD78-9F7148D9EFA1}"/>
              </a:ext>
            </a:extLst>
          </p:cNvPr>
          <p:cNvSpPr/>
          <p:nvPr/>
        </p:nvSpPr>
        <p:spPr>
          <a:xfrm>
            <a:off x="2766531" y="3607872"/>
            <a:ext cx="638100" cy="638100"/>
          </a:xfrm>
          <a:prstGeom prst="ellipse">
            <a:avLst/>
          </a:pr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 name="Google Shape;792;p33">
            <a:extLst>
              <a:ext uri="{FF2B5EF4-FFF2-40B4-BE49-F238E27FC236}">
                <a16:creationId xmlns:a16="http://schemas.microsoft.com/office/drawing/2014/main" id="{59F8B8A1-C0EF-EC72-21AC-742FC6CC7BA5}"/>
              </a:ext>
            </a:extLst>
          </p:cNvPr>
          <p:cNvSpPr/>
          <p:nvPr/>
        </p:nvSpPr>
        <p:spPr>
          <a:xfrm>
            <a:off x="6349627" y="5067824"/>
            <a:ext cx="638100" cy="638100"/>
          </a:xfrm>
          <a:prstGeom prst="ellipse">
            <a:avLst/>
          </a:pr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 name="Google Shape;793;p33">
            <a:extLst>
              <a:ext uri="{FF2B5EF4-FFF2-40B4-BE49-F238E27FC236}">
                <a16:creationId xmlns:a16="http://schemas.microsoft.com/office/drawing/2014/main" id="{BE69324D-31A3-A078-8911-0C98F0EC12A2}"/>
              </a:ext>
            </a:extLst>
          </p:cNvPr>
          <p:cNvSpPr/>
          <p:nvPr/>
        </p:nvSpPr>
        <p:spPr>
          <a:xfrm>
            <a:off x="3870931" y="1319540"/>
            <a:ext cx="1904101" cy="758650"/>
          </a:xfrm>
          <a:prstGeom prst="flowChartOffpageConnector">
            <a:avLst/>
          </a:prstGeom>
          <a:solidFill>
            <a:srgbClr val="2F4A8A"/>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Clear Communication Protocols</a:t>
            </a:r>
          </a:p>
        </p:txBody>
      </p:sp>
      <p:sp>
        <p:nvSpPr>
          <p:cNvPr id="12" name="Google Shape;794;p33">
            <a:extLst>
              <a:ext uri="{FF2B5EF4-FFF2-40B4-BE49-F238E27FC236}">
                <a16:creationId xmlns:a16="http://schemas.microsoft.com/office/drawing/2014/main" id="{A06BE2D8-4E5A-C509-ADBE-AB6AF49F206D}"/>
              </a:ext>
            </a:extLst>
          </p:cNvPr>
          <p:cNvSpPr/>
          <p:nvPr/>
        </p:nvSpPr>
        <p:spPr>
          <a:xfrm>
            <a:off x="3870930" y="2416028"/>
            <a:ext cx="1904101" cy="758649"/>
          </a:xfrm>
          <a:prstGeom prst="flowChartOffpageConnector">
            <a:avLst/>
          </a:prstGeom>
          <a:solidFill>
            <a:srgbClr val="4869B1"/>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Utilizing Technology</a:t>
            </a: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sp>
        <p:nvSpPr>
          <p:cNvPr id="13" name="Google Shape;795;p33">
            <a:extLst>
              <a:ext uri="{FF2B5EF4-FFF2-40B4-BE49-F238E27FC236}">
                <a16:creationId xmlns:a16="http://schemas.microsoft.com/office/drawing/2014/main" id="{BD15DB9C-1118-CDE7-E905-291579BBBB54}"/>
              </a:ext>
            </a:extLst>
          </p:cNvPr>
          <p:cNvSpPr/>
          <p:nvPr/>
        </p:nvSpPr>
        <p:spPr>
          <a:xfrm>
            <a:off x="3866423" y="3558452"/>
            <a:ext cx="1913257" cy="753424"/>
          </a:xfrm>
          <a:prstGeom prst="flowChartOffpageConnector">
            <a:avLst/>
          </a:prstGeom>
          <a:solidFill>
            <a:srgbClr val="7EACEC"/>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Continuous Education and Training </a:t>
            </a:r>
          </a:p>
        </p:txBody>
      </p:sp>
      <p:sp>
        <p:nvSpPr>
          <p:cNvPr id="14" name="Google Shape;796;p33">
            <a:extLst>
              <a:ext uri="{FF2B5EF4-FFF2-40B4-BE49-F238E27FC236}">
                <a16:creationId xmlns:a16="http://schemas.microsoft.com/office/drawing/2014/main" id="{F8E13D0E-797A-40F3-6215-64DF5F247840}"/>
              </a:ext>
            </a:extLst>
          </p:cNvPr>
          <p:cNvSpPr/>
          <p:nvPr/>
        </p:nvSpPr>
        <p:spPr>
          <a:xfrm>
            <a:off x="3870931" y="5010162"/>
            <a:ext cx="1904100" cy="753424"/>
          </a:xfrm>
          <a:prstGeom prst="flowChartOffpageConnector">
            <a:avLst/>
          </a:prstGeom>
          <a:solidFill>
            <a:srgbClr val="90D1CB"/>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Monitoring and Feedback Mechanisms</a:t>
            </a:r>
            <a:endParaRPr kumimoji="0"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cxnSp>
        <p:nvCxnSpPr>
          <p:cNvPr id="15" name="Google Shape;797;p33">
            <a:extLst>
              <a:ext uri="{FF2B5EF4-FFF2-40B4-BE49-F238E27FC236}">
                <a16:creationId xmlns:a16="http://schemas.microsoft.com/office/drawing/2014/main" id="{9C27605A-E0CE-D4B9-25DE-2235742D4C52}"/>
              </a:ext>
            </a:extLst>
          </p:cNvPr>
          <p:cNvCxnSpPr>
            <a:cxnSpLocks/>
            <a:stCxn id="11" idx="2"/>
            <a:endCxn id="12" idx="0"/>
          </p:cNvCxnSpPr>
          <p:nvPr/>
        </p:nvCxnSpPr>
        <p:spPr>
          <a:xfrm flipH="1">
            <a:off x="4822981" y="2078190"/>
            <a:ext cx="1" cy="337838"/>
          </a:xfrm>
          <a:prstGeom prst="straightConnector1">
            <a:avLst/>
          </a:prstGeom>
          <a:noFill/>
          <a:ln w="19050" cap="flat" cmpd="sng">
            <a:solidFill>
              <a:srgbClr val="2F4A8A"/>
            </a:solidFill>
            <a:prstDash val="solid"/>
            <a:round/>
            <a:headEnd type="none" w="med" len="med"/>
            <a:tailEnd type="none" w="med" len="med"/>
          </a:ln>
        </p:spPr>
      </p:cxnSp>
      <p:cxnSp>
        <p:nvCxnSpPr>
          <p:cNvPr id="16" name="Google Shape;798;p33">
            <a:extLst>
              <a:ext uri="{FF2B5EF4-FFF2-40B4-BE49-F238E27FC236}">
                <a16:creationId xmlns:a16="http://schemas.microsoft.com/office/drawing/2014/main" id="{247E0F17-BEB3-83F9-2D45-6B3FD08BF398}"/>
              </a:ext>
            </a:extLst>
          </p:cNvPr>
          <p:cNvCxnSpPr>
            <a:cxnSpLocks/>
            <a:stCxn id="12" idx="2"/>
            <a:endCxn id="13" idx="0"/>
          </p:cNvCxnSpPr>
          <p:nvPr/>
        </p:nvCxnSpPr>
        <p:spPr>
          <a:xfrm>
            <a:off x="4822981" y="3174677"/>
            <a:ext cx="71" cy="383775"/>
          </a:xfrm>
          <a:prstGeom prst="straightConnector1">
            <a:avLst/>
          </a:prstGeom>
          <a:noFill/>
          <a:ln w="19050" cap="flat" cmpd="sng">
            <a:solidFill>
              <a:srgbClr val="2F4A8A"/>
            </a:solidFill>
            <a:prstDash val="solid"/>
            <a:round/>
            <a:headEnd type="none" w="med" len="med"/>
            <a:tailEnd type="none" w="med" len="med"/>
          </a:ln>
        </p:spPr>
      </p:cxnSp>
      <p:cxnSp>
        <p:nvCxnSpPr>
          <p:cNvPr id="17" name="Google Shape;799;p33">
            <a:extLst>
              <a:ext uri="{FF2B5EF4-FFF2-40B4-BE49-F238E27FC236}">
                <a16:creationId xmlns:a16="http://schemas.microsoft.com/office/drawing/2014/main" id="{C0C057E5-F652-5018-E1FF-657B80B28AF9}"/>
              </a:ext>
            </a:extLst>
          </p:cNvPr>
          <p:cNvCxnSpPr>
            <a:cxnSpLocks/>
            <a:stCxn id="13" idx="2"/>
            <a:endCxn id="14" idx="0"/>
          </p:cNvCxnSpPr>
          <p:nvPr/>
        </p:nvCxnSpPr>
        <p:spPr>
          <a:xfrm flipH="1">
            <a:off x="4822981" y="4311876"/>
            <a:ext cx="71" cy="698286"/>
          </a:xfrm>
          <a:prstGeom prst="straightConnector1">
            <a:avLst/>
          </a:prstGeom>
          <a:noFill/>
          <a:ln w="19050" cap="flat" cmpd="sng">
            <a:solidFill>
              <a:srgbClr val="2F4A8A"/>
            </a:solidFill>
            <a:prstDash val="solid"/>
            <a:round/>
            <a:headEnd type="none" w="med" len="med"/>
            <a:tailEnd type="none" w="med" len="med"/>
          </a:ln>
        </p:spPr>
      </p:cxnSp>
      <p:grpSp>
        <p:nvGrpSpPr>
          <p:cNvPr id="18" name="Google Shape;800;p33">
            <a:extLst>
              <a:ext uri="{FF2B5EF4-FFF2-40B4-BE49-F238E27FC236}">
                <a16:creationId xmlns:a16="http://schemas.microsoft.com/office/drawing/2014/main" id="{1650E442-5AD9-3B39-ED5D-8C3F6B397B4A}"/>
              </a:ext>
            </a:extLst>
          </p:cNvPr>
          <p:cNvGrpSpPr/>
          <p:nvPr/>
        </p:nvGrpSpPr>
        <p:grpSpPr>
          <a:xfrm>
            <a:off x="393366" y="1317865"/>
            <a:ext cx="1548900" cy="1413000"/>
            <a:chOff x="858425" y="1511626"/>
            <a:chExt cx="1548900" cy="1413000"/>
          </a:xfrm>
        </p:grpSpPr>
        <p:sp>
          <p:nvSpPr>
            <p:cNvPr id="19" name="Google Shape;801;p33">
              <a:extLst>
                <a:ext uri="{FF2B5EF4-FFF2-40B4-BE49-F238E27FC236}">
                  <a16:creationId xmlns:a16="http://schemas.microsoft.com/office/drawing/2014/main" id="{B8635CBA-6AFD-C1D3-1055-951A3432D73A}"/>
                </a:ext>
              </a:extLst>
            </p:cNvPr>
            <p:cNvSpPr txBox="1"/>
            <p:nvPr/>
          </p:nvSpPr>
          <p:spPr>
            <a:xfrm>
              <a:off x="858425" y="1892626"/>
              <a:ext cx="1548900" cy="1032000"/>
            </a:xfrm>
            <a:prstGeom prst="rect">
              <a:avLst/>
            </a:prstGeom>
            <a:noFill/>
            <a:ln>
              <a:noFill/>
            </a:ln>
          </p:spPr>
          <p:txBody>
            <a:bodyPr spcFirstLastPara="1" wrap="square" lIns="91425" tIns="91425" rIns="91425" bIns="91425" anchor="t" anchorCtr="0">
              <a:noAutofit/>
            </a:bodyPr>
            <a:lstStyle/>
            <a:p>
              <a:pPr marL="285750" indent="-285750" algn="l" rtl="0">
                <a:buClr>
                  <a:srgbClr val="000000"/>
                </a:buClr>
                <a:buFont typeface="Courier New" panose="02070309020205020404" pitchFamily="49" charset="0"/>
                <a:buChar char="o"/>
              </a:pPr>
              <a:endParaRPr lang="en-US" sz="1400" dirty="0">
                <a:solidFill>
                  <a:srgbClr val="666666"/>
                </a:solidFill>
                <a:latin typeface="Montserrat"/>
                <a:ea typeface="Montserrat"/>
                <a:cs typeface="Montserrat"/>
                <a:sym typeface="Montserrat"/>
              </a:endParaRPr>
            </a:p>
          </p:txBody>
        </p:sp>
        <p:sp>
          <p:nvSpPr>
            <p:cNvPr id="20" name="Google Shape;802;p33">
              <a:extLst>
                <a:ext uri="{FF2B5EF4-FFF2-40B4-BE49-F238E27FC236}">
                  <a16:creationId xmlns:a16="http://schemas.microsoft.com/office/drawing/2014/main" id="{2FD82EFB-5582-A60A-DFE8-C8B02214FB90}"/>
                </a:ext>
              </a:extLst>
            </p:cNvPr>
            <p:cNvSpPr txBox="1"/>
            <p:nvPr/>
          </p:nvSpPr>
          <p:spPr>
            <a:xfrm>
              <a:off x="858425" y="1511626"/>
              <a:ext cx="1548900" cy="495600"/>
            </a:xfrm>
            <a:prstGeom prst="rect">
              <a:avLst/>
            </a:prstGeom>
            <a:noFill/>
            <a:ln>
              <a:noFill/>
            </a:ln>
          </p:spPr>
          <p:txBody>
            <a:bodyPr spcFirstLastPara="1" wrap="square" lIns="91425" tIns="91425" rIns="91425" bIns="91425" anchor="b" anchorCtr="0">
              <a:noAutofit/>
            </a:bodyPr>
            <a:lstStyle/>
            <a:p>
              <a:pPr algn="ctr" rtl="0">
                <a:buClr>
                  <a:srgbClr val="000000"/>
                </a:buClr>
              </a:pPr>
              <a:endParaRPr lang="en-US" sz="1100" dirty="0">
                <a:solidFill>
                  <a:srgbClr val="2F4A8A"/>
                </a:solidFill>
                <a:latin typeface="Alata"/>
                <a:ea typeface="Alata"/>
                <a:cs typeface="Alata"/>
                <a:sym typeface="Alata"/>
              </a:endParaRPr>
            </a:p>
          </p:txBody>
        </p:sp>
      </p:grpSp>
      <p:sp>
        <p:nvSpPr>
          <p:cNvPr id="23" name="Google Shape;805;p33">
            <a:extLst>
              <a:ext uri="{FF2B5EF4-FFF2-40B4-BE49-F238E27FC236}">
                <a16:creationId xmlns:a16="http://schemas.microsoft.com/office/drawing/2014/main" id="{5586B1D4-1BD8-CB9D-E3CC-58DEBC780BF3}"/>
              </a:ext>
            </a:extLst>
          </p:cNvPr>
          <p:cNvSpPr txBox="1"/>
          <p:nvPr/>
        </p:nvSpPr>
        <p:spPr>
          <a:xfrm flipH="1">
            <a:off x="7090493" y="3079337"/>
            <a:ext cx="2083324" cy="495600"/>
          </a:xfrm>
          <a:prstGeom prst="rect">
            <a:avLst/>
          </a:prstGeom>
          <a:noFill/>
          <a:ln>
            <a:noFill/>
          </a:ln>
        </p:spPr>
        <p:txBody>
          <a:bodyPr spcFirstLastPara="1" wrap="square" lIns="91425" tIns="91425" rIns="91425" bIns="91425" anchor="b" anchorCtr="0">
            <a:noAutofit/>
          </a:bodyPr>
          <a:lstStyle/>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Electronic Health Records (EHRs)</a:t>
            </a:r>
          </a:p>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Telemedicine and secure messaging platforms</a:t>
            </a:r>
          </a:p>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Barcode Medication Administration (BCMA)</a:t>
            </a:r>
          </a:p>
        </p:txBody>
      </p:sp>
      <p:sp>
        <p:nvSpPr>
          <p:cNvPr id="26" name="Google Shape;808;p33">
            <a:extLst>
              <a:ext uri="{FF2B5EF4-FFF2-40B4-BE49-F238E27FC236}">
                <a16:creationId xmlns:a16="http://schemas.microsoft.com/office/drawing/2014/main" id="{F3C1D20B-6178-D207-99F9-D68AF74DA3B3}"/>
              </a:ext>
            </a:extLst>
          </p:cNvPr>
          <p:cNvSpPr txBox="1"/>
          <p:nvPr/>
        </p:nvSpPr>
        <p:spPr>
          <a:xfrm>
            <a:off x="20417" y="4317646"/>
            <a:ext cx="3091046" cy="495600"/>
          </a:xfrm>
          <a:prstGeom prst="rect">
            <a:avLst/>
          </a:prstGeom>
          <a:noFill/>
          <a:ln>
            <a:noFill/>
          </a:ln>
        </p:spPr>
        <p:txBody>
          <a:bodyPr spcFirstLastPara="1" wrap="square" lIns="91425" tIns="91425" rIns="91425" bIns="91425" anchor="b" anchorCtr="0">
            <a:noAutofit/>
          </a:bodyPr>
          <a:lstStyle/>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Scheduled Workshops and Online Learning</a:t>
            </a:r>
          </a:p>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Interdisciplinary Grand Rounds</a:t>
            </a:r>
          </a:p>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Team Training and Role Clarification</a:t>
            </a:r>
          </a:p>
          <a:p>
            <a:pPr marL="285750" indent="-285750" algn="l" rtl="0">
              <a:buClr>
                <a:srgbClr val="2F4A8A"/>
              </a:buClr>
              <a:buFont typeface="Arial" panose="020B0604020202020204" pitchFamily="34" charset="0"/>
              <a:buChar char="•"/>
            </a:pPr>
            <a:r>
              <a:rPr lang="en-US" sz="1200" dirty="0">
                <a:solidFill>
                  <a:srgbClr val="2F4A8A"/>
                </a:solidFill>
                <a:latin typeface="Arial" panose="020B0604020202020204" pitchFamily="34" charset="0"/>
                <a:ea typeface="Alata"/>
                <a:cs typeface="Arial" panose="020B0604020202020204" pitchFamily="34" charset="0"/>
                <a:sym typeface="Alata"/>
              </a:rPr>
              <a:t>Promote Interprofessional Education</a:t>
            </a:r>
          </a:p>
          <a:p>
            <a:pPr marL="285750" indent="-285750" algn="l" rtl="0">
              <a:buClr>
                <a:srgbClr val="2F4A8A"/>
              </a:buClr>
              <a:buFont typeface="Arial" panose="020B0604020202020204" pitchFamily="34" charset="0"/>
              <a:buChar char="•"/>
            </a:pPr>
            <a:endParaRPr lang="en-US" sz="1200" dirty="0">
              <a:solidFill>
                <a:srgbClr val="2F4A8A"/>
              </a:solidFill>
              <a:latin typeface="Arial" panose="020B0604020202020204" pitchFamily="34" charset="0"/>
              <a:ea typeface="Alata"/>
              <a:cs typeface="Arial" panose="020B0604020202020204" pitchFamily="34" charset="0"/>
              <a:sym typeface="Alata"/>
            </a:endParaRPr>
          </a:p>
        </p:txBody>
      </p:sp>
      <p:sp>
        <p:nvSpPr>
          <p:cNvPr id="29" name="Google Shape;811;p33">
            <a:extLst>
              <a:ext uri="{FF2B5EF4-FFF2-40B4-BE49-F238E27FC236}">
                <a16:creationId xmlns:a16="http://schemas.microsoft.com/office/drawing/2014/main" id="{964F6102-EA1D-7AFE-5696-8A6473245922}"/>
              </a:ext>
            </a:extLst>
          </p:cNvPr>
          <p:cNvSpPr txBox="1"/>
          <p:nvPr/>
        </p:nvSpPr>
        <p:spPr>
          <a:xfrm flipH="1">
            <a:off x="7067302" y="5994048"/>
            <a:ext cx="2205907" cy="495600"/>
          </a:xfrm>
          <a:prstGeom prst="rect">
            <a:avLst/>
          </a:prstGeom>
          <a:noFill/>
          <a:ln>
            <a:noFill/>
          </a:ln>
        </p:spPr>
        <p:txBody>
          <a:bodyPr spcFirstLastPara="1" wrap="square" lIns="91425" tIns="91425" rIns="91425" bIns="91425" anchor="b" anchorCtr="0">
            <a:noAutofit/>
          </a:bodyPr>
          <a:lstStyle/>
          <a:p>
            <a:pPr marL="285750" indent="-285750" algn="l" rtl="0">
              <a:buClr>
                <a:srgbClr val="2F4A8A"/>
              </a:buClr>
              <a:buFont typeface="Arial" panose="020B0604020202020204" pitchFamily="34" charset="0"/>
              <a:buChar char="•"/>
            </a:pPr>
            <a:r>
              <a:rPr lang="en-US" sz="1200" dirty="0">
                <a:solidFill>
                  <a:srgbClr val="2F4A8A"/>
                </a:solidFill>
                <a:latin typeface="Alata"/>
                <a:ea typeface="Alata"/>
                <a:cs typeface="Alata"/>
                <a:sym typeface="Alata"/>
              </a:rPr>
              <a:t>Performance Metrics</a:t>
            </a:r>
          </a:p>
          <a:p>
            <a:pPr marL="285750" indent="-285750" algn="l" rtl="0">
              <a:buClr>
                <a:srgbClr val="2F4A8A"/>
              </a:buClr>
              <a:buFont typeface="Arial" panose="020B0604020202020204" pitchFamily="34" charset="0"/>
              <a:buChar char="•"/>
            </a:pPr>
            <a:r>
              <a:rPr lang="en-US" sz="1200" dirty="0">
                <a:solidFill>
                  <a:srgbClr val="2F4A8A"/>
                </a:solidFill>
                <a:latin typeface="Alata"/>
                <a:ea typeface="Alata"/>
                <a:cs typeface="Alata"/>
                <a:sym typeface="Alata"/>
              </a:rPr>
              <a:t>Regular Audits and Reviews </a:t>
            </a:r>
          </a:p>
          <a:p>
            <a:pPr marL="285750" indent="-285750" algn="l" rtl="0">
              <a:buClr>
                <a:srgbClr val="2F4A8A"/>
              </a:buClr>
              <a:buFont typeface="Arial" panose="020B0604020202020204" pitchFamily="34" charset="0"/>
              <a:buChar char="•"/>
            </a:pPr>
            <a:r>
              <a:rPr lang="en-US" sz="1200" dirty="0">
                <a:solidFill>
                  <a:srgbClr val="2F4A8A"/>
                </a:solidFill>
                <a:latin typeface="Alata"/>
                <a:ea typeface="Alata"/>
                <a:cs typeface="Alata"/>
                <a:sym typeface="Alata"/>
              </a:rPr>
              <a:t>Feedback Loops</a:t>
            </a:r>
          </a:p>
          <a:p>
            <a:pPr marL="285750" indent="-285750" algn="l" rtl="0">
              <a:buClr>
                <a:srgbClr val="2F4A8A"/>
              </a:buClr>
              <a:buFont typeface="Arial" panose="020B0604020202020204" pitchFamily="34" charset="0"/>
              <a:buChar char="•"/>
            </a:pPr>
            <a:r>
              <a:rPr lang="en-US" sz="1200" dirty="0">
                <a:solidFill>
                  <a:srgbClr val="2F4A8A"/>
                </a:solidFill>
                <a:latin typeface="Alata"/>
                <a:ea typeface="Alata"/>
                <a:cs typeface="Alata"/>
                <a:sym typeface="Alata"/>
              </a:rPr>
              <a:t>Example of a Collaborative Committee Structure Report</a:t>
            </a:r>
          </a:p>
          <a:p>
            <a:pPr marL="285750" indent="-285750" algn="l" rtl="0">
              <a:buClr>
                <a:srgbClr val="2F4A8A"/>
              </a:buClr>
              <a:buFont typeface="Arial" panose="020B0604020202020204" pitchFamily="34" charset="0"/>
              <a:buChar char="•"/>
            </a:pPr>
            <a:endParaRPr lang="en-US" sz="1200" dirty="0">
              <a:solidFill>
                <a:srgbClr val="2F4A8A"/>
              </a:solidFill>
              <a:latin typeface="Alata"/>
              <a:ea typeface="Alata"/>
              <a:cs typeface="Alata"/>
              <a:sym typeface="Alata"/>
            </a:endParaRPr>
          </a:p>
        </p:txBody>
      </p:sp>
      <p:cxnSp>
        <p:nvCxnSpPr>
          <p:cNvPr id="30" name="Google Shape;812;p33">
            <a:extLst>
              <a:ext uri="{FF2B5EF4-FFF2-40B4-BE49-F238E27FC236}">
                <a16:creationId xmlns:a16="http://schemas.microsoft.com/office/drawing/2014/main" id="{879E7689-D9DB-D337-4F26-1DAEAEF91DFC}"/>
              </a:ext>
            </a:extLst>
          </p:cNvPr>
          <p:cNvCxnSpPr>
            <a:cxnSpLocks/>
            <a:stCxn id="7" idx="2"/>
          </p:cNvCxnSpPr>
          <p:nvPr/>
        </p:nvCxnSpPr>
        <p:spPr>
          <a:xfrm flipH="1">
            <a:off x="2156052" y="1702041"/>
            <a:ext cx="471369" cy="0"/>
          </a:xfrm>
          <a:prstGeom prst="straightConnector1">
            <a:avLst/>
          </a:prstGeom>
          <a:noFill/>
          <a:ln w="19050" cap="flat" cmpd="sng">
            <a:solidFill>
              <a:srgbClr val="2F4A8A"/>
            </a:solidFill>
            <a:prstDash val="solid"/>
            <a:round/>
            <a:headEnd type="none" w="med" len="med"/>
            <a:tailEnd type="none" w="med" len="med"/>
          </a:ln>
        </p:spPr>
      </p:cxnSp>
      <p:cxnSp>
        <p:nvCxnSpPr>
          <p:cNvPr id="31" name="Google Shape;813;p33">
            <a:extLst>
              <a:ext uri="{FF2B5EF4-FFF2-40B4-BE49-F238E27FC236}">
                <a16:creationId xmlns:a16="http://schemas.microsoft.com/office/drawing/2014/main" id="{D754DCED-7D79-DE0A-F7A1-569FEB03991F}"/>
              </a:ext>
            </a:extLst>
          </p:cNvPr>
          <p:cNvCxnSpPr>
            <a:cxnSpLocks/>
          </p:cNvCxnSpPr>
          <p:nvPr/>
        </p:nvCxnSpPr>
        <p:spPr>
          <a:xfrm flipH="1">
            <a:off x="2374181" y="3937493"/>
            <a:ext cx="392350" cy="0"/>
          </a:xfrm>
          <a:prstGeom prst="straightConnector1">
            <a:avLst/>
          </a:prstGeom>
          <a:noFill/>
          <a:ln w="19050" cap="flat" cmpd="sng">
            <a:solidFill>
              <a:srgbClr val="2F4A8A"/>
            </a:solidFill>
            <a:prstDash val="solid"/>
            <a:round/>
            <a:headEnd type="none" w="med" len="med"/>
            <a:tailEnd type="none" w="med" len="med"/>
          </a:ln>
        </p:spPr>
      </p:cxnSp>
      <p:cxnSp>
        <p:nvCxnSpPr>
          <p:cNvPr id="32" name="Google Shape;814;p33">
            <a:extLst>
              <a:ext uri="{FF2B5EF4-FFF2-40B4-BE49-F238E27FC236}">
                <a16:creationId xmlns:a16="http://schemas.microsoft.com/office/drawing/2014/main" id="{E354078B-C274-6C8B-2F2D-93865E87E692}"/>
              </a:ext>
            </a:extLst>
          </p:cNvPr>
          <p:cNvCxnSpPr>
            <a:cxnSpLocks/>
            <a:stCxn id="7" idx="6"/>
            <a:endCxn id="11" idx="1"/>
          </p:cNvCxnSpPr>
          <p:nvPr/>
        </p:nvCxnSpPr>
        <p:spPr>
          <a:xfrm flipV="1">
            <a:off x="3265521" y="1698865"/>
            <a:ext cx="605410" cy="3176"/>
          </a:xfrm>
          <a:prstGeom prst="straightConnector1">
            <a:avLst/>
          </a:prstGeom>
          <a:noFill/>
          <a:ln w="19050" cap="flat" cmpd="sng">
            <a:solidFill>
              <a:srgbClr val="2F4A8A"/>
            </a:solidFill>
            <a:prstDash val="solid"/>
            <a:round/>
            <a:headEnd type="none" w="med" len="med"/>
            <a:tailEnd type="none" w="med" len="med"/>
          </a:ln>
        </p:spPr>
      </p:cxnSp>
      <p:cxnSp>
        <p:nvCxnSpPr>
          <p:cNvPr id="33" name="Google Shape;815;p33">
            <a:extLst>
              <a:ext uri="{FF2B5EF4-FFF2-40B4-BE49-F238E27FC236}">
                <a16:creationId xmlns:a16="http://schemas.microsoft.com/office/drawing/2014/main" id="{3DFB4DB9-B659-E3E2-FFAF-6F4E4D66617B}"/>
              </a:ext>
            </a:extLst>
          </p:cNvPr>
          <p:cNvCxnSpPr>
            <a:cxnSpLocks/>
            <a:stCxn id="9" idx="6"/>
            <a:endCxn id="13" idx="1"/>
          </p:cNvCxnSpPr>
          <p:nvPr/>
        </p:nvCxnSpPr>
        <p:spPr>
          <a:xfrm>
            <a:off x="3404631" y="3926922"/>
            <a:ext cx="461792" cy="8242"/>
          </a:xfrm>
          <a:prstGeom prst="straightConnector1">
            <a:avLst/>
          </a:prstGeom>
          <a:noFill/>
          <a:ln w="19050" cap="flat" cmpd="sng">
            <a:solidFill>
              <a:srgbClr val="2F4A8A"/>
            </a:solidFill>
            <a:prstDash val="solid"/>
            <a:round/>
            <a:headEnd type="none" w="med" len="med"/>
            <a:tailEnd type="none" w="med" len="med"/>
          </a:ln>
        </p:spPr>
      </p:cxnSp>
      <p:cxnSp>
        <p:nvCxnSpPr>
          <p:cNvPr id="34" name="Google Shape;816;p33">
            <a:extLst>
              <a:ext uri="{FF2B5EF4-FFF2-40B4-BE49-F238E27FC236}">
                <a16:creationId xmlns:a16="http://schemas.microsoft.com/office/drawing/2014/main" id="{2070EDA8-28C8-37F7-2060-DE4E08712F19}"/>
              </a:ext>
            </a:extLst>
          </p:cNvPr>
          <p:cNvCxnSpPr>
            <a:cxnSpLocks/>
            <a:stCxn id="8" idx="2"/>
            <a:endCxn id="12" idx="3"/>
          </p:cNvCxnSpPr>
          <p:nvPr/>
        </p:nvCxnSpPr>
        <p:spPr>
          <a:xfrm flipH="1" flipV="1">
            <a:off x="5775031" y="2795353"/>
            <a:ext cx="647545" cy="1388"/>
          </a:xfrm>
          <a:prstGeom prst="straightConnector1">
            <a:avLst/>
          </a:prstGeom>
          <a:noFill/>
          <a:ln w="19050" cap="flat" cmpd="sng">
            <a:solidFill>
              <a:srgbClr val="2F4A8A"/>
            </a:solidFill>
            <a:prstDash val="solid"/>
            <a:round/>
            <a:headEnd type="none" w="med" len="med"/>
            <a:tailEnd type="none" w="med" len="med"/>
          </a:ln>
        </p:spPr>
      </p:cxnSp>
      <p:cxnSp>
        <p:nvCxnSpPr>
          <p:cNvPr id="35" name="Google Shape;817;p33">
            <a:extLst>
              <a:ext uri="{FF2B5EF4-FFF2-40B4-BE49-F238E27FC236}">
                <a16:creationId xmlns:a16="http://schemas.microsoft.com/office/drawing/2014/main" id="{86A64544-EA8B-1AA2-9C9E-94AC3C808164}"/>
              </a:ext>
            </a:extLst>
          </p:cNvPr>
          <p:cNvCxnSpPr>
            <a:cxnSpLocks/>
            <a:stCxn id="10" idx="2"/>
            <a:endCxn id="14" idx="3"/>
          </p:cNvCxnSpPr>
          <p:nvPr/>
        </p:nvCxnSpPr>
        <p:spPr>
          <a:xfrm flipH="1">
            <a:off x="5775031" y="5386874"/>
            <a:ext cx="574596" cy="0"/>
          </a:xfrm>
          <a:prstGeom prst="straightConnector1">
            <a:avLst/>
          </a:prstGeom>
          <a:noFill/>
          <a:ln w="19050" cap="flat" cmpd="sng">
            <a:solidFill>
              <a:srgbClr val="2F4A8A"/>
            </a:solidFill>
            <a:prstDash val="solid"/>
            <a:round/>
            <a:headEnd type="none" w="med" len="med"/>
            <a:tailEnd type="none" w="med" len="med"/>
          </a:ln>
        </p:spPr>
      </p:cxnSp>
      <p:cxnSp>
        <p:nvCxnSpPr>
          <p:cNvPr id="36" name="Google Shape;818;p33">
            <a:extLst>
              <a:ext uri="{FF2B5EF4-FFF2-40B4-BE49-F238E27FC236}">
                <a16:creationId xmlns:a16="http://schemas.microsoft.com/office/drawing/2014/main" id="{DF8F64B2-7E04-B035-1D20-E70E1DA52651}"/>
              </a:ext>
            </a:extLst>
          </p:cNvPr>
          <p:cNvCxnSpPr>
            <a:cxnSpLocks/>
          </p:cNvCxnSpPr>
          <p:nvPr/>
        </p:nvCxnSpPr>
        <p:spPr>
          <a:xfrm flipH="1">
            <a:off x="7036904" y="2795352"/>
            <a:ext cx="354496" cy="0"/>
          </a:xfrm>
          <a:prstGeom prst="straightConnector1">
            <a:avLst/>
          </a:prstGeom>
          <a:noFill/>
          <a:ln w="19050" cap="flat" cmpd="sng">
            <a:solidFill>
              <a:srgbClr val="2F4A8A"/>
            </a:solidFill>
            <a:prstDash val="solid"/>
            <a:round/>
            <a:headEnd type="none" w="med" len="med"/>
            <a:tailEnd type="none" w="med" len="med"/>
          </a:ln>
        </p:spPr>
      </p:cxnSp>
      <p:cxnSp>
        <p:nvCxnSpPr>
          <p:cNvPr id="37" name="Google Shape;819;p33">
            <a:extLst>
              <a:ext uri="{FF2B5EF4-FFF2-40B4-BE49-F238E27FC236}">
                <a16:creationId xmlns:a16="http://schemas.microsoft.com/office/drawing/2014/main" id="{43C93E61-2C60-3E61-B828-E5DAAABF8428}"/>
              </a:ext>
            </a:extLst>
          </p:cNvPr>
          <p:cNvCxnSpPr>
            <a:cxnSpLocks/>
            <a:stCxn id="10" idx="6"/>
          </p:cNvCxnSpPr>
          <p:nvPr/>
        </p:nvCxnSpPr>
        <p:spPr>
          <a:xfrm>
            <a:off x="6987727" y="5386874"/>
            <a:ext cx="403673" cy="0"/>
          </a:xfrm>
          <a:prstGeom prst="straightConnector1">
            <a:avLst/>
          </a:prstGeom>
          <a:noFill/>
          <a:ln w="19050" cap="flat" cmpd="sng">
            <a:solidFill>
              <a:srgbClr val="2F4A8A"/>
            </a:solidFill>
            <a:prstDash val="solid"/>
            <a:round/>
            <a:headEnd type="none" w="med" len="med"/>
            <a:tailEnd type="none" w="med" len="med"/>
          </a:ln>
        </p:spPr>
      </p:cxnSp>
      <p:grpSp>
        <p:nvGrpSpPr>
          <p:cNvPr id="38" name="Google Shape;821;p33">
            <a:extLst>
              <a:ext uri="{FF2B5EF4-FFF2-40B4-BE49-F238E27FC236}">
                <a16:creationId xmlns:a16="http://schemas.microsoft.com/office/drawing/2014/main" id="{55AFCFD5-3870-C153-2AAF-E66A9EDDA99F}"/>
              </a:ext>
            </a:extLst>
          </p:cNvPr>
          <p:cNvGrpSpPr/>
          <p:nvPr/>
        </p:nvGrpSpPr>
        <p:grpSpPr>
          <a:xfrm>
            <a:off x="2945180" y="3733105"/>
            <a:ext cx="315868" cy="314217"/>
            <a:chOff x="5519949" y="2410089"/>
            <a:chExt cx="366139" cy="364183"/>
          </a:xfrm>
        </p:grpSpPr>
        <p:sp>
          <p:nvSpPr>
            <p:cNvPr id="39" name="Google Shape;822;p33">
              <a:extLst>
                <a:ext uri="{FF2B5EF4-FFF2-40B4-BE49-F238E27FC236}">
                  <a16:creationId xmlns:a16="http://schemas.microsoft.com/office/drawing/2014/main" id="{F9C24472-B233-E605-E80C-3B6868414248}"/>
                </a:ext>
              </a:extLst>
            </p:cNvPr>
            <p:cNvSpPr/>
            <p:nvPr/>
          </p:nvSpPr>
          <p:spPr>
            <a:xfrm>
              <a:off x="5598922" y="2410089"/>
              <a:ext cx="113774" cy="45253"/>
            </a:xfrm>
            <a:custGeom>
              <a:avLst/>
              <a:gdLst/>
              <a:ahLst/>
              <a:cxnLst/>
              <a:rect l="l" t="t" r="r" b="b"/>
              <a:pathLst>
                <a:path w="5584" h="2221" extrusionOk="0">
                  <a:moveTo>
                    <a:pt x="1" y="1"/>
                  </a:moveTo>
                  <a:lnTo>
                    <a:pt x="1" y="1690"/>
                  </a:lnTo>
                  <a:cubicBezTo>
                    <a:pt x="1" y="1979"/>
                    <a:pt x="242" y="2221"/>
                    <a:pt x="532" y="2221"/>
                  </a:cubicBezTo>
                  <a:lnTo>
                    <a:pt x="5052" y="2221"/>
                  </a:lnTo>
                  <a:cubicBezTo>
                    <a:pt x="5342" y="2221"/>
                    <a:pt x="5583" y="1979"/>
                    <a:pt x="5583" y="1690"/>
                  </a:cubicBezTo>
                  <a:lnTo>
                    <a:pt x="558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0" name="Google Shape;823;p33">
              <a:extLst>
                <a:ext uri="{FF2B5EF4-FFF2-40B4-BE49-F238E27FC236}">
                  <a16:creationId xmlns:a16="http://schemas.microsoft.com/office/drawing/2014/main" id="{AA179369-9AE5-F36A-53EA-347AD16C50D3}"/>
                </a:ext>
              </a:extLst>
            </p:cNvPr>
            <p:cNvSpPr/>
            <p:nvPr/>
          </p:nvSpPr>
          <p:spPr>
            <a:xfrm>
              <a:off x="5519949" y="2410089"/>
              <a:ext cx="271741" cy="364183"/>
            </a:xfrm>
            <a:custGeom>
              <a:avLst/>
              <a:gdLst/>
              <a:ahLst/>
              <a:cxnLst/>
              <a:rect l="l" t="t" r="r" b="b"/>
              <a:pathLst>
                <a:path w="13337" h="17874" extrusionOk="0">
                  <a:moveTo>
                    <a:pt x="9282" y="5261"/>
                  </a:moveTo>
                  <a:cubicBezTo>
                    <a:pt x="9974" y="5261"/>
                    <a:pt x="9974" y="6307"/>
                    <a:pt x="9282" y="6307"/>
                  </a:cubicBezTo>
                  <a:lnTo>
                    <a:pt x="4054" y="6307"/>
                  </a:lnTo>
                  <a:cubicBezTo>
                    <a:pt x="3362" y="6307"/>
                    <a:pt x="3362" y="5261"/>
                    <a:pt x="4054" y="5261"/>
                  </a:cubicBezTo>
                  <a:close/>
                  <a:moveTo>
                    <a:pt x="4009" y="7351"/>
                  </a:moveTo>
                  <a:cubicBezTo>
                    <a:pt x="4024" y="7351"/>
                    <a:pt x="4039" y="7351"/>
                    <a:pt x="4054" y="7352"/>
                  </a:cubicBezTo>
                  <a:lnTo>
                    <a:pt x="9282" y="7352"/>
                  </a:lnTo>
                  <a:cubicBezTo>
                    <a:pt x="9926" y="7384"/>
                    <a:pt x="9926" y="8350"/>
                    <a:pt x="9282" y="8398"/>
                  </a:cubicBezTo>
                  <a:lnTo>
                    <a:pt x="4054" y="8398"/>
                  </a:lnTo>
                  <a:cubicBezTo>
                    <a:pt x="4039" y="8399"/>
                    <a:pt x="4024" y="8399"/>
                    <a:pt x="4009" y="8399"/>
                  </a:cubicBezTo>
                  <a:cubicBezTo>
                    <a:pt x="3329" y="8399"/>
                    <a:pt x="3329" y="7351"/>
                    <a:pt x="4009" y="7351"/>
                  </a:cubicBezTo>
                  <a:close/>
                  <a:moveTo>
                    <a:pt x="4009" y="9442"/>
                  </a:moveTo>
                  <a:cubicBezTo>
                    <a:pt x="4024" y="9442"/>
                    <a:pt x="4039" y="9443"/>
                    <a:pt x="4054" y="9444"/>
                  </a:cubicBezTo>
                  <a:lnTo>
                    <a:pt x="9282" y="9444"/>
                  </a:lnTo>
                  <a:cubicBezTo>
                    <a:pt x="9926" y="9492"/>
                    <a:pt x="9926" y="10457"/>
                    <a:pt x="9282" y="10489"/>
                  </a:cubicBezTo>
                  <a:lnTo>
                    <a:pt x="4054" y="10489"/>
                  </a:lnTo>
                  <a:cubicBezTo>
                    <a:pt x="4039" y="10490"/>
                    <a:pt x="4024" y="10491"/>
                    <a:pt x="4009" y="10491"/>
                  </a:cubicBezTo>
                  <a:cubicBezTo>
                    <a:pt x="3329" y="10491"/>
                    <a:pt x="3329" y="9442"/>
                    <a:pt x="4009" y="9442"/>
                  </a:cubicBezTo>
                  <a:close/>
                  <a:moveTo>
                    <a:pt x="531" y="1"/>
                  </a:moveTo>
                  <a:cubicBezTo>
                    <a:pt x="241" y="1"/>
                    <a:pt x="0" y="242"/>
                    <a:pt x="0" y="531"/>
                  </a:cubicBezTo>
                  <a:lnTo>
                    <a:pt x="0" y="17342"/>
                  </a:lnTo>
                  <a:cubicBezTo>
                    <a:pt x="0" y="17632"/>
                    <a:pt x="241" y="17873"/>
                    <a:pt x="531" y="17873"/>
                  </a:cubicBezTo>
                  <a:lnTo>
                    <a:pt x="12805" y="17873"/>
                  </a:lnTo>
                  <a:cubicBezTo>
                    <a:pt x="13095" y="17857"/>
                    <a:pt x="13320" y="17632"/>
                    <a:pt x="13320" y="17342"/>
                  </a:cubicBezTo>
                  <a:lnTo>
                    <a:pt x="13320" y="13144"/>
                  </a:lnTo>
                  <a:lnTo>
                    <a:pt x="10971" y="15508"/>
                  </a:lnTo>
                  <a:cubicBezTo>
                    <a:pt x="10762" y="15717"/>
                    <a:pt x="10505" y="15878"/>
                    <a:pt x="10215" y="15959"/>
                  </a:cubicBezTo>
                  <a:lnTo>
                    <a:pt x="8703" y="16393"/>
                  </a:lnTo>
                  <a:cubicBezTo>
                    <a:pt x="8590" y="16425"/>
                    <a:pt x="8478" y="16441"/>
                    <a:pt x="8349" y="16441"/>
                  </a:cubicBezTo>
                  <a:cubicBezTo>
                    <a:pt x="7947" y="16441"/>
                    <a:pt x="7577" y="16248"/>
                    <a:pt x="7336" y="15927"/>
                  </a:cubicBezTo>
                  <a:cubicBezTo>
                    <a:pt x="7303" y="15878"/>
                    <a:pt x="7271" y="15830"/>
                    <a:pt x="7239" y="15766"/>
                  </a:cubicBezTo>
                  <a:lnTo>
                    <a:pt x="5357" y="15766"/>
                  </a:lnTo>
                  <a:cubicBezTo>
                    <a:pt x="5341" y="15767"/>
                    <a:pt x="5326" y="15767"/>
                    <a:pt x="5311" y="15767"/>
                  </a:cubicBezTo>
                  <a:cubicBezTo>
                    <a:pt x="4616" y="15767"/>
                    <a:pt x="4616" y="14719"/>
                    <a:pt x="5311" y="14719"/>
                  </a:cubicBezTo>
                  <a:cubicBezTo>
                    <a:pt x="5326" y="14719"/>
                    <a:pt x="5341" y="14719"/>
                    <a:pt x="5357" y="14720"/>
                  </a:cubicBezTo>
                  <a:lnTo>
                    <a:pt x="7159" y="14720"/>
                  </a:lnTo>
                  <a:lnTo>
                    <a:pt x="7561" y="13304"/>
                  </a:lnTo>
                  <a:cubicBezTo>
                    <a:pt x="7641" y="13015"/>
                    <a:pt x="7802" y="12757"/>
                    <a:pt x="8011" y="12548"/>
                  </a:cubicBezTo>
                  <a:lnTo>
                    <a:pt x="13336" y="7224"/>
                  </a:lnTo>
                  <a:lnTo>
                    <a:pt x="13336" y="531"/>
                  </a:lnTo>
                  <a:cubicBezTo>
                    <a:pt x="13336" y="242"/>
                    <a:pt x="13095" y="1"/>
                    <a:pt x="12821" y="1"/>
                  </a:cubicBezTo>
                  <a:lnTo>
                    <a:pt x="10505" y="1"/>
                  </a:lnTo>
                  <a:lnTo>
                    <a:pt x="10505" y="1690"/>
                  </a:lnTo>
                  <a:cubicBezTo>
                    <a:pt x="10505" y="2549"/>
                    <a:pt x="9813" y="3250"/>
                    <a:pt x="8957" y="3250"/>
                  </a:cubicBezTo>
                  <a:cubicBezTo>
                    <a:pt x="8948" y="3250"/>
                    <a:pt x="8938" y="3250"/>
                    <a:pt x="8928" y="3250"/>
                  </a:cubicBezTo>
                  <a:lnTo>
                    <a:pt x="4408" y="3250"/>
                  </a:lnTo>
                  <a:cubicBezTo>
                    <a:pt x="4398" y="3250"/>
                    <a:pt x="4388" y="3250"/>
                    <a:pt x="4379" y="3250"/>
                  </a:cubicBezTo>
                  <a:cubicBezTo>
                    <a:pt x="3523" y="3250"/>
                    <a:pt x="2831" y="2549"/>
                    <a:pt x="2831" y="1690"/>
                  </a:cubicBezTo>
                  <a:lnTo>
                    <a:pt x="283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1" name="Google Shape;824;p33">
              <a:extLst>
                <a:ext uri="{FF2B5EF4-FFF2-40B4-BE49-F238E27FC236}">
                  <a16:creationId xmlns:a16="http://schemas.microsoft.com/office/drawing/2014/main" id="{4C663EB0-E089-4E9B-B4BE-7D78551BB964}"/>
                </a:ext>
              </a:extLst>
            </p:cNvPr>
            <p:cNvSpPr/>
            <p:nvPr/>
          </p:nvSpPr>
          <p:spPr>
            <a:xfrm>
              <a:off x="5684599" y="2524984"/>
              <a:ext cx="201488" cy="198656"/>
            </a:xfrm>
            <a:custGeom>
              <a:avLst/>
              <a:gdLst/>
              <a:ahLst/>
              <a:cxnLst/>
              <a:rect l="l" t="t" r="r" b="b"/>
              <a:pathLst>
                <a:path w="9889" h="9750" extrusionOk="0">
                  <a:moveTo>
                    <a:pt x="8738" y="0"/>
                  </a:moveTo>
                  <a:cubicBezTo>
                    <a:pt x="8468" y="0"/>
                    <a:pt x="8199" y="105"/>
                    <a:pt x="7990" y="314"/>
                  </a:cubicBezTo>
                  <a:lnTo>
                    <a:pt x="654" y="7649"/>
                  </a:lnTo>
                  <a:cubicBezTo>
                    <a:pt x="477" y="7794"/>
                    <a:pt x="413" y="8212"/>
                    <a:pt x="349" y="8421"/>
                  </a:cubicBezTo>
                  <a:lnTo>
                    <a:pt x="43" y="9451"/>
                  </a:lnTo>
                  <a:cubicBezTo>
                    <a:pt x="1" y="9606"/>
                    <a:pt x="119" y="9749"/>
                    <a:pt x="269" y="9749"/>
                  </a:cubicBezTo>
                  <a:cubicBezTo>
                    <a:pt x="289" y="9749"/>
                    <a:pt x="311" y="9746"/>
                    <a:pt x="332" y="9741"/>
                  </a:cubicBezTo>
                  <a:lnTo>
                    <a:pt x="1378" y="9451"/>
                  </a:lnTo>
                  <a:cubicBezTo>
                    <a:pt x="1587" y="9371"/>
                    <a:pt x="1989" y="9306"/>
                    <a:pt x="2150" y="9129"/>
                  </a:cubicBezTo>
                  <a:lnTo>
                    <a:pt x="8553" y="2727"/>
                  </a:lnTo>
                  <a:lnTo>
                    <a:pt x="8553" y="4239"/>
                  </a:lnTo>
                  <a:lnTo>
                    <a:pt x="6301" y="6491"/>
                  </a:lnTo>
                  <a:cubicBezTo>
                    <a:pt x="5919" y="6873"/>
                    <a:pt x="6263" y="7397"/>
                    <a:pt x="6663" y="7397"/>
                  </a:cubicBezTo>
                  <a:cubicBezTo>
                    <a:pt x="6785" y="7397"/>
                    <a:pt x="6912" y="7348"/>
                    <a:pt x="7025" y="7231"/>
                  </a:cubicBezTo>
                  <a:lnTo>
                    <a:pt x="9438" y="4818"/>
                  </a:lnTo>
                  <a:cubicBezTo>
                    <a:pt x="9550" y="4721"/>
                    <a:pt x="9598" y="4593"/>
                    <a:pt x="9598" y="4448"/>
                  </a:cubicBezTo>
                  <a:lnTo>
                    <a:pt x="9598" y="1633"/>
                  </a:lnTo>
                  <a:cubicBezTo>
                    <a:pt x="9888" y="1215"/>
                    <a:pt x="9824" y="668"/>
                    <a:pt x="9470" y="314"/>
                  </a:cubicBezTo>
                  <a:lnTo>
                    <a:pt x="9486" y="314"/>
                  </a:lnTo>
                  <a:cubicBezTo>
                    <a:pt x="9277" y="105"/>
                    <a:pt x="9007" y="0"/>
                    <a:pt x="873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2" name="Google Shape;825;p33">
            <a:extLst>
              <a:ext uri="{FF2B5EF4-FFF2-40B4-BE49-F238E27FC236}">
                <a16:creationId xmlns:a16="http://schemas.microsoft.com/office/drawing/2014/main" id="{95BF475F-4701-9D09-200C-5F343E0C0BB5}"/>
              </a:ext>
            </a:extLst>
          </p:cNvPr>
          <p:cNvGrpSpPr/>
          <p:nvPr/>
        </p:nvGrpSpPr>
        <p:grpSpPr>
          <a:xfrm>
            <a:off x="2788099" y="1511455"/>
            <a:ext cx="314163" cy="314217"/>
            <a:chOff x="2540535" y="2410089"/>
            <a:chExt cx="364162" cy="364183"/>
          </a:xfrm>
        </p:grpSpPr>
        <p:sp>
          <p:nvSpPr>
            <p:cNvPr id="43" name="Google Shape;826;p33">
              <a:extLst>
                <a:ext uri="{FF2B5EF4-FFF2-40B4-BE49-F238E27FC236}">
                  <a16:creationId xmlns:a16="http://schemas.microsoft.com/office/drawing/2014/main" id="{B575F923-1020-ED74-6D68-1E976241952E}"/>
                </a:ext>
              </a:extLst>
            </p:cNvPr>
            <p:cNvSpPr/>
            <p:nvPr/>
          </p:nvSpPr>
          <p:spPr>
            <a:xfrm>
              <a:off x="2556916" y="2410089"/>
              <a:ext cx="331725" cy="134088"/>
            </a:xfrm>
            <a:custGeom>
              <a:avLst/>
              <a:gdLst/>
              <a:ahLst/>
              <a:cxnLst/>
              <a:rect l="l" t="t" r="r" b="b"/>
              <a:pathLst>
                <a:path w="16281" h="6581" extrusionOk="0">
                  <a:moveTo>
                    <a:pt x="12709" y="2128"/>
                  </a:moveTo>
                  <a:cubicBezTo>
                    <a:pt x="12963" y="2128"/>
                    <a:pt x="13216" y="2293"/>
                    <a:pt x="13240" y="2623"/>
                  </a:cubicBezTo>
                  <a:lnTo>
                    <a:pt x="13240" y="3089"/>
                  </a:lnTo>
                  <a:lnTo>
                    <a:pt x="13707" y="3089"/>
                  </a:lnTo>
                  <a:cubicBezTo>
                    <a:pt x="14366" y="3138"/>
                    <a:pt x="14366" y="4103"/>
                    <a:pt x="13707" y="4135"/>
                  </a:cubicBezTo>
                  <a:lnTo>
                    <a:pt x="13240" y="4135"/>
                  </a:lnTo>
                  <a:lnTo>
                    <a:pt x="13240" y="4618"/>
                  </a:lnTo>
                  <a:cubicBezTo>
                    <a:pt x="13216" y="4947"/>
                    <a:pt x="12963" y="5112"/>
                    <a:pt x="12709" y="5112"/>
                  </a:cubicBezTo>
                  <a:cubicBezTo>
                    <a:pt x="12456" y="5112"/>
                    <a:pt x="12203" y="4947"/>
                    <a:pt x="12178" y="4618"/>
                  </a:cubicBezTo>
                  <a:lnTo>
                    <a:pt x="12178" y="4135"/>
                  </a:lnTo>
                  <a:lnTo>
                    <a:pt x="11712" y="4135"/>
                  </a:lnTo>
                  <a:cubicBezTo>
                    <a:pt x="11052" y="4103"/>
                    <a:pt x="11052" y="3138"/>
                    <a:pt x="11712" y="3089"/>
                  </a:cubicBezTo>
                  <a:lnTo>
                    <a:pt x="12178" y="3089"/>
                  </a:lnTo>
                  <a:lnTo>
                    <a:pt x="12178" y="2623"/>
                  </a:lnTo>
                  <a:cubicBezTo>
                    <a:pt x="12203" y="2293"/>
                    <a:pt x="12456" y="2128"/>
                    <a:pt x="12709" y="2128"/>
                  </a:cubicBezTo>
                  <a:close/>
                  <a:moveTo>
                    <a:pt x="532" y="1"/>
                  </a:moveTo>
                  <a:cubicBezTo>
                    <a:pt x="242" y="1"/>
                    <a:pt x="1" y="242"/>
                    <a:pt x="1" y="531"/>
                  </a:cubicBezTo>
                  <a:lnTo>
                    <a:pt x="1" y="5213"/>
                  </a:lnTo>
                  <a:lnTo>
                    <a:pt x="7208" y="5213"/>
                  </a:lnTo>
                  <a:cubicBezTo>
                    <a:pt x="7867" y="5213"/>
                    <a:pt x="8478" y="5647"/>
                    <a:pt x="8688" y="6274"/>
                  </a:cubicBezTo>
                  <a:lnTo>
                    <a:pt x="8784" y="6580"/>
                  </a:lnTo>
                  <a:lnTo>
                    <a:pt x="16281" y="6580"/>
                  </a:lnTo>
                  <a:lnTo>
                    <a:pt x="16281" y="531"/>
                  </a:lnTo>
                  <a:cubicBezTo>
                    <a:pt x="16281" y="242"/>
                    <a:pt x="16039" y="1"/>
                    <a:pt x="1575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4" name="Google Shape;827;p33">
              <a:extLst>
                <a:ext uri="{FF2B5EF4-FFF2-40B4-BE49-F238E27FC236}">
                  <a16:creationId xmlns:a16="http://schemas.microsoft.com/office/drawing/2014/main" id="{EAF40887-39DB-45A4-1F7E-C179A3416DAE}"/>
                </a:ext>
              </a:extLst>
            </p:cNvPr>
            <p:cNvSpPr/>
            <p:nvPr/>
          </p:nvSpPr>
          <p:spPr>
            <a:xfrm>
              <a:off x="2540535" y="2537596"/>
              <a:ext cx="364162" cy="64263"/>
            </a:xfrm>
            <a:custGeom>
              <a:avLst/>
              <a:gdLst/>
              <a:ahLst/>
              <a:cxnLst/>
              <a:rect l="l" t="t" r="r" b="b"/>
              <a:pathLst>
                <a:path w="17873" h="3154" extrusionOk="0">
                  <a:moveTo>
                    <a:pt x="531" y="0"/>
                  </a:moveTo>
                  <a:cubicBezTo>
                    <a:pt x="242" y="0"/>
                    <a:pt x="16" y="226"/>
                    <a:pt x="0" y="515"/>
                  </a:cubicBezTo>
                  <a:lnTo>
                    <a:pt x="0" y="3153"/>
                  </a:lnTo>
                  <a:lnTo>
                    <a:pt x="17873" y="3153"/>
                  </a:lnTo>
                  <a:lnTo>
                    <a:pt x="17873" y="1883"/>
                  </a:lnTo>
                  <a:cubicBezTo>
                    <a:pt x="17873" y="1593"/>
                    <a:pt x="17631" y="1368"/>
                    <a:pt x="17342" y="1368"/>
                  </a:cubicBezTo>
                  <a:lnTo>
                    <a:pt x="8832" y="1368"/>
                  </a:lnTo>
                  <a:lnTo>
                    <a:pt x="8494" y="354"/>
                  </a:lnTo>
                  <a:cubicBezTo>
                    <a:pt x="8414" y="145"/>
                    <a:pt x="8221" y="0"/>
                    <a:pt x="799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5" name="Google Shape;828;p33">
              <a:extLst>
                <a:ext uri="{FF2B5EF4-FFF2-40B4-BE49-F238E27FC236}">
                  <a16:creationId xmlns:a16="http://schemas.microsoft.com/office/drawing/2014/main" id="{FC826210-EF8C-D58E-F1C3-CD4CAE33B624}"/>
                </a:ext>
              </a:extLst>
            </p:cNvPr>
            <p:cNvSpPr/>
            <p:nvPr/>
          </p:nvSpPr>
          <p:spPr>
            <a:xfrm>
              <a:off x="2540861" y="2623150"/>
              <a:ext cx="363836" cy="151121"/>
            </a:xfrm>
            <a:custGeom>
              <a:avLst/>
              <a:gdLst/>
              <a:ahLst/>
              <a:cxnLst/>
              <a:rect l="l" t="t" r="r" b="b"/>
              <a:pathLst>
                <a:path w="17857" h="7417" extrusionOk="0">
                  <a:moveTo>
                    <a:pt x="0" y="0"/>
                  </a:moveTo>
                  <a:lnTo>
                    <a:pt x="0" y="6885"/>
                  </a:lnTo>
                  <a:cubicBezTo>
                    <a:pt x="0" y="7175"/>
                    <a:pt x="226" y="7416"/>
                    <a:pt x="515" y="7416"/>
                  </a:cubicBezTo>
                  <a:lnTo>
                    <a:pt x="17326" y="7416"/>
                  </a:lnTo>
                  <a:cubicBezTo>
                    <a:pt x="17615" y="7416"/>
                    <a:pt x="17857" y="7175"/>
                    <a:pt x="17857" y="6885"/>
                  </a:cubicBezTo>
                  <a:lnTo>
                    <a:pt x="1785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46" name="Google Shape;829;p33">
            <a:extLst>
              <a:ext uri="{FF2B5EF4-FFF2-40B4-BE49-F238E27FC236}">
                <a16:creationId xmlns:a16="http://schemas.microsoft.com/office/drawing/2014/main" id="{4AF97F79-EAE4-25D2-B41F-B9EC5AA5D0F2}"/>
              </a:ext>
            </a:extLst>
          </p:cNvPr>
          <p:cNvGrpSpPr/>
          <p:nvPr/>
        </p:nvGrpSpPr>
        <p:grpSpPr>
          <a:xfrm>
            <a:off x="6067357" y="4620665"/>
            <a:ext cx="313600" cy="314199"/>
            <a:chOff x="1788682" y="1863548"/>
            <a:chExt cx="363510" cy="364162"/>
          </a:xfrm>
        </p:grpSpPr>
        <p:sp>
          <p:nvSpPr>
            <p:cNvPr id="47" name="Google Shape;830;p33">
              <a:extLst>
                <a:ext uri="{FF2B5EF4-FFF2-40B4-BE49-F238E27FC236}">
                  <a16:creationId xmlns:a16="http://schemas.microsoft.com/office/drawing/2014/main" id="{6BEA523C-81E0-8D19-5F93-B1FDF3C27758}"/>
                </a:ext>
              </a:extLst>
            </p:cNvPr>
            <p:cNvSpPr/>
            <p:nvPr/>
          </p:nvSpPr>
          <p:spPr>
            <a:xfrm>
              <a:off x="1913234" y="2184087"/>
              <a:ext cx="238958" cy="43623"/>
            </a:xfrm>
            <a:custGeom>
              <a:avLst/>
              <a:gdLst/>
              <a:ahLst/>
              <a:cxnLst/>
              <a:rect l="l" t="t" r="r" b="b"/>
              <a:pathLst>
                <a:path w="11728" h="2141" extrusionOk="0">
                  <a:moveTo>
                    <a:pt x="1400" y="1"/>
                  </a:moveTo>
                  <a:cubicBezTo>
                    <a:pt x="1142" y="837"/>
                    <a:pt x="676" y="1577"/>
                    <a:pt x="0" y="2140"/>
                  </a:cubicBezTo>
                  <a:lnTo>
                    <a:pt x="11197" y="2140"/>
                  </a:lnTo>
                  <a:cubicBezTo>
                    <a:pt x="11486" y="2140"/>
                    <a:pt x="11728" y="1899"/>
                    <a:pt x="11728" y="1610"/>
                  </a:cubicBezTo>
                  <a:lnTo>
                    <a:pt x="11728"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8" name="Google Shape;831;p33">
              <a:extLst>
                <a:ext uri="{FF2B5EF4-FFF2-40B4-BE49-F238E27FC236}">
                  <a16:creationId xmlns:a16="http://schemas.microsoft.com/office/drawing/2014/main" id="{9A0AB824-D462-CAD8-DCD3-4C9870F97AB5}"/>
                </a:ext>
              </a:extLst>
            </p:cNvPr>
            <p:cNvSpPr/>
            <p:nvPr/>
          </p:nvSpPr>
          <p:spPr>
            <a:xfrm>
              <a:off x="2066617" y="2091992"/>
              <a:ext cx="21659" cy="21007"/>
            </a:xfrm>
            <a:custGeom>
              <a:avLst/>
              <a:gdLst/>
              <a:ahLst/>
              <a:cxnLst/>
              <a:rect l="l" t="t" r="r" b="b"/>
              <a:pathLst>
                <a:path w="1063" h="1031" extrusionOk="0">
                  <a:moveTo>
                    <a:pt x="1" y="1"/>
                  </a:moveTo>
                  <a:lnTo>
                    <a:pt x="1" y="1030"/>
                  </a:lnTo>
                  <a:lnTo>
                    <a:pt x="532" y="1030"/>
                  </a:lnTo>
                  <a:cubicBezTo>
                    <a:pt x="821" y="1030"/>
                    <a:pt x="1047" y="805"/>
                    <a:pt x="1063" y="515"/>
                  </a:cubicBezTo>
                  <a:cubicBezTo>
                    <a:pt x="1063" y="226"/>
                    <a:pt x="821" y="1"/>
                    <a:pt x="5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49" name="Google Shape;832;p33">
              <a:extLst>
                <a:ext uri="{FF2B5EF4-FFF2-40B4-BE49-F238E27FC236}">
                  <a16:creationId xmlns:a16="http://schemas.microsoft.com/office/drawing/2014/main" id="{7A52F301-6711-7A01-3853-35B210C9C4EF}"/>
                </a:ext>
              </a:extLst>
            </p:cNvPr>
            <p:cNvSpPr/>
            <p:nvPr/>
          </p:nvSpPr>
          <p:spPr>
            <a:xfrm>
              <a:off x="2020081" y="2091992"/>
              <a:ext cx="25265" cy="21007"/>
            </a:xfrm>
            <a:custGeom>
              <a:avLst/>
              <a:gdLst/>
              <a:ahLst/>
              <a:cxnLst/>
              <a:rect l="l" t="t" r="r" b="b"/>
              <a:pathLst>
                <a:path w="1240" h="1031" extrusionOk="0">
                  <a:moveTo>
                    <a:pt x="692" y="1"/>
                  </a:moveTo>
                  <a:cubicBezTo>
                    <a:pt x="1" y="1"/>
                    <a:pt x="1" y="1030"/>
                    <a:pt x="692" y="1030"/>
                  </a:cubicBezTo>
                  <a:lnTo>
                    <a:pt x="1239" y="1030"/>
                  </a:lnTo>
                  <a:lnTo>
                    <a:pt x="1239"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0" name="Google Shape;833;p33">
              <a:extLst>
                <a:ext uri="{FF2B5EF4-FFF2-40B4-BE49-F238E27FC236}">
                  <a16:creationId xmlns:a16="http://schemas.microsoft.com/office/drawing/2014/main" id="{5E8FE631-1FBF-1789-6180-F09895174B23}"/>
                </a:ext>
              </a:extLst>
            </p:cNvPr>
            <p:cNvSpPr/>
            <p:nvPr/>
          </p:nvSpPr>
          <p:spPr>
            <a:xfrm>
              <a:off x="2020081" y="2006438"/>
              <a:ext cx="25265" cy="21333"/>
            </a:xfrm>
            <a:custGeom>
              <a:avLst/>
              <a:gdLst/>
              <a:ahLst/>
              <a:cxnLst/>
              <a:rect l="l" t="t" r="r" b="b"/>
              <a:pathLst>
                <a:path w="1240" h="1047" extrusionOk="0">
                  <a:moveTo>
                    <a:pt x="692" y="1"/>
                  </a:moveTo>
                  <a:cubicBezTo>
                    <a:pt x="1" y="1"/>
                    <a:pt x="1" y="1046"/>
                    <a:pt x="692" y="1046"/>
                  </a:cubicBezTo>
                  <a:lnTo>
                    <a:pt x="1239" y="1046"/>
                  </a:lnTo>
                  <a:lnTo>
                    <a:pt x="1239"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1" name="Google Shape;834;p33">
              <a:extLst>
                <a:ext uri="{FF2B5EF4-FFF2-40B4-BE49-F238E27FC236}">
                  <a16:creationId xmlns:a16="http://schemas.microsoft.com/office/drawing/2014/main" id="{60E95D4F-7928-C05C-B3B9-2374BEBAB0A5}"/>
                </a:ext>
              </a:extLst>
            </p:cNvPr>
            <p:cNvSpPr/>
            <p:nvPr/>
          </p:nvSpPr>
          <p:spPr>
            <a:xfrm>
              <a:off x="2066617" y="2006438"/>
              <a:ext cx="21659" cy="21333"/>
            </a:xfrm>
            <a:custGeom>
              <a:avLst/>
              <a:gdLst/>
              <a:ahLst/>
              <a:cxnLst/>
              <a:rect l="l" t="t" r="r" b="b"/>
              <a:pathLst>
                <a:path w="1063" h="1047" extrusionOk="0">
                  <a:moveTo>
                    <a:pt x="1" y="1"/>
                  </a:moveTo>
                  <a:lnTo>
                    <a:pt x="1" y="1046"/>
                  </a:lnTo>
                  <a:lnTo>
                    <a:pt x="532" y="1046"/>
                  </a:lnTo>
                  <a:cubicBezTo>
                    <a:pt x="821" y="1046"/>
                    <a:pt x="1047" y="805"/>
                    <a:pt x="1063" y="516"/>
                  </a:cubicBezTo>
                  <a:cubicBezTo>
                    <a:pt x="1047" y="242"/>
                    <a:pt x="821" y="1"/>
                    <a:pt x="5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2" name="Google Shape;835;p33">
              <a:extLst>
                <a:ext uri="{FF2B5EF4-FFF2-40B4-BE49-F238E27FC236}">
                  <a16:creationId xmlns:a16="http://schemas.microsoft.com/office/drawing/2014/main" id="{91BC92FF-CEBB-0471-9047-4222EB6AAFE7}"/>
                </a:ext>
              </a:extLst>
            </p:cNvPr>
            <p:cNvSpPr/>
            <p:nvPr/>
          </p:nvSpPr>
          <p:spPr>
            <a:xfrm>
              <a:off x="2020081" y="1921230"/>
              <a:ext cx="25265" cy="20986"/>
            </a:xfrm>
            <a:custGeom>
              <a:avLst/>
              <a:gdLst/>
              <a:ahLst/>
              <a:cxnLst/>
              <a:rect l="l" t="t" r="r" b="b"/>
              <a:pathLst>
                <a:path w="1240" h="1030" extrusionOk="0">
                  <a:moveTo>
                    <a:pt x="692" y="0"/>
                  </a:moveTo>
                  <a:cubicBezTo>
                    <a:pt x="1" y="0"/>
                    <a:pt x="1" y="1030"/>
                    <a:pt x="692" y="1030"/>
                  </a:cubicBezTo>
                  <a:lnTo>
                    <a:pt x="1239" y="1030"/>
                  </a:lnTo>
                  <a:lnTo>
                    <a:pt x="1239"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3" name="Google Shape;836;p33">
              <a:extLst>
                <a:ext uri="{FF2B5EF4-FFF2-40B4-BE49-F238E27FC236}">
                  <a16:creationId xmlns:a16="http://schemas.microsoft.com/office/drawing/2014/main" id="{236AFC55-20FF-9B9B-1A86-454DC16BC403}"/>
                </a:ext>
              </a:extLst>
            </p:cNvPr>
            <p:cNvSpPr/>
            <p:nvPr/>
          </p:nvSpPr>
          <p:spPr>
            <a:xfrm>
              <a:off x="2066617" y="1921230"/>
              <a:ext cx="21659" cy="21312"/>
            </a:xfrm>
            <a:custGeom>
              <a:avLst/>
              <a:gdLst/>
              <a:ahLst/>
              <a:cxnLst/>
              <a:rect l="l" t="t" r="r" b="b"/>
              <a:pathLst>
                <a:path w="1063" h="1046" extrusionOk="0">
                  <a:moveTo>
                    <a:pt x="1" y="0"/>
                  </a:moveTo>
                  <a:lnTo>
                    <a:pt x="1" y="1046"/>
                  </a:lnTo>
                  <a:lnTo>
                    <a:pt x="532" y="1046"/>
                  </a:lnTo>
                  <a:cubicBezTo>
                    <a:pt x="821" y="1030"/>
                    <a:pt x="1047" y="805"/>
                    <a:pt x="1063" y="515"/>
                  </a:cubicBezTo>
                  <a:cubicBezTo>
                    <a:pt x="1047" y="225"/>
                    <a:pt x="821" y="0"/>
                    <a:pt x="53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4" name="Google Shape;837;p33">
              <a:extLst>
                <a:ext uri="{FF2B5EF4-FFF2-40B4-BE49-F238E27FC236}">
                  <a16:creationId xmlns:a16="http://schemas.microsoft.com/office/drawing/2014/main" id="{A0F091ED-F9A1-6D34-AE71-D75DE9D9502F}"/>
                </a:ext>
              </a:extLst>
            </p:cNvPr>
            <p:cNvSpPr/>
            <p:nvPr/>
          </p:nvSpPr>
          <p:spPr>
            <a:xfrm>
              <a:off x="1938459" y="1921230"/>
              <a:ext cx="21659" cy="21312"/>
            </a:xfrm>
            <a:custGeom>
              <a:avLst/>
              <a:gdLst/>
              <a:ahLst/>
              <a:cxnLst/>
              <a:rect l="l" t="t" r="r" b="b"/>
              <a:pathLst>
                <a:path w="1063" h="1046" extrusionOk="0">
                  <a:moveTo>
                    <a:pt x="1" y="0"/>
                  </a:moveTo>
                  <a:lnTo>
                    <a:pt x="1" y="1046"/>
                  </a:lnTo>
                  <a:lnTo>
                    <a:pt x="548" y="1046"/>
                  </a:lnTo>
                  <a:cubicBezTo>
                    <a:pt x="837" y="1030"/>
                    <a:pt x="1063" y="805"/>
                    <a:pt x="1063" y="515"/>
                  </a:cubicBezTo>
                  <a:cubicBezTo>
                    <a:pt x="1063" y="225"/>
                    <a:pt x="837" y="0"/>
                    <a:pt x="54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5" name="Google Shape;838;p33">
              <a:extLst>
                <a:ext uri="{FF2B5EF4-FFF2-40B4-BE49-F238E27FC236}">
                  <a16:creationId xmlns:a16="http://schemas.microsoft.com/office/drawing/2014/main" id="{0C940365-2242-64FF-95E9-B76A4542C909}"/>
                </a:ext>
              </a:extLst>
            </p:cNvPr>
            <p:cNvSpPr/>
            <p:nvPr/>
          </p:nvSpPr>
          <p:spPr>
            <a:xfrm>
              <a:off x="1892248" y="1921230"/>
              <a:ext cx="24939" cy="20986"/>
            </a:xfrm>
            <a:custGeom>
              <a:avLst/>
              <a:gdLst/>
              <a:ahLst/>
              <a:cxnLst/>
              <a:rect l="l" t="t" r="r" b="b"/>
              <a:pathLst>
                <a:path w="1224" h="1030" extrusionOk="0">
                  <a:moveTo>
                    <a:pt x="692" y="0"/>
                  </a:moveTo>
                  <a:cubicBezTo>
                    <a:pt x="1" y="0"/>
                    <a:pt x="1" y="1030"/>
                    <a:pt x="692" y="1030"/>
                  </a:cubicBezTo>
                  <a:lnTo>
                    <a:pt x="1223" y="1030"/>
                  </a:lnTo>
                  <a:lnTo>
                    <a:pt x="122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6" name="Google Shape;839;p33">
              <a:extLst>
                <a:ext uri="{FF2B5EF4-FFF2-40B4-BE49-F238E27FC236}">
                  <a16:creationId xmlns:a16="http://schemas.microsoft.com/office/drawing/2014/main" id="{4DE0E324-8F03-01EE-CE19-15A3B6124ADB}"/>
                </a:ext>
              </a:extLst>
            </p:cNvPr>
            <p:cNvSpPr/>
            <p:nvPr/>
          </p:nvSpPr>
          <p:spPr>
            <a:xfrm>
              <a:off x="1938459" y="2091992"/>
              <a:ext cx="21659" cy="21007"/>
            </a:xfrm>
            <a:custGeom>
              <a:avLst/>
              <a:gdLst/>
              <a:ahLst/>
              <a:cxnLst/>
              <a:rect l="l" t="t" r="r" b="b"/>
              <a:pathLst>
                <a:path w="1063" h="1031" extrusionOk="0">
                  <a:moveTo>
                    <a:pt x="1" y="1"/>
                  </a:moveTo>
                  <a:lnTo>
                    <a:pt x="1" y="1030"/>
                  </a:lnTo>
                  <a:lnTo>
                    <a:pt x="548" y="1030"/>
                  </a:lnTo>
                  <a:cubicBezTo>
                    <a:pt x="837" y="1030"/>
                    <a:pt x="1063" y="805"/>
                    <a:pt x="1063" y="515"/>
                  </a:cubicBezTo>
                  <a:cubicBezTo>
                    <a:pt x="1063" y="226"/>
                    <a:pt x="837" y="1"/>
                    <a:pt x="54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7" name="Google Shape;840;p33">
              <a:extLst>
                <a:ext uri="{FF2B5EF4-FFF2-40B4-BE49-F238E27FC236}">
                  <a16:creationId xmlns:a16="http://schemas.microsoft.com/office/drawing/2014/main" id="{DF5055FD-ECAA-6416-2BE7-EDA274C05490}"/>
                </a:ext>
              </a:extLst>
            </p:cNvPr>
            <p:cNvSpPr/>
            <p:nvPr/>
          </p:nvSpPr>
          <p:spPr>
            <a:xfrm>
              <a:off x="1892248" y="2006438"/>
              <a:ext cx="24939" cy="21333"/>
            </a:xfrm>
            <a:custGeom>
              <a:avLst/>
              <a:gdLst/>
              <a:ahLst/>
              <a:cxnLst/>
              <a:rect l="l" t="t" r="r" b="b"/>
              <a:pathLst>
                <a:path w="1224" h="1047" extrusionOk="0">
                  <a:moveTo>
                    <a:pt x="692" y="1"/>
                  </a:moveTo>
                  <a:cubicBezTo>
                    <a:pt x="1" y="1"/>
                    <a:pt x="1" y="1046"/>
                    <a:pt x="692" y="1046"/>
                  </a:cubicBezTo>
                  <a:lnTo>
                    <a:pt x="1223" y="1046"/>
                  </a:lnTo>
                  <a:lnTo>
                    <a:pt x="122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8" name="Google Shape;841;p33">
              <a:extLst>
                <a:ext uri="{FF2B5EF4-FFF2-40B4-BE49-F238E27FC236}">
                  <a16:creationId xmlns:a16="http://schemas.microsoft.com/office/drawing/2014/main" id="{B41F807C-994A-BDDC-82FE-0E70FF970800}"/>
                </a:ext>
              </a:extLst>
            </p:cNvPr>
            <p:cNvSpPr/>
            <p:nvPr/>
          </p:nvSpPr>
          <p:spPr>
            <a:xfrm>
              <a:off x="1938459" y="2006438"/>
              <a:ext cx="21659" cy="21333"/>
            </a:xfrm>
            <a:custGeom>
              <a:avLst/>
              <a:gdLst/>
              <a:ahLst/>
              <a:cxnLst/>
              <a:rect l="l" t="t" r="r" b="b"/>
              <a:pathLst>
                <a:path w="1063" h="1047" extrusionOk="0">
                  <a:moveTo>
                    <a:pt x="1" y="1"/>
                  </a:moveTo>
                  <a:lnTo>
                    <a:pt x="1" y="1046"/>
                  </a:lnTo>
                  <a:lnTo>
                    <a:pt x="548" y="1046"/>
                  </a:lnTo>
                  <a:cubicBezTo>
                    <a:pt x="837" y="1046"/>
                    <a:pt x="1063" y="805"/>
                    <a:pt x="1063" y="516"/>
                  </a:cubicBezTo>
                  <a:cubicBezTo>
                    <a:pt x="1063" y="242"/>
                    <a:pt x="837" y="1"/>
                    <a:pt x="54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59" name="Google Shape;842;p33">
              <a:extLst>
                <a:ext uri="{FF2B5EF4-FFF2-40B4-BE49-F238E27FC236}">
                  <a16:creationId xmlns:a16="http://schemas.microsoft.com/office/drawing/2014/main" id="{7CCA82ED-7A7B-3363-C098-7B664D4AE872}"/>
                </a:ext>
              </a:extLst>
            </p:cNvPr>
            <p:cNvSpPr/>
            <p:nvPr/>
          </p:nvSpPr>
          <p:spPr>
            <a:xfrm>
              <a:off x="1834567" y="1863548"/>
              <a:ext cx="317300" cy="299268"/>
            </a:xfrm>
            <a:custGeom>
              <a:avLst/>
              <a:gdLst/>
              <a:ahLst/>
              <a:cxnLst/>
              <a:rect l="l" t="t" r="r" b="b"/>
              <a:pathLst>
                <a:path w="15573" h="14688" extrusionOk="0">
                  <a:moveTo>
                    <a:pt x="5705" y="1785"/>
                  </a:moveTo>
                  <a:cubicBezTo>
                    <a:pt x="6564" y="1785"/>
                    <a:pt x="7272" y="2481"/>
                    <a:pt x="7272" y="3346"/>
                  </a:cubicBezTo>
                  <a:cubicBezTo>
                    <a:pt x="7272" y="4221"/>
                    <a:pt x="6548" y="4923"/>
                    <a:pt x="5676" y="4923"/>
                  </a:cubicBezTo>
                  <a:cubicBezTo>
                    <a:pt x="5667" y="4923"/>
                    <a:pt x="5657" y="4923"/>
                    <a:pt x="5647" y="4923"/>
                  </a:cubicBezTo>
                  <a:lnTo>
                    <a:pt x="3523" y="4923"/>
                  </a:lnTo>
                  <a:cubicBezTo>
                    <a:pt x="2671" y="4890"/>
                    <a:pt x="2011" y="4199"/>
                    <a:pt x="2011" y="3346"/>
                  </a:cubicBezTo>
                  <a:cubicBezTo>
                    <a:pt x="2011" y="2510"/>
                    <a:pt x="2671" y="1818"/>
                    <a:pt x="3523" y="1786"/>
                  </a:cubicBezTo>
                  <a:lnTo>
                    <a:pt x="5647" y="1786"/>
                  </a:lnTo>
                  <a:cubicBezTo>
                    <a:pt x="5666" y="1785"/>
                    <a:pt x="5686" y="1785"/>
                    <a:pt x="5705" y="1785"/>
                  </a:cubicBezTo>
                  <a:close/>
                  <a:moveTo>
                    <a:pt x="9739" y="1785"/>
                  </a:moveTo>
                  <a:cubicBezTo>
                    <a:pt x="9759" y="1785"/>
                    <a:pt x="9778" y="1785"/>
                    <a:pt x="9797" y="1786"/>
                  </a:cubicBezTo>
                  <a:lnTo>
                    <a:pt x="11921" y="1786"/>
                  </a:lnTo>
                  <a:cubicBezTo>
                    <a:pt x="12773" y="1818"/>
                    <a:pt x="13433" y="2510"/>
                    <a:pt x="13433" y="3346"/>
                  </a:cubicBezTo>
                  <a:cubicBezTo>
                    <a:pt x="13433" y="4199"/>
                    <a:pt x="12773" y="4890"/>
                    <a:pt x="11921" y="4923"/>
                  </a:cubicBezTo>
                  <a:lnTo>
                    <a:pt x="9797" y="4923"/>
                  </a:lnTo>
                  <a:cubicBezTo>
                    <a:pt x="9787" y="4923"/>
                    <a:pt x="9778" y="4923"/>
                    <a:pt x="9768" y="4923"/>
                  </a:cubicBezTo>
                  <a:cubicBezTo>
                    <a:pt x="8896" y="4923"/>
                    <a:pt x="8173" y="4221"/>
                    <a:pt x="8173" y="3346"/>
                  </a:cubicBezTo>
                  <a:cubicBezTo>
                    <a:pt x="8173" y="2481"/>
                    <a:pt x="8880" y="1785"/>
                    <a:pt x="9739" y="1785"/>
                  </a:cubicBezTo>
                  <a:close/>
                  <a:moveTo>
                    <a:pt x="5705" y="5967"/>
                  </a:moveTo>
                  <a:cubicBezTo>
                    <a:pt x="6564" y="5967"/>
                    <a:pt x="7272" y="6664"/>
                    <a:pt x="7272" y="7545"/>
                  </a:cubicBezTo>
                  <a:cubicBezTo>
                    <a:pt x="7272" y="8410"/>
                    <a:pt x="6564" y="9106"/>
                    <a:pt x="5705" y="9106"/>
                  </a:cubicBezTo>
                  <a:cubicBezTo>
                    <a:pt x="5686" y="9106"/>
                    <a:pt x="5666" y="9106"/>
                    <a:pt x="5647" y="9105"/>
                  </a:cubicBezTo>
                  <a:lnTo>
                    <a:pt x="3523" y="9105"/>
                  </a:lnTo>
                  <a:cubicBezTo>
                    <a:pt x="2671" y="9073"/>
                    <a:pt x="2011" y="8381"/>
                    <a:pt x="2011" y="7545"/>
                  </a:cubicBezTo>
                  <a:cubicBezTo>
                    <a:pt x="2011" y="6692"/>
                    <a:pt x="2671" y="6000"/>
                    <a:pt x="3523" y="5968"/>
                  </a:cubicBezTo>
                  <a:lnTo>
                    <a:pt x="5647" y="5968"/>
                  </a:lnTo>
                  <a:cubicBezTo>
                    <a:pt x="5666" y="5968"/>
                    <a:pt x="5686" y="5967"/>
                    <a:pt x="5705" y="5967"/>
                  </a:cubicBezTo>
                  <a:close/>
                  <a:moveTo>
                    <a:pt x="9739" y="5967"/>
                  </a:moveTo>
                  <a:cubicBezTo>
                    <a:pt x="9759" y="5967"/>
                    <a:pt x="9778" y="5968"/>
                    <a:pt x="9797" y="5968"/>
                  </a:cubicBezTo>
                  <a:lnTo>
                    <a:pt x="11921" y="5968"/>
                  </a:lnTo>
                  <a:cubicBezTo>
                    <a:pt x="12773" y="6000"/>
                    <a:pt x="13433" y="6692"/>
                    <a:pt x="13433" y="7545"/>
                  </a:cubicBezTo>
                  <a:cubicBezTo>
                    <a:pt x="13433" y="8381"/>
                    <a:pt x="12773" y="9073"/>
                    <a:pt x="11921" y="9105"/>
                  </a:cubicBezTo>
                  <a:lnTo>
                    <a:pt x="9797" y="9105"/>
                  </a:lnTo>
                  <a:cubicBezTo>
                    <a:pt x="9778" y="9106"/>
                    <a:pt x="9759" y="9106"/>
                    <a:pt x="9739" y="9106"/>
                  </a:cubicBezTo>
                  <a:cubicBezTo>
                    <a:pt x="8880" y="9106"/>
                    <a:pt x="8173" y="8410"/>
                    <a:pt x="8173" y="7545"/>
                  </a:cubicBezTo>
                  <a:cubicBezTo>
                    <a:pt x="8173" y="6664"/>
                    <a:pt x="8880" y="5967"/>
                    <a:pt x="9739" y="5967"/>
                  </a:cubicBezTo>
                  <a:close/>
                  <a:moveTo>
                    <a:pt x="9739" y="10166"/>
                  </a:moveTo>
                  <a:cubicBezTo>
                    <a:pt x="9759" y="10166"/>
                    <a:pt x="9778" y="10166"/>
                    <a:pt x="9797" y="10167"/>
                  </a:cubicBezTo>
                  <a:lnTo>
                    <a:pt x="11921" y="10167"/>
                  </a:lnTo>
                  <a:cubicBezTo>
                    <a:pt x="12773" y="10183"/>
                    <a:pt x="13433" y="10875"/>
                    <a:pt x="13433" y="11727"/>
                  </a:cubicBezTo>
                  <a:cubicBezTo>
                    <a:pt x="13433" y="12564"/>
                    <a:pt x="12773" y="13256"/>
                    <a:pt x="11921" y="13288"/>
                  </a:cubicBezTo>
                  <a:lnTo>
                    <a:pt x="9797" y="13288"/>
                  </a:lnTo>
                  <a:cubicBezTo>
                    <a:pt x="9778" y="13288"/>
                    <a:pt x="9759" y="13289"/>
                    <a:pt x="9739" y="13289"/>
                  </a:cubicBezTo>
                  <a:cubicBezTo>
                    <a:pt x="8880" y="13289"/>
                    <a:pt x="8173" y="12593"/>
                    <a:pt x="8173" y="11727"/>
                  </a:cubicBezTo>
                  <a:cubicBezTo>
                    <a:pt x="8173" y="10862"/>
                    <a:pt x="8880" y="10166"/>
                    <a:pt x="9739" y="10166"/>
                  </a:cubicBezTo>
                  <a:close/>
                  <a:moveTo>
                    <a:pt x="515" y="0"/>
                  </a:moveTo>
                  <a:cubicBezTo>
                    <a:pt x="226" y="0"/>
                    <a:pt x="0" y="241"/>
                    <a:pt x="0" y="531"/>
                  </a:cubicBezTo>
                  <a:lnTo>
                    <a:pt x="0" y="10296"/>
                  </a:lnTo>
                  <a:cubicBezTo>
                    <a:pt x="350" y="10205"/>
                    <a:pt x="705" y="10161"/>
                    <a:pt x="1058" y="10161"/>
                  </a:cubicBezTo>
                  <a:cubicBezTo>
                    <a:pt x="1584" y="10161"/>
                    <a:pt x="2107" y="10258"/>
                    <a:pt x="2606" y="10440"/>
                  </a:cubicBezTo>
                  <a:cubicBezTo>
                    <a:pt x="2863" y="10275"/>
                    <a:pt x="3147" y="10165"/>
                    <a:pt x="3446" y="10165"/>
                  </a:cubicBezTo>
                  <a:cubicBezTo>
                    <a:pt x="3467" y="10165"/>
                    <a:pt x="3487" y="10166"/>
                    <a:pt x="3507" y="10167"/>
                  </a:cubicBezTo>
                  <a:lnTo>
                    <a:pt x="5631" y="10167"/>
                  </a:lnTo>
                  <a:cubicBezTo>
                    <a:pt x="5650" y="10166"/>
                    <a:pt x="5670" y="10166"/>
                    <a:pt x="5689" y="10166"/>
                  </a:cubicBezTo>
                  <a:cubicBezTo>
                    <a:pt x="6548" y="10166"/>
                    <a:pt x="7256" y="10862"/>
                    <a:pt x="7256" y="11727"/>
                  </a:cubicBezTo>
                  <a:cubicBezTo>
                    <a:pt x="7256" y="12593"/>
                    <a:pt x="6548" y="13289"/>
                    <a:pt x="5689" y="13289"/>
                  </a:cubicBezTo>
                  <a:cubicBezTo>
                    <a:pt x="5670" y="13289"/>
                    <a:pt x="5650" y="13288"/>
                    <a:pt x="5631" y="13288"/>
                  </a:cubicBezTo>
                  <a:lnTo>
                    <a:pt x="5229" y="13288"/>
                  </a:lnTo>
                  <a:cubicBezTo>
                    <a:pt x="5357" y="13690"/>
                    <a:pt x="5422" y="14108"/>
                    <a:pt x="5406" y="14526"/>
                  </a:cubicBezTo>
                  <a:lnTo>
                    <a:pt x="5406" y="14687"/>
                  </a:lnTo>
                  <a:lnTo>
                    <a:pt x="15572" y="14687"/>
                  </a:lnTo>
                  <a:lnTo>
                    <a:pt x="15572" y="531"/>
                  </a:lnTo>
                  <a:cubicBezTo>
                    <a:pt x="15572" y="241"/>
                    <a:pt x="15347" y="0"/>
                    <a:pt x="1505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0" name="Google Shape;843;p33">
              <a:extLst>
                <a:ext uri="{FF2B5EF4-FFF2-40B4-BE49-F238E27FC236}">
                  <a16:creationId xmlns:a16="http://schemas.microsoft.com/office/drawing/2014/main" id="{16B49E51-9F0F-7E10-3940-28135CA2A421}"/>
                </a:ext>
              </a:extLst>
            </p:cNvPr>
            <p:cNvSpPr/>
            <p:nvPr/>
          </p:nvSpPr>
          <p:spPr>
            <a:xfrm>
              <a:off x="1788682" y="2092318"/>
              <a:ext cx="134719" cy="134414"/>
            </a:xfrm>
            <a:custGeom>
              <a:avLst/>
              <a:gdLst/>
              <a:ahLst/>
              <a:cxnLst/>
              <a:rect l="l" t="t" r="r" b="b"/>
              <a:pathLst>
                <a:path w="6612" h="6597" extrusionOk="0">
                  <a:moveTo>
                    <a:pt x="2783" y="1"/>
                  </a:moveTo>
                  <a:cubicBezTo>
                    <a:pt x="1352" y="226"/>
                    <a:pt x="242" y="1352"/>
                    <a:pt x="0" y="2784"/>
                  </a:cubicBezTo>
                  <a:lnTo>
                    <a:pt x="1271" y="2784"/>
                  </a:lnTo>
                  <a:cubicBezTo>
                    <a:pt x="1276" y="2783"/>
                    <a:pt x="1282" y="2783"/>
                    <a:pt x="1287" y="2783"/>
                  </a:cubicBezTo>
                  <a:cubicBezTo>
                    <a:pt x="1963" y="2783"/>
                    <a:pt x="1958" y="3813"/>
                    <a:pt x="1271" y="3829"/>
                  </a:cubicBezTo>
                  <a:lnTo>
                    <a:pt x="16" y="3829"/>
                  </a:lnTo>
                  <a:cubicBezTo>
                    <a:pt x="242" y="5245"/>
                    <a:pt x="1352" y="6371"/>
                    <a:pt x="2783" y="6596"/>
                  </a:cubicBezTo>
                  <a:lnTo>
                    <a:pt x="2783" y="5341"/>
                  </a:lnTo>
                  <a:cubicBezTo>
                    <a:pt x="2759" y="4963"/>
                    <a:pt x="3033" y="4774"/>
                    <a:pt x="3306" y="4774"/>
                  </a:cubicBezTo>
                  <a:cubicBezTo>
                    <a:pt x="3580" y="4774"/>
                    <a:pt x="3853" y="4963"/>
                    <a:pt x="3829" y="5341"/>
                  </a:cubicBezTo>
                  <a:lnTo>
                    <a:pt x="3829" y="6596"/>
                  </a:lnTo>
                  <a:cubicBezTo>
                    <a:pt x="5261" y="6371"/>
                    <a:pt x="6387" y="5245"/>
                    <a:pt x="6612" y="3829"/>
                  </a:cubicBezTo>
                  <a:lnTo>
                    <a:pt x="5341" y="3829"/>
                  </a:lnTo>
                  <a:cubicBezTo>
                    <a:pt x="4649" y="3829"/>
                    <a:pt x="4649" y="2784"/>
                    <a:pt x="5341" y="2784"/>
                  </a:cubicBezTo>
                  <a:lnTo>
                    <a:pt x="6612" y="2784"/>
                  </a:lnTo>
                  <a:cubicBezTo>
                    <a:pt x="6371" y="1352"/>
                    <a:pt x="5261" y="226"/>
                    <a:pt x="3829" y="1"/>
                  </a:cubicBezTo>
                  <a:lnTo>
                    <a:pt x="3829" y="1255"/>
                  </a:lnTo>
                  <a:cubicBezTo>
                    <a:pt x="3813" y="1585"/>
                    <a:pt x="3563" y="1750"/>
                    <a:pt x="3312" y="1750"/>
                  </a:cubicBezTo>
                  <a:cubicBezTo>
                    <a:pt x="3061" y="1750"/>
                    <a:pt x="2807" y="1585"/>
                    <a:pt x="2783" y="1255"/>
                  </a:cubicBezTo>
                  <a:lnTo>
                    <a:pt x="278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pic>
        <p:nvPicPr>
          <p:cNvPr id="61" name="Graphic 60" descr="Arrow circle with solid fill">
            <a:extLst>
              <a:ext uri="{FF2B5EF4-FFF2-40B4-BE49-F238E27FC236}">
                <a16:creationId xmlns:a16="http://schemas.microsoft.com/office/drawing/2014/main" id="{681A7AE3-CB5B-FEA0-8DE9-8900A48E06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27078" y="5056549"/>
            <a:ext cx="660649" cy="660649"/>
          </a:xfrm>
          <a:prstGeom prst="rect">
            <a:avLst/>
          </a:prstGeom>
        </p:spPr>
      </p:pic>
      <p:pic>
        <p:nvPicPr>
          <p:cNvPr id="62" name="Graphic 61" descr="Robot with solid fill">
            <a:extLst>
              <a:ext uri="{FF2B5EF4-FFF2-40B4-BE49-F238E27FC236}">
                <a16:creationId xmlns:a16="http://schemas.microsoft.com/office/drawing/2014/main" id="{621BF5F6-D310-0664-230C-4FD8C6C451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22576" y="2448456"/>
            <a:ext cx="638100" cy="638100"/>
          </a:xfrm>
          <a:prstGeom prst="rect">
            <a:avLst/>
          </a:prstGeom>
        </p:spPr>
      </p:pic>
      <p:sp>
        <p:nvSpPr>
          <p:cNvPr id="63" name="Google Shape;808;p33">
            <a:extLst>
              <a:ext uri="{FF2B5EF4-FFF2-40B4-BE49-F238E27FC236}">
                <a16:creationId xmlns:a16="http://schemas.microsoft.com/office/drawing/2014/main" id="{79E9310B-5DFE-40D4-5121-6F3C480CDA8E}"/>
              </a:ext>
            </a:extLst>
          </p:cNvPr>
          <p:cNvSpPr txBox="1"/>
          <p:nvPr/>
        </p:nvSpPr>
        <p:spPr>
          <a:xfrm>
            <a:off x="148863" y="1967065"/>
            <a:ext cx="2796317" cy="495600"/>
          </a:xfrm>
          <a:prstGeom prst="rect">
            <a:avLst/>
          </a:prstGeom>
          <a:noFill/>
          <a:ln>
            <a:noFill/>
          </a:ln>
        </p:spPr>
        <p:txBody>
          <a:bodyPr spcFirstLastPara="1" wrap="square" lIns="91425" tIns="91425" rIns="91425" bIns="91425" anchor="b" anchorCtr="0">
            <a:noAutofit/>
          </a:bodyPr>
          <a:lstStyle/>
          <a:p>
            <a:pPr marL="285750" indent="-285750" algn="l" rtl="0">
              <a:buClr>
                <a:srgbClr val="2F4A8A"/>
              </a:buClr>
              <a:buFont typeface="Arial" panose="020B0604020202020204" pitchFamily="34" charset="0"/>
              <a:buChar char="•"/>
            </a:pPr>
            <a:r>
              <a:rPr kumimoji="0" lang="en-US" sz="12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Standardized Communication</a:t>
            </a:r>
          </a:p>
          <a:p>
            <a:pPr marL="285750" indent="-285750" algn="l" rtl="0">
              <a:buClr>
                <a:srgbClr val="2F4A8A"/>
              </a:buClr>
              <a:buFont typeface="Arial" panose="020B0604020202020204" pitchFamily="34" charset="0"/>
              <a:buChar char="•"/>
            </a:pPr>
            <a:r>
              <a:rPr kumimoji="0" lang="en-US" sz="12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Establish Escalation Pathways</a:t>
            </a:r>
          </a:p>
          <a:p>
            <a:pPr marL="285750" indent="-285750" algn="l" rtl="0">
              <a:buClr>
                <a:srgbClr val="2F4A8A"/>
              </a:buClr>
              <a:buFont typeface="Arial" panose="020B0604020202020204" pitchFamily="34" charset="0"/>
              <a:buChar char="•"/>
            </a:pPr>
            <a:r>
              <a:rPr kumimoji="0" lang="en-US" sz="12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Encourage Two-way Communication</a:t>
            </a:r>
          </a:p>
          <a:p>
            <a:pPr marL="285750" indent="-285750" algn="l" rtl="0">
              <a:buClr>
                <a:srgbClr val="2F4A8A"/>
              </a:buClr>
              <a:buFont typeface="Arial" panose="020B0604020202020204" pitchFamily="34" charset="0"/>
              <a:buChar char="•"/>
            </a:pPr>
            <a:r>
              <a:rPr kumimoji="0" lang="en-US" sz="1200" b="0" i="0" u="none" strike="noStrike" kern="0" cap="none" spc="0" normalizeH="0" baseline="0" noProof="0" dirty="0">
                <a:ln>
                  <a:noFill/>
                </a:ln>
                <a:solidFill>
                  <a:srgbClr val="2F4A8A"/>
                </a:solidFill>
                <a:effectLst/>
                <a:uLnTx/>
                <a:uFillTx/>
                <a:latin typeface="Arial" panose="020B0604020202020204" pitchFamily="34" charset="0"/>
                <a:ea typeface="Alata"/>
                <a:cs typeface="Arial" panose="020B0604020202020204" pitchFamily="34" charset="0"/>
                <a:sym typeface="Alata"/>
              </a:rPr>
              <a:t>Document Communication Effectively</a:t>
            </a:r>
          </a:p>
        </p:txBody>
      </p:sp>
    </p:spTree>
    <p:extLst>
      <p:ext uri="{BB962C8B-B14F-4D97-AF65-F5344CB8AC3E}">
        <p14:creationId xmlns:p14="http://schemas.microsoft.com/office/powerpoint/2010/main" val="3462513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23" grpId="0"/>
      <p:bldP spid="26" grpId="0"/>
      <p:bldP spid="29" grpId="0"/>
      <p:bldP spid="6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t>References</a:t>
            </a:r>
          </a:p>
        </p:txBody>
      </p:sp>
      <p:sp>
        <p:nvSpPr>
          <p:cNvPr id="4" name="Text Placeholder 3">
            <a:extLst>
              <a:ext uri="{FF2B5EF4-FFF2-40B4-BE49-F238E27FC236}">
                <a16:creationId xmlns:a16="http://schemas.microsoft.com/office/drawing/2014/main" id="{73A105E1-C01F-CB0A-6845-369E7E86B6AD}"/>
              </a:ext>
            </a:extLst>
          </p:cNvPr>
          <p:cNvSpPr>
            <a:spLocks noGrp="1"/>
          </p:cNvSpPr>
          <p:nvPr>
            <p:ph type="body" idx="1"/>
          </p:nvPr>
        </p:nvSpPr>
        <p:spPr>
          <a:xfrm>
            <a:off x="77470" y="1219200"/>
            <a:ext cx="8989060" cy="3671583"/>
          </a:xfrm>
        </p:spPr>
        <p:txBody>
          <a:bodyPr/>
          <a:lstStyle/>
          <a:p>
            <a:pPr indent="-1005840">
              <a:lnSpc>
                <a:spcPct val="200000"/>
              </a:lnSpc>
            </a:pPr>
            <a:r>
              <a:rPr lang="en-US" sz="1100" b="0" dirty="0">
                <a:latin typeface="Arial" panose="020B0604020202020204" pitchFamily="34" charset="0"/>
                <a:cs typeface="Arial" panose="020B0604020202020204" pitchFamily="34" charset="0"/>
              </a:rPr>
              <a:t>World Health Organization. (2017). Medication without harm (No. WHO/HIS/SDS/2017.6). World Health Organization.</a:t>
            </a:r>
          </a:p>
          <a:p>
            <a:pPr marL="457200" indent="-457200">
              <a:lnSpc>
                <a:spcPct val="200000"/>
              </a:lnSpc>
            </a:pPr>
            <a:r>
              <a:rPr lang="en-US" sz="1100" b="0" dirty="0">
                <a:latin typeface="Arial" panose="020B0604020202020204" pitchFamily="34" charset="0"/>
                <a:cs typeface="Arial" panose="020B0604020202020204" pitchFamily="34" charset="0"/>
              </a:rPr>
              <a:t>Manias, E. (2018). Effects of interdisciplinary collaboration in hospitals on medication errors: an integrative review. Expert Opinion on Drug Safety, 17(3), 259-275.</a:t>
            </a:r>
          </a:p>
          <a:p>
            <a:pPr marL="457200" indent="-457200">
              <a:lnSpc>
                <a:spcPct val="200000"/>
              </a:lnSpc>
            </a:pPr>
            <a:r>
              <a:rPr lang="en-US" sz="1100" b="0" dirty="0" err="1">
                <a:latin typeface="Arial" panose="020B0604020202020204" pitchFamily="34" charset="0"/>
                <a:cs typeface="Arial" panose="020B0604020202020204" pitchFamily="34" charset="0"/>
              </a:rPr>
              <a:t>Hanifin</a:t>
            </a:r>
            <a:r>
              <a:rPr lang="en-US" sz="1100" b="0" dirty="0">
                <a:latin typeface="Arial" panose="020B0604020202020204" pitchFamily="34" charset="0"/>
                <a:cs typeface="Arial" panose="020B0604020202020204" pitchFamily="34" charset="0"/>
              </a:rPr>
              <a:t>, R., &amp; </a:t>
            </a:r>
            <a:r>
              <a:rPr lang="en-US" sz="1100" b="0" dirty="0" err="1">
                <a:latin typeface="Arial" panose="020B0604020202020204" pitchFamily="34" charset="0"/>
                <a:cs typeface="Arial" panose="020B0604020202020204" pitchFamily="34" charset="0"/>
              </a:rPr>
              <a:t>Zielenski</a:t>
            </a:r>
            <a:r>
              <a:rPr lang="en-US" sz="1100" b="0" dirty="0">
                <a:latin typeface="Arial" panose="020B0604020202020204" pitchFamily="34" charset="0"/>
                <a:cs typeface="Arial" panose="020B0604020202020204" pitchFamily="34" charset="0"/>
              </a:rPr>
              <a:t>, C. (2020). Reducing medication error through a collaborative committee structure: an effort to implement change in a community-based health system. Quality Management in Healthcare, 29(1), 40-45.</a:t>
            </a:r>
          </a:p>
          <a:p>
            <a:pPr marL="457200" indent="-457200">
              <a:lnSpc>
                <a:spcPct val="200000"/>
              </a:lnSpc>
            </a:pPr>
            <a:r>
              <a:rPr lang="en-US" sz="1100" b="0" dirty="0" err="1">
                <a:latin typeface="Arial" panose="020B0604020202020204" pitchFamily="34" charset="0"/>
                <a:cs typeface="Arial" panose="020B0604020202020204" pitchFamily="34" charset="0"/>
              </a:rPr>
              <a:t>Heier</a:t>
            </a:r>
            <a:r>
              <a:rPr lang="en-US" sz="1100" b="0" dirty="0">
                <a:latin typeface="Arial" panose="020B0604020202020204" pitchFamily="34" charset="0"/>
                <a:cs typeface="Arial" panose="020B0604020202020204" pitchFamily="34" charset="0"/>
              </a:rPr>
              <a:t>, L., Schellenberger, B., Schippers, A., </a:t>
            </a:r>
            <a:r>
              <a:rPr lang="en-US" sz="1100" b="0" dirty="0" err="1">
                <a:latin typeface="Arial" panose="020B0604020202020204" pitchFamily="34" charset="0"/>
                <a:cs typeface="Arial" panose="020B0604020202020204" pitchFamily="34" charset="0"/>
              </a:rPr>
              <a:t>Nies</a:t>
            </a:r>
            <a:r>
              <a:rPr lang="en-US" sz="1100" b="0" dirty="0">
                <a:latin typeface="Arial" panose="020B0604020202020204" pitchFamily="34" charset="0"/>
                <a:cs typeface="Arial" panose="020B0604020202020204" pitchFamily="34" charset="0"/>
              </a:rPr>
              <a:t>, S., Geiser, F., &amp; </a:t>
            </a:r>
            <a:r>
              <a:rPr lang="en-US" sz="1100" b="0" dirty="0" err="1">
                <a:latin typeface="Arial" panose="020B0604020202020204" pitchFamily="34" charset="0"/>
                <a:cs typeface="Arial" panose="020B0604020202020204" pitchFamily="34" charset="0"/>
              </a:rPr>
              <a:t>Ernstmann</a:t>
            </a:r>
            <a:r>
              <a:rPr lang="en-US" sz="1100" b="0" dirty="0">
                <a:latin typeface="Arial" panose="020B0604020202020204" pitchFamily="34" charset="0"/>
                <a:cs typeface="Arial" panose="020B0604020202020204" pitchFamily="34" charset="0"/>
              </a:rPr>
              <a:t>, N. (2024). Interprofessional communication skills training to improve medical students’ and nursing trainees’ error communication-quasi-experimental pilot study. BMC Medical Education, 24(1), 10.</a:t>
            </a:r>
          </a:p>
          <a:p>
            <a:pPr marL="457200" indent="-457200">
              <a:lnSpc>
                <a:spcPct val="200000"/>
              </a:lnSpc>
            </a:pPr>
            <a:r>
              <a:rPr lang="en-US" sz="1100" b="0" dirty="0" err="1">
                <a:latin typeface="Arial" panose="020B0604020202020204" pitchFamily="34" charset="0"/>
                <a:cs typeface="Arial" panose="020B0604020202020204" pitchFamily="34" charset="0"/>
              </a:rPr>
              <a:t>Irajpour</a:t>
            </a:r>
            <a:r>
              <a:rPr lang="en-US" sz="1100" b="0" dirty="0">
                <a:latin typeface="Arial" panose="020B0604020202020204" pitchFamily="34" charset="0"/>
                <a:cs typeface="Arial" panose="020B0604020202020204" pitchFamily="34" charset="0"/>
              </a:rPr>
              <a:t>, A., </a:t>
            </a:r>
            <a:r>
              <a:rPr lang="en-US" sz="1100" b="0" dirty="0" err="1">
                <a:latin typeface="Arial" panose="020B0604020202020204" pitchFamily="34" charset="0"/>
                <a:cs typeface="Arial" panose="020B0604020202020204" pitchFamily="34" charset="0"/>
              </a:rPr>
              <a:t>Farzi</a:t>
            </a:r>
            <a:r>
              <a:rPr lang="en-US" sz="1100" b="0" dirty="0">
                <a:latin typeface="Arial" panose="020B0604020202020204" pitchFamily="34" charset="0"/>
                <a:cs typeface="Arial" panose="020B0604020202020204" pitchFamily="34" charset="0"/>
              </a:rPr>
              <a:t>, S., </a:t>
            </a:r>
            <a:r>
              <a:rPr lang="en-US" sz="1100" b="0" dirty="0" err="1">
                <a:latin typeface="Arial" panose="020B0604020202020204" pitchFamily="34" charset="0"/>
                <a:cs typeface="Arial" panose="020B0604020202020204" pitchFamily="34" charset="0"/>
              </a:rPr>
              <a:t>Saghaei</a:t>
            </a:r>
            <a:r>
              <a:rPr lang="en-US" sz="1100" b="0" dirty="0">
                <a:latin typeface="Arial" panose="020B0604020202020204" pitchFamily="34" charset="0"/>
                <a:cs typeface="Arial" panose="020B0604020202020204" pitchFamily="34" charset="0"/>
              </a:rPr>
              <a:t>, M., &amp; </a:t>
            </a:r>
            <a:r>
              <a:rPr lang="en-US" sz="1100" b="0" dirty="0" err="1">
                <a:latin typeface="Arial" panose="020B0604020202020204" pitchFamily="34" charset="0"/>
                <a:cs typeface="Arial" panose="020B0604020202020204" pitchFamily="34" charset="0"/>
              </a:rPr>
              <a:t>Ravaghi</a:t>
            </a:r>
            <a:r>
              <a:rPr lang="en-US" sz="1100" b="0" dirty="0">
                <a:latin typeface="Arial" panose="020B0604020202020204" pitchFamily="34" charset="0"/>
                <a:cs typeface="Arial" panose="020B0604020202020204" pitchFamily="34" charset="0"/>
              </a:rPr>
              <a:t>, H. (2019). Effect of interprofessional education of medication safety program on the medication error of physicians and nurses in the intensive care units. Journal of education and health promotion, 8(1), 196.</a:t>
            </a:r>
          </a:p>
          <a:p>
            <a:pPr marL="457200" indent="-457200">
              <a:lnSpc>
                <a:spcPct val="200000"/>
              </a:lnSpc>
            </a:pPr>
            <a:r>
              <a:rPr lang="en-US" sz="1100" b="0" dirty="0">
                <a:latin typeface="Arial" panose="020B0604020202020204" pitchFamily="34" charset="0"/>
                <a:cs typeface="Arial" panose="020B0604020202020204" pitchFamily="34" charset="0"/>
              </a:rPr>
              <a:t>Parker, A. L., Forsythe, L. L., &amp; </a:t>
            </a:r>
            <a:r>
              <a:rPr lang="en-US" sz="1100" b="0" dirty="0" err="1">
                <a:latin typeface="Arial" panose="020B0604020202020204" pitchFamily="34" charset="0"/>
                <a:cs typeface="Arial" panose="020B0604020202020204" pitchFamily="34" charset="0"/>
              </a:rPr>
              <a:t>Kohlmorgen</a:t>
            </a:r>
            <a:r>
              <a:rPr lang="en-US" sz="1100" b="0" dirty="0">
                <a:latin typeface="Arial" panose="020B0604020202020204" pitchFamily="34" charset="0"/>
                <a:cs typeface="Arial" panose="020B0604020202020204" pitchFamily="34" charset="0"/>
              </a:rPr>
              <a:t>, I. K. (2019). </a:t>
            </a:r>
            <a:r>
              <a:rPr lang="en-US" sz="1100" b="0" dirty="0" err="1">
                <a:latin typeface="Arial" panose="020B0604020202020204" pitchFamily="34" charset="0"/>
                <a:cs typeface="Arial" panose="020B0604020202020204" pitchFamily="34" charset="0"/>
              </a:rPr>
              <a:t>TeamSTEPPS</a:t>
            </a:r>
            <a:r>
              <a:rPr lang="en-US" sz="1100" b="0" dirty="0">
                <a:latin typeface="Arial" panose="020B0604020202020204" pitchFamily="34" charset="0"/>
                <a:cs typeface="Arial" panose="020B0604020202020204" pitchFamily="34" charset="0"/>
              </a:rPr>
              <a:t>®: An evidence‐based approach to reduce clinical errors threatening safety in outpatient settings: An integrative review. Journal of Healthcare Risk Management, 38(4), 19-31.</a:t>
            </a:r>
          </a:p>
        </p:txBody>
      </p:sp>
    </p:spTree>
    <p:extLst>
      <p:ext uri="{BB962C8B-B14F-4D97-AF65-F5344CB8AC3E}">
        <p14:creationId xmlns:p14="http://schemas.microsoft.com/office/powerpoint/2010/main" val="333825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3691" y="368352"/>
            <a:ext cx="6072822" cy="566822"/>
          </a:xfrm>
          <a:prstGeom prst="rect">
            <a:avLst/>
          </a:prstGeom>
        </p:spPr>
        <p:txBody>
          <a:bodyPr vert="horz" wrap="square" lIns="0" tIns="12700" rIns="0" bIns="0" rtlCol="0">
            <a:spAutoFit/>
          </a:bodyPr>
          <a:lstStyle/>
          <a:p>
            <a:pPr marL="12700">
              <a:lnSpc>
                <a:spcPct val="100000"/>
              </a:lnSpc>
              <a:spcBef>
                <a:spcPts val="100"/>
              </a:spcBef>
            </a:pPr>
            <a:r>
              <a:rPr sz="3600" dirty="0"/>
              <a:t>Disclosure</a:t>
            </a:r>
            <a:r>
              <a:rPr sz="3600" spc="240" dirty="0"/>
              <a:t> </a:t>
            </a:r>
            <a:r>
              <a:rPr sz="3600" spc="220" dirty="0"/>
              <a:t>Statement</a:t>
            </a:r>
          </a:p>
        </p:txBody>
      </p:sp>
      <p:pic>
        <p:nvPicPr>
          <p:cNvPr id="3" name="object 3"/>
          <p:cNvPicPr/>
          <p:nvPr/>
        </p:nvPicPr>
        <p:blipFill>
          <a:blip r:embed="rId2" cstate="print"/>
          <a:stretch>
            <a:fillRect/>
          </a:stretch>
        </p:blipFill>
        <p:spPr>
          <a:xfrm>
            <a:off x="190500" y="6265251"/>
            <a:ext cx="4680235" cy="351447"/>
          </a:xfrm>
          <a:prstGeom prst="rect">
            <a:avLst/>
          </a:prstGeom>
        </p:spPr>
      </p:pic>
      <p:sp>
        <p:nvSpPr>
          <p:cNvPr id="4" name="object 4"/>
          <p:cNvSpPr txBox="1"/>
          <p:nvPr/>
        </p:nvSpPr>
        <p:spPr>
          <a:xfrm>
            <a:off x="304800" y="1608834"/>
            <a:ext cx="8839200" cy="3415935"/>
          </a:xfrm>
          <a:prstGeom prst="rect">
            <a:avLst/>
          </a:prstGeom>
        </p:spPr>
        <p:txBody>
          <a:bodyPr vert="horz" wrap="square" lIns="0" tIns="12700" rIns="0" bIns="0" rtlCol="0">
            <a:spAutoFit/>
          </a:bodyPr>
          <a:lstStyle/>
          <a:p>
            <a:pPr marL="12700">
              <a:lnSpc>
                <a:spcPct val="100000"/>
              </a:lnSpc>
              <a:spcBef>
                <a:spcPts val="100"/>
              </a:spcBef>
            </a:pPr>
            <a:r>
              <a:rPr sz="2400" b="1" spc="-10" dirty="0">
                <a:latin typeface="Arial"/>
                <a:cs typeface="Arial"/>
              </a:rPr>
              <a:t>Speaker:</a:t>
            </a:r>
            <a:endParaRPr sz="2400" dirty="0">
              <a:latin typeface="Arial"/>
              <a:cs typeface="Arial"/>
            </a:endParaRPr>
          </a:p>
          <a:p>
            <a:pPr marL="469900">
              <a:lnSpc>
                <a:spcPct val="100000"/>
              </a:lnSpc>
              <a:spcBef>
                <a:spcPts val="2014"/>
              </a:spcBef>
            </a:pPr>
            <a:r>
              <a:rPr lang="en-US" sz="2400" b="1" dirty="0">
                <a:solidFill>
                  <a:schemeClr val="tx1">
                    <a:lumMod val="95000"/>
                    <a:lumOff val="5000"/>
                  </a:schemeClr>
                </a:solidFill>
                <a:latin typeface="Arial"/>
                <a:cs typeface="Arial"/>
              </a:rPr>
              <a:t>Ayat Kadhi</a:t>
            </a:r>
          </a:p>
          <a:p>
            <a:pPr marL="469900">
              <a:lnSpc>
                <a:spcPct val="100000"/>
              </a:lnSpc>
              <a:spcBef>
                <a:spcPts val="2014"/>
              </a:spcBef>
            </a:pPr>
            <a:endParaRPr sz="2400" dirty="0">
              <a:solidFill>
                <a:srgbClr val="0070C0"/>
              </a:solidFill>
              <a:latin typeface="Arial"/>
              <a:cs typeface="Arial"/>
            </a:endParaRPr>
          </a:p>
          <a:p>
            <a:pPr marL="355600" indent="-342900">
              <a:lnSpc>
                <a:spcPct val="100000"/>
              </a:lnSpc>
              <a:spcBef>
                <a:spcPts val="2015"/>
              </a:spcBef>
              <a:buFont typeface="Arial" panose="020B0604020202020204" pitchFamily="34" charset="0"/>
              <a:buChar char="•"/>
              <a:tabLst>
                <a:tab pos="354965" algn="l"/>
                <a:tab pos="355600" algn="l"/>
              </a:tabLst>
            </a:pPr>
            <a:r>
              <a:rPr sz="2400" dirty="0">
                <a:latin typeface="Arial"/>
                <a:cs typeface="Arial"/>
              </a:rPr>
              <a:t>Has</a:t>
            </a:r>
            <a:r>
              <a:rPr sz="2400" spc="60" dirty="0">
                <a:latin typeface="Arial"/>
                <a:cs typeface="Arial"/>
              </a:rPr>
              <a:t> </a:t>
            </a:r>
            <a:r>
              <a:rPr sz="2400" spc="114" dirty="0">
                <a:latin typeface="Arial"/>
                <a:cs typeface="Arial"/>
              </a:rPr>
              <a:t>no</a:t>
            </a:r>
            <a:r>
              <a:rPr sz="2400" spc="55" dirty="0">
                <a:latin typeface="Arial"/>
                <a:cs typeface="Arial"/>
              </a:rPr>
              <a:t> </a:t>
            </a:r>
            <a:r>
              <a:rPr sz="2400" spc="120" dirty="0">
                <a:latin typeface="Arial"/>
                <a:cs typeface="Arial"/>
              </a:rPr>
              <a:t>relevant</a:t>
            </a:r>
            <a:r>
              <a:rPr sz="2400" spc="55" dirty="0">
                <a:latin typeface="Arial"/>
                <a:cs typeface="Arial"/>
              </a:rPr>
              <a:t> </a:t>
            </a:r>
            <a:r>
              <a:rPr sz="2400" spc="85" dirty="0">
                <a:solidFill>
                  <a:schemeClr val="tx1"/>
                </a:solidFill>
                <a:latin typeface="Arial"/>
                <a:cs typeface="Arial"/>
              </a:rPr>
              <a:t>financial</a:t>
            </a:r>
            <a:r>
              <a:rPr lang="en-US" sz="2400" spc="85" dirty="0">
                <a:solidFill>
                  <a:schemeClr val="tx1"/>
                </a:solidFill>
                <a:latin typeface="Arial"/>
                <a:cs typeface="Arial"/>
              </a:rPr>
              <a:t>/non-financial </a:t>
            </a:r>
            <a:r>
              <a:rPr sz="2400" spc="60" dirty="0">
                <a:latin typeface="Arial"/>
                <a:cs typeface="Arial"/>
              </a:rPr>
              <a:t> </a:t>
            </a:r>
            <a:r>
              <a:rPr sz="2400" spc="95" dirty="0">
                <a:latin typeface="Arial"/>
                <a:cs typeface="Arial"/>
              </a:rPr>
              <a:t>relationships</a:t>
            </a:r>
            <a:r>
              <a:rPr sz="2400" spc="65" dirty="0">
                <a:latin typeface="Arial"/>
                <a:cs typeface="Arial"/>
              </a:rPr>
              <a:t> </a:t>
            </a:r>
            <a:r>
              <a:rPr sz="2400" spc="210" dirty="0">
                <a:latin typeface="Arial"/>
                <a:cs typeface="Arial"/>
              </a:rPr>
              <a:t>to</a:t>
            </a:r>
            <a:r>
              <a:rPr sz="2400" spc="50" dirty="0">
                <a:latin typeface="Arial"/>
                <a:cs typeface="Arial"/>
              </a:rPr>
              <a:t> </a:t>
            </a:r>
            <a:r>
              <a:rPr sz="2400" spc="75" dirty="0">
                <a:latin typeface="Arial"/>
                <a:cs typeface="Arial"/>
              </a:rPr>
              <a:t>disclose</a:t>
            </a:r>
            <a:endParaRPr sz="2400" dirty="0">
              <a:latin typeface="Arial"/>
              <a:cs typeface="Arial"/>
            </a:endParaRPr>
          </a:p>
          <a:p>
            <a:pPr marL="354965" marR="82550" indent="-342265">
              <a:lnSpc>
                <a:spcPct val="100800"/>
              </a:lnSpc>
              <a:spcBef>
                <a:spcPts val="505"/>
              </a:spcBef>
              <a:buChar char="•"/>
              <a:tabLst>
                <a:tab pos="354965" algn="l"/>
                <a:tab pos="355600" algn="l"/>
              </a:tabLst>
            </a:pPr>
            <a:r>
              <a:rPr sz="2400" dirty="0">
                <a:latin typeface="Arial"/>
                <a:cs typeface="Arial"/>
              </a:rPr>
              <a:t>Will</a:t>
            </a:r>
            <a:r>
              <a:rPr sz="2400" spc="120" dirty="0">
                <a:latin typeface="Arial"/>
                <a:cs typeface="Arial"/>
              </a:rPr>
              <a:t> </a:t>
            </a:r>
            <a:r>
              <a:rPr sz="2400" spc="170" dirty="0">
                <a:latin typeface="Arial"/>
                <a:cs typeface="Arial"/>
              </a:rPr>
              <a:t>not</a:t>
            </a:r>
            <a:r>
              <a:rPr sz="2400" spc="120" dirty="0">
                <a:latin typeface="Arial"/>
                <a:cs typeface="Arial"/>
              </a:rPr>
              <a:t> be</a:t>
            </a:r>
            <a:r>
              <a:rPr sz="2400" spc="114" dirty="0">
                <a:latin typeface="Arial"/>
                <a:cs typeface="Arial"/>
              </a:rPr>
              <a:t> </a:t>
            </a:r>
            <a:r>
              <a:rPr sz="2400" spc="90" dirty="0">
                <a:latin typeface="Arial"/>
                <a:cs typeface="Arial"/>
              </a:rPr>
              <a:t>discussing</a:t>
            </a:r>
            <a:r>
              <a:rPr sz="2400" spc="120" dirty="0">
                <a:latin typeface="Arial"/>
                <a:cs typeface="Arial"/>
              </a:rPr>
              <a:t> </a:t>
            </a:r>
            <a:r>
              <a:rPr sz="2400" spc="105" dirty="0">
                <a:latin typeface="Arial"/>
                <a:cs typeface="Arial"/>
              </a:rPr>
              <a:t>unlabeled/unapproved </a:t>
            </a:r>
            <a:r>
              <a:rPr sz="2400" spc="75" dirty="0">
                <a:latin typeface="Arial"/>
                <a:cs typeface="Arial"/>
              </a:rPr>
              <a:t>use</a:t>
            </a:r>
            <a:r>
              <a:rPr sz="2400" spc="25" dirty="0">
                <a:latin typeface="Arial"/>
                <a:cs typeface="Arial"/>
              </a:rPr>
              <a:t> </a:t>
            </a:r>
            <a:r>
              <a:rPr sz="2400" spc="195" dirty="0">
                <a:latin typeface="Arial"/>
                <a:cs typeface="Arial"/>
              </a:rPr>
              <a:t>of</a:t>
            </a:r>
            <a:r>
              <a:rPr sz="2400" spc="20" dirty="0">
                <a:latin typeface="Arial"/>
                <a:cs typeface="Arial"/>
              </a:rPr>
              <a:t> </a:t>
            </a:r>
            <a:r>
              <a:rPr sz="2400" spc="130" dirty="0">
                <a:latin typeface="Arial"/>
                <a:cs typeface="Arial"/>
              </a:rPr>
              <a:t>drugs</a:t>
            </a:r>
            <a:r>
              <a:rPr sz="2400" spc="30" dirty="0">
                <a:latin typeface="Arial"/>
                <a:cs typeface="Arial"/>
              </a:rPr>
              <a:t> </a:t>
            </a:r>
            <a:r>
              <a:rPr sz="2400" spc="165" dirty="0">
                <a:latin typeface="Arial"/>
                <a:cs typeface="Arial"/>
              </a:rPr>
              <a:t>or</a:t>
            </a:r>
            <a:r>
              <a:rPr sz="2400" spc="30" dirty="0">
                <a:latin typeface="Arial"/>
                <a:cs typeface="Arial"/>
              </a:rPr>
              <a:t> </a:t>
            </a:r>
            <a:r>
              <a:rPr sz="2400" spc="150" dirty="0">
                <a:latin typeface="Arial"/>
                <a:cs typeface="Arial"/>
              </a:rPr>
              <a:t>products</a:t>
            </a:r>
            <a:endParaRPr sz="24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54"/>
        <p:cNvGrpSpPr/>
        <p:nvPr/>
      </p:nvGrpSpPr>
      <p:grpSpPr>
        <a:xfrm>
          <a:off x="0" y="0"/>
          <a:ext cx="0" cy="0"/>
          <a:chOff x="0" y="0"/>
          <a:chExt cx="0" cy="0"/>
        </a:xfrm>
      </p:grpSpPr>
      <p:sp>
        <p:nvSpPr>
          <p:cNvPr id="1256" name="Google Shape;1256;p31"/>
          <p:cNvSpPr/>
          <p:nvPr/>
        </p:nvSpPr>
        <p:spPr>
          <a:xfrm rot="-5400000">
            <a:off x="3900989" y="-224492"/>
            <a:ext cx="1234995" cy="7792783"/>
          </a:xfrm>
          <a:custGeom>
            <a:avLst/>
            <a:gdLst/>
            <a:ahLst/>
            <a:cxnLst/>
            <a:rect l="l" t="t" r="r" b="b"/>
            <a:pathLst>
              <a:path w="29789" h="173258" extrusionOk="0">
                <a:moveTo>
                  <a:pt x="15111" y="87463"/>
                </a:moveTo>
                <a:lnTo>
                  <a:pt x="15111" y="87463"/>
                </a:lnTo>
                <a:cubicBezTo>
                  <a:pt x="18980" y="87330"/>
                  <a:pt x="22616" y="85795"/>
                  <a:pt x="25352" y="83027"/>
                </a:cubicBezTo>
                <a:cubicBezTo>
                  <a:pt x="28220" y="80191"/>
                  <a:pt x="29788" y="76389"/>
                  <a:pt x="29788" y="72319"/>
                </a:cubicBezTo>
                <a:cubicBezTo>
                  <a:pt x="29788" y="64147"/>
                  <a:pt x="23250" y="57442"/>
                  <a:pt x="15111" y="57208"/>
                </a:cubicBezTo>
                <a:lnTo>
                  <a:pt x="15111" y="57208"/>
                </a:lnTo>
                <a:cubicBezTo>
                  <a:pt x="11542" y="57208"/>
                  <a:pt x="8139" y="55807"/>
                  <a:pt x="5604" y="53272"/>
                </a:cubicBezTo>
                <a:cubicBezTo>
                  <a:pt x="3069" y="50704"/>
                  <a:pt x="1668" y="47334"/>
                  <a:pt x="1668" y="43732"/>
                </a:cubicBezTo>
                <a:cubicBezTo>
                  <a:pt x="1668" y="40129"/>
                  <a:pt x="3069" y="36760"/>
                  <a:pt x="5604" y="34225"/>
                </a:cubicBezTo>
                <a:cubicBezTo>
                  <a:pt x="8139" y="31690"/>
                  <a:pt x="11542" y="30289"/>
                  <a:pt x="15111" y="30289"/>
                </a:cubicBezTo>
                <a:lnTo>
                  <a:pt x="15111" y="30256"/>
                </a:lnTo>
                <a:cubicBezTo>
                  <a:pt x="18980" y="30156"/>
                  <a:pt x="22616" y="28588"/>
                  <a:pt x="25352" y="25852"/>
                </a:cubicBezTo>
                <a:cubicBezTo>
                  <a:pt x="28220" y="22984"/>
                  <a:pt x="29788" y="19181"/>
                  <a:pt x="29788" y="15145"/>
                </a:cubicBezTo>
                <a:cubicBezTo>
                  <a:pt x="29788" y="6805"/>
                  <a:pt x="23017" y="1"/>
                  <a:pt x="14677" y="1"/>
                </a:cubicBezTo>
                <a:lnTo>
                  <a:pt x="14677" y="1668"/>
                </a:lnTo>
                <a:cubicBezTo>
                  <a:pt x="22083" y="1668"/>
                  <a:pt x="28120" y="7706"/>
                  <a:pt x="28120" y="15145"/>
                </a:cubicBezTo>
                <a:cubicBezTo>
                  <a:pt x="28120" y="18747"/>
                  <a:pt x="26719" y="22116"/>
                  <a:pt x="24184" y="24652"/>
                </a:cubicBezTo>
                <a:cubicBezTo>
                  <a:pt x="21649" y="27220"/>
                  <a:pt x="18247" y="28621"/>
                  <a:pt x="14677" y="28621"/>
                </a:cubicBezTo>
                <a:lnTo>
                  <a:pt x="14677" y="28621"/>
                </a:lnTo>
                <a:lnTo>
                  <a:pt x="14677" y="28621"/>
                </a:lnTo>
                <a:cubicBezTo>
                  <a:pt x="10808" y="28721"/>
                  <a:pt x="7172" y="30289"/>
                  <a:pt x="4437" y="33024"/>
                </a:cubicBezTo>
                <a:cubicBezTo>
                  <a:pt x="1568" y="35893"/>
                  <a:pt x="0" y="39696"/>
                  <a:pt x="0" y="43732"/>
                </a:cubicBezTo>
                <a:cubicBezTo>
                  <a:pt x="0" y="47768"/>
                  <a:pt x="1568" y="51571"/>
                  <a:pt x="4437" y="54440"/>
                </a:cubicBezTo>
                <a:cubicBezTo>
                  <a:pt x="7172" y="57175"/>
                  <a:pt x="10808" y="58743"/>
                  <a:pt x="14677" y="58843"/>
                </a:cubicBezTo>
                <a:lnTo>
                  <a:pt x="14677" y="58876"/>
                </a:lnTo>
                <a:cubicBezTo>
                  <a:pt x="22083" y="58876"/>
                  <a:pt x="28120" y="64914"/>
                  <a:pt x="28120" y="72319"/>
                </a:cubicBezTo>
                <a:cubicBezTo>
                  <a:pt x="28120" y="75922"/>
                  <a:pt x="26719" y="79291"/>
                  <a:pt x="24184" y="81859"/>
                </a:cubicBezTo>
                <a:cubicBezTo>
                  <a:pt x="21649" y="84394"/>
                  <a:pt x="18247" y="85795"/>
                  <a:pt x="14677" y="85795"/>
                </a:cubicBezTo>
                <a:lnTo>
                  <a:pt x="14677" y="85795"/>
                </a:lnTo>
                <a:lnTo>
                  <a:pt x="14677" y="85795"/>
                </a:lnTo>
                <a:cubicBezTo>
                  <a:pt x="10808" y="85929"/>
                  <a:pt x="7172" y="87463"/>
                  <a:pt x="4437" y="90232"/>
                </a:cubicBezTo>
                <a:cubicBezTo>
                  <a:pt x="1568" y="93101"/>
                  <a:pt x="0" y="96903"/>
                  <a:pt x="0" y="100940"/>
                </a:cubicBezTo>
                <a:cubicBezTo>
                  <a:pt x="0" y="104976"/>
                  <a:pt x="1568" y="108778"/>
                  <a:pt x="4437" y="111614"/>
                </a:cubicBezTo>
                <a:cubicBezTo>
                  <a:pt x="7172" y="114382"/>
                  <a:pt x="10808" y="115950"/>
                  <a:pt x="14677" y="116050"/>
                </a:cubicBezTo>
                <a:lnTo>
                  <a:pt x="14677" y="116050"/>
                </a:lnTo>
                <a:cubicBezTo>
                  <a:pt x="22083" y="116050"/>
                  <a:pt x="28120" y="122088"/>
                  <a:pt x="28120" y="129527"/>
                </a:cubicBezTo>
                <a:cubicBezTo>
                  <a:pt x="28120" y="133129"/>
                  <a:pt x="26719" y="136498"/>
                  <a:pt x="24184" y="139033"/>
                </a:cubicBezTo>
                <a:cubicBezTo>
                  <a:pt x="21649" y="141602"/>
                  <a:pt x="18247" y="143003"/>
                  <a:pt x="14677" y="143003"/>
                </a:cubicBezTo>
                <a:lnTo>
                  <a:pt x="14677" y="143003"/>
                </a:lnTo>
                <a:lnTo>
                  <a:pt x="14677" y="143003"/>
                </a:lnTo>
                <a:cubicBezTo>
                  <a:pt x="10808" y="143103"/>
                  <a:pt x="7172" y="144671"/>
                  <a:pt x="4437" y="147406"/>
                </a:cubicBezTo>
                <a:cubicBezTo>
                  <a:pt x="1568" y="150275"/>
                  <a:pt x="0" y="154078"/>
                  <a:pt x="0" y="158114"/>
                </a:cubicBezTo>
                <a:cubicBezTo>
                  <a:pt x="0" y="162150"/>
                  <a:pt x="1568" y="165953"/>
                  <a:pt x="4437" y="168821"/>
                </a:cubicBezTo>
                <a:cubicBezTo>
                  <a:pt x="7272" y="171690"/>
                  <a:pt x="11075" y="173258"/>
                  <a:pt x="15111" y="173258"/>
                </a:cubicBezTo>
                <a:lnTo>
                  <a:pt x="15111" y="171590"/>
                </a:lnTo>
                <a:cubicBezTo>
                  <a:pt x="11542" y="171590"/>
                  <a:pt x="8139" y="170189"/>
                  <a:pt x="5604" y="167654"/>
                </a:cubicBezTo>
                <a:cubicBezTo>
                  <a:pt x="3069" y="165085"/>
                  <a:pt x="1668" y="161716"/>
                  <a:pt x="1668" y="158114"/>
                </a:cubicBezTo>
                <a:cubicBezTo>
                  <a:pt x="1668" y="154511"/>
                  <a:pt x="3069" y="151142"/>
                  <a:pt x="5604" y="148607"/>
                </a:cubicBezTo>
                <a:cubicBezTo>
                  <a:pt x="8139" y="146072"/>
                  <a:pt x="11542" y="144671"/>
                  <a:pt x="15111" y="144671"/>
                </a:cubicBezTo>
                <a:lnTo>
                  <a:pt x="15111" y="144637"/>
                </a:lnTo>
                <a:cubicBezTo>
                  <a:pt x="18980" y="144537"/>
                  <a:pt x="22616" y="142970"/>
                  <a:pt x="25352" y="140234"/>
                </a:cubicBezTo>
                <a:cubicBezTo>
                  <a:pt x="28220" y="137366"/>
                  <a:pt x="29788" y="133563"/>
                  <a:pt x="29788" y="129527"/>
                </a:cubicBezTo>
                <a:cubicBezTo>
                  <a:pt x="29788" y="121321"/>
                  <a:pt x="23250" y="114649"/>
                  <a:pt x="15111" y="114416"/>
                </a:cubicBezTo>
                <a:lnTo>
                  <a:pt x="15111" y="114382"/>
                </a:lnTo>
                <a:cubicBezTo>
                  <a:pt x="11542" y="114382"/>
                  <a:pt x="8139" y="112981"/>
                  <a:pt x="5604" y="110446"/>
                </a:cubicBezTo>
                <a:cubicBezTo>
                  <a:pt x="3069" y="107911"/>
                  <a:pt x="1668" y="104509"/>
                  <a:pt x="1668" y="100940"/>
                </a:cubicBezTo>
                <a:cubicBezTo>
                  <a:pt x="1668" y="97337"/>
                  <a:pt x="3069" y="93968"/>
                  <a:pt x="5604" y="91399"/>
                </a:cubicBezTo>
                <a:cubicBezTo>
                  <a:pt x="8139" y="88864"/>
                  <a:pt x="11542" y="87463"/>
                  <a:pt x="15111" y="87463"/>
                </a:cubicBezTo>
                <a:close/>
              </a:path>
            </a:pathLst>
          </a:custGeom>
          <a:solidFill>
            <a:schemeClr val="dk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Arial"/>
              <a:cs typeface="Arial"/>
              <a:sym typeface="Arial"/>
            </a:endParaRPr>
          </a:p>
        </p:txBody>
      </p:sp>
      <p:grpSp>
        <p:nvGrpSpPr>
          <p:cNvPr id="1257" name="Google Shape;1257;p31"/>
          <p:cNvGrpSpPr/>
          <p:nvPr/>
        </p:nvGrpSpPr>
        <p:grpSpPr>
          <a:xfrm>
            <a:off x="533400" y="2133600"/>
            <a:ext cx="1531872" cy="1992508"/>
            <a:chOff x="1121458" y="1569842"/>
            <a:chExt cx="1324814" cy="1869382"/>
          </a:xfrm>
        </p:grpSpPr>
        <p:sp>
          <p:nvSpPr>
            <p:cNvPr id="1258" name="Google Shape;1258;p31"/>
            <p:cNvSpPr/>
            <p:nvPr/>
          </p:nvSpPr>
          <p:spPr>
            <a:xfrm rot="-5400000">
              <a:off x="1383568" y="2623022"/>
              <a:ext cx="800600" cy="730590"/>
            </a:xfrm>
            <a:custGeom>
              <a:avLst/>
              <a:gdLst/>
              <a:ahLst/>
              <a:cxnLst/>
              <a:rect l="l" t="t" r="r" b="b"/>
              <a:pathLst>
                <a:path w="20583" h="18782" extrusionOk="0">
                  <a:moveTo>
                    <a:pt x="10296" y="1"/>
                  </a:moveTo>
                  <a:cubicBezTo>
                    <a:pt x="7890" y="1"/>
                    <a:pt x="5488" y="918"/>
                    <a:pt x="3670" y="2753"/>
                  </a:cubicBezTo>
                  <a:cubicBezTo>
                    <a:pt x="1" y="6422"/>
                    <a:pt x="1" y="12360"/>
                    <a:pt x="3670" y="16029"/>
                  </a:cubicBezTo>
                  <a:cubicBezTo>
                    <a:pt x="5505" y="17864"/>
                    <a:pt x="7906" y="18781"/>
                    <a:pt x="10308" y="18781"/>
                  </a:cubicBezTo>
                  <a:cubicBezTo>
                    <a:pt x="12710" y="18781"/>
                    <a:pt x="15112" y="17864"/>
                    <a:pt x="16946" y="16029"/>
                  </a:cubicBezTo>
                  <a:cubicBezTo>
                    <a:pt x="20582" y="12360"/>
                    <a:pt x="20582" y="6422"/>
                    <a:pt x="16946" y="2753"/>
                  </a:cubicBezTo>
                  <a:cubicBezTo>
                    <a:pt x="15112" y="918"/>
                    <a:pt x="12702" y="1"/>
                    <a:pt x="10296" y="1"/>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59" name="Google Shape;1259;p31"/>
            <p:cNvSpPr/>
            <p:nvPr/>
          </p:nvSpPr>
          <p:spPr>
            <a:xfrm rot="-5400000">
              <a:off x="1382926" y="2672987"/>
              <a:ext cx="801884" cy="730590"/>
            </a:xfrm>
            <a:custGeom>
              <a:avLst/>
              <a:gdLst/>
              <a:ahLst/>
              <a:cxnLst/>
              <a:rect l="l" t="t" r="r" b="b"/>
              <a:pathLst>
                <a:path w="20616" h="18782" extrusionOk="0">
                  <a:moveTo>
                    <a:pt x="10308" y="1"/>
                  </a:moveTo>
                  <a:cubicBezTo>
                    <a:pt x="7907" y="1"/>
                    <a:pt x="5505" y="918"/>
                    <a:pt x="3670" y="2753"/>
                  </a:cubicBezTo>
                  <a:cubicBezTo>
                    <a:pt x="1" y="6422"/>
                    <a:pt x="1" y="12360"/>
                    <a:pt x="3670" y="16029"/>
                  </a:cubicBezTo>
                  <a:cubicBezTo>
                    <a:pt x="5505" y="17864"/>
                    <a:pt x="7907" y="18781"/>
                    <a:pt x="10308" y="18781"/>
                  </a:cubicBezTo>
                  <a:cubicBezTo>
                    <a:pt x="12710" y="18781"/>
                    <a:pt x="15112" y="17864"/>
                    <a:pt x="16946" y="16029"/>
                  </a:cubicBezTo>
                  <a:cubicBezTo>
                    <a:pt x="20616" y="12360"/>
                    <a:pt x="20616" y="6422"/>
                    <a:pt x="16946" y="2753"/>
                  </a:cubicBezTo>
                  <a:cubicBezTo>
                    <a:pt x="15112" y="918"/>
                    <a:pt x="12710" y="1"/>
                    <a:pt x="10308" y="1"/>
                  </a:cubicBezTo>
                  <a:close/>
                </a:path>
              </a:pathLst>
            </a:custGeom>
            <a:solidFill>
              <a:schemeClr val="dk2"/>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60" name="Google Shape;1260;p31"/>
            <p:cNvSpPr/>
            <p:nvPr/>
          </p:nvSpPr>
          <p:spPr>
            <a:xfrm rot="-5400000">
              <a:off x="1554207" y="2812799"/>
              <a:ext cx="459325" cy="450910"/>
            </a:xfrm>
            <a:custGeom>
              <a:avLst/>
              <a:gdLst/>
              <a:ahLst/>
              <a:cxnLst/>
              <a:rect l="l" t="t" r="r" b="b"/>
              <a:pathLst>
                <a:path w="11809" h="11592" extrusionOk="0">
                  <a:moveTo>
                    <a:pt x="1172" y="0"/>
                  </a:moveTo>
                  <a:cubicBezTo>
                    <a:pt x="901" y="0"/>
                    <a:pt x="634" y="109"/>
                    <a:pt x="434" y="325"/>
                  </a:cubicBezTo>
                  <a:cubicBezTo>
                    <a:pt x="0" y="726"/>
                    <a:pt x="0" y="1393"/>
                    <a:pt x="434" y="1826"/>
                  </a:cubicBezTo>
                  <a:lnTo>
                    <a:pt x="9874" y="11267"/>
                  </a:lnTo>
                  <a:cubicBezTo>
                    <a:pt x="10091" y="11483"/>
                    <a:pt x="10366" y="11592"/>
                    <a:pt x="10637" y="11592"/>
                  </a:cubicBezTo>
                  <a:cubicBezTo>
                    <a:pt x="10908" y="11592"/>
                    <a:pt x="11175" y="11483"/>
                    <a:pt x="11375" y="11267"/>
                  </a:cubicBezTo>
                  <a:cubicBezTo>
                    <a:pt x="11808" y="10866"/>
                    <a:pt x="11808" y="10166"/>
                    <a:pt x="11375" y="9766"/>
                  </a:cubicBezTo>
                  <a:lnTo>
                    <a:pt x="1935" y="325"/>
                  </a:lnTo>
                  <a:cubicBezTo>
                    <a:pt x="1718" y="109"/>
                    <a:pt x="1443" y="0"/>
                    <a:pt x="1172" y="0"/>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61" name="Google Shape;1261;p31"/>
            <p:cNvSpPr/>
            <p:nvPr/>
          </p:nvSpPr>
          <p:spPr>
            <a:xfrm rot="-5400000">
              <a:off x="1591160" y="1941177"/>
              <a:ext cx="385411" cy="386719"/>
            </a:xfrm>
            <a:custGeom>
              <a:avLst/>
              <a:gdLst/>
              <a:ahLst/>
              <a:cxnLst/>
              <a:rect l="l" t="t" r="r" b="b"/>
              <a:pathLst>
                <a:path w="9909" h="9942" extrusionOk="0">
                  <a:moveTo>
                    <a:pt x="4938" y="1"/>
                  </a:moveTo>
                  <a:cubicBezTo>
                    <a:pt x="2203" y="1"/>
                    <a:pt x="1" y="2236"/>
                    <a:pt x="1" y="4971"/>
                  </a:cubicBezTo>
                  <a:cubicBezTo>
                    <a:pt x="1" y="7706"/>
                    <a:pt x="2203" y="9941"/>
                    <a:pt x="4938" y="9941"/>
                  </a:cubicBezTo>
                  <a:cubicBezTo>
                    <a:pt x="7673" y="9941"/>
                    <a:pt x="9908" y="7706"/>
                    <a:pt x="9908" y="4971"/>
                  </a:cubicBezTo>
                  <a:cubicBezTo>
                    <a:pt x="9908" y="2236"/>
                    <a:pt x="7673" y="1"/>
                    <a:pt x="4938" y="1"/>
                  </a:cubicBezTo>
                  <a:close/>
                </a:path>
              </a:pathLst>
            </a:custGeom>
            <a:solidFill>
              <a:schemeClr val="dk2"/>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63" name="Google Shape;1263;p31"/>
            <p:cNvSpPr txBox="1"/>
            <p:nvPr/>
          </p:nvSpPr>
          <p:spPr>
            <a:xfrm>
              <a:off x="1121458" y="1569842"/>
              <a:ext cx="1324814" cy="3399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 sz="1600" b="1" dirty="0">
                  <a:solidFill>
                    <a:srgbClr val="000000"/>
                  </a:solidFill>
                  <a:latin typeface="+mn-lt"/>
                  <a:ea typeface="Fira Sans Extra Condensed Medium"/>
                  <a:cs typeface="Fira Sans Extra Condensed Medium"/>
                  <a:sym typeface="Fira Sans Extra Condensed Medium"/>
                </a:rPr>
                <a:t>Introduction</a:t>
              </a:r>
              <a:endParaRPr sz="1600" b="1" dirty="0">
                <a:solidFill>
                  <a:srgbClr val="000000"/>
                </a:solidFill>
                <a:latin typeface="+mn-lt"/>
                <a:ea typeface="Fira Sans Extra Condensed Medium"/>
                <a:cs typeface="Fira Sans Extra Condensed Medium"/>
                <a:sym typeface="Fira Sans Extra Condensed Medium"/>
              </a:endParaRPr>
            </a:p>
          </p:txBody>
        </p:sp>
        <p:sp>
          <p:nvSpPr>
            <p:cNvPr id="1265" name="Google Shape;1265;p31"/>
            <p:cNvSpPr txBox="1"/>
            <p:nvPr/>
          </p:nvSpPr>
          <p:spPr>
            <a:xfrm>
              <a:off x="1600200" y="1941750"/>
              <a:ext cx="377100" cy="385500"/>
            </a:xfrm>
            <a:prstGeom prst="rect">
              <a:avLst/>
            </a:prstGeom>
            <a:noFill/>
            <a:ln>
              <a:noFill/>
            </a:ln>
          </p:spPr>
          <p:txBody>
            <a:bodyPr spcFirstLastPara="1" wrap="square" lIns="91425" tIns="91425" rIns="91425" bIns="91425" anchor="ctr" anchorCtr="0">
              <a:noAutofit/>
            </a:bodyPr>
            <a:lstStyle/>
            <a:p>
              <a:pPr algn="ctr" rtl="0">
                <a:buClr>
                  <a:srgbClr val="000000"/>
                </a:buClr>
                <a:buSzPts val="1100"/>
              </a:pPr>
              <a:r>
                <a:rPr lang="en" sz="2000">
                  <a:solidFill>
                    <a:srgbClr val="FFFFFF"/>
                  </a:solidFill>
                  <a:latin typeface="+mn-lt"/>
                  <a:ea typeface="Fira Sans Extra Condensed Medium"/>
                  <a:cs typeface="Fira Sans Extra Condensed Medium"/>
                  <a:sym typeface="Fira Sans Extra Condensed Medium"/>
                </a:rPr>
                <a:t>1</a:t>
              </a:r>
              <a:endParaRPr sz="2000">
                <a:solidFill>
                  <a:srgbClr val="FFFFFF"/>
                </a:solidFill>
                <a:latin typeface="+mn-lt"/>
                <a:ea typeface="Fira Sans Extra Condensed Medium"/>
                <a:cs typeface="Fira Sans Extra Condensed Medium"/>
                <a:sym typeface="Fira Sans Extra Condensed Medium"/>
              </a:endParaRPr>
            </a:p>
          </p:txBody>
        </p:sp>
      </p:grpSp>
      <p:grpSp>
        <p:nvGrpSpPr>
          <p:cNvPr id="1266" name="Google Shape;1266;p31"/>
          <p:cNvGrpSpPr/>
          <p:nvPr/>
        </p:nvGrpSpPr>
        <p:grpSpPr>
          <a:xfrm>
            <a:off x="1676413" y="3162062"/>
            <a:ext cx="1869041" cy="2085045"/>
            <a:chOff x="2083108" y="2576348"/>
            <a:chExt cx="1616409" cy="1956201"/>
          </a:xfrm>
        </p:grpSpPr>
        <p:sp>
          <p:nvSpPr>
            <p:cNvPr id="1267" name="Google Shape;1267;p31"/>
            <p:cNvSpPr/>
            <p:nvPr/>
          </p:nvSpPr>
          <p:spPr>
            <a:xfrm rot="-5400000">
              <a:off x="2526081" y="2661977"/>
              <a:ext cx="730509" cy="730551"/>
            </a:xfrm>
            <a:custGeom>
              <a:avLst/>
              <a:gdLst/>
              <a:ahLst/>
              <a:cxnLst/>
              <a:rect l="l" t="t" r="r" b="b"/>
              <a:pathLst>
                <a:path w="18781" h="18781" extrusionOk="0">
                  <a:moveTo>
                    <a:pt x="9374" y="0"/>
                  </a:moveTo>
                  <a:cubicBezTo>
                    <a:pt x="4204" y="0"/>
                    <a:pt x="1" y="4203"/>
                    <a:pt x="1" y="9407"/>
                  </a:cubicBezTo>
                  <a:cubicBezTo>
                    <a:pt x="1" y="14577"/>
                    <a:pt x="4204" y="18780"/>
                    <a:pt x="9374" y="18780"/>
                  </a:cubicBezTo>
                  <a:cubicBezTo>
                    <a:pt x="14578" y="18780"/>
                    <a:pt x="18781" y="14577"/>
                    <a:pt x="18781" y="9407"/>
                  </a:cubicBezTo>
                  <a:cubicBezTo>
                    <a:pt x="18781" y="4203"/>
                    <a:pt x="14578" y="0"/>
                    <a:pt x="9374" y="0"/>
                  </a:cubicBezTo>
                  <a:close/>
                </a:path>
              </a:pathLst>
            </a:custGeom>
            <a:solidFill>
              <a:schemeClr val="accent2"/>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68" name="Google Shape;1268;p31"/>
            <p:cNvSpPr/>
            <p:nvPr/>
          </p:nvSpPr>
          <p:spPr>
            <a:xfrm rot="-5400000">
              <a:off x="2491055" y="2612014"/>
              <a:ext cx="801884" cy="730551"/>
            </a:xfrm>
            <a:custGeom>
              <a:avLst/>
              <a:gdLst/>
              <a:ahLst/>
              <a:cxnLst/>
              <a:rect l="l" t="t" r="r" b="b"/>
              <a:pathLst>
                <a:path w="20616" h="18781" extrusionOk="0">
                  <a:moveTo>
                    <a:pt x="10308" y="0"/>
                  </a:moveTo>
                  <a:cubicBezTo>
                    <a:pt x="7906" y="0"/>
                    <a:pt x="5505" y="917"/>
                    <a:pt x="3670" y="2752"/>
                  </a:cubicBezTo>
                  <a:cubicBezTo>
                    <a:pt x="1" y="6421"/>
                    <a:pt x="1" y="12359"/>
                    <a:pt x="3670" y="16028"/>
                  </a:cubicBezTo>
                  <a:cubicBezTo>
                    <a:pt x="5505" y="17863"/>
                    <a:pt x="7906" y="18780"/>
                    <a:pt x="10308" y="18780"/>
                  </a:cubicBezTo>
                  <a:cubicBezTo>
                    <a:pt x="12710" y="18780"/>
                    <a:pt x="15111" y="17863"/>
                    <a:pt x="16946" y="16028"/>
                  </a:cubicBezTo>
                  <a:cubicBezTo>
                    <a:pt x="20615" y="12359"/>
                    <a:pt x="20615" y="6421"/>
                    <a:pt x="16946" y="2752"/>
                  </a:cubicBezTo>
                  <a:cubicBezTo>
                    <a:pt x="15111" y="917"/>
                    <a:pt x="12710" y="0"/>
                    <a:pt x="10308" y="0"/>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69" name="Google Shape;1269;p31"/>
            <p:cNvSpPr/>
            <p:nvPr/>
          </p:nvSpPr>
          <p:spPr>
            <a:xfrm rot="-5400000">
              <a:off x="2662121" y="2751651"/>
              <a:ext cx="459364" cy="451260"/>
            </a:xfrm>
            <a:custGeom>
              <a:avLst/>
              <a:gdLst/>
              <a:ahLst/>
              <a:cxnLst/>
              <a:rect l="l" t="t" r="r" b="b"/>
              <a:pathLst>
                <a:path w="11810" h="11601" extrusionOk="0">
                  <a:moveTo>
                    <a:pt x="10638" y="1"/>
                  </a:moveTo>
                  <a:cubicBezTo>
                    <a:pt x="10367" y="1"/>
                    <a:pt x="10091" y="101"/>
                    <a:pt x="9875" y="301"/>
                  </a:cubicBezTo>
                  <a:lnTo>
                    <a:pt x="434" y="9775"/>
                  </a:lnTo>
                  <a:cubicBezTo>
                    <a:pt x="1" y="10175"/>
                    <a:pt x="1" y="10875"/>
                    <a:pt x="434" y="11276"/>
                  </a:cubicBezTo>
                  <a:cubicBezTo>
                    <a:pt x="635" y="11492"/>
                    <a:pt x="910" y="11601"/>
                    <a:pt x="1185" y="11601"/>
                  </a:cubicBezTo>
                  <a:cubicBezTo>
                    <a:pt x="1460" y="11601"/>
                    <a:pt x="1735" y="11492"/>
                    <a:pt x="1936" y="11276"/>
                  </a:cubicBezTo>
                  <a:lnTo>
                    <a:pt x="11376" y="1836"/>
                  </a:lnTo>
                  <a:cubicBezTo>
                    <a:pt x="11809" y="1402"/>
                    <a:pt x="11809" y="735"/>
                    <a:pt x="11376" y="301"/>
                  </a:cubicBezTo>
                  <a:cubicBezTo>
                    <a:pt x="11175" y="101"/>
                    <a:pt x="10909" y="1"/>
                    <a:pt x="10638" y="1"/>
                  </a:cubicBezTo>
                  <a:close/>
                </a:path>
              </a:pathLst>
            </a:custGeom>
            <a:solidFill>
              <a:schemeClr val="accent2"/>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grpSp>
          <p:nvGrpSpPr>
            <p:cNvPr id="1270" name="Google Shape;1270;p31"/>
            <p:cNvGrpSpPr/>
            <p:nvPr/>
          </p:nvGrpSpPr>
          <p:grpSpPr>
            <a:xfrm>
              <a:off x="2083108" y="3692138"/>
              <a:ext cx="1616409" cy="840411"/>
              <a:chOff x="2083108" y="3692138"/>
              <a:chExt cx="1616409" cy="840411"/>
            </a:xfrm>
          </p:grpSpPr>
          <p:sp>
            <p:nvSpPr>
              <p:cNvPr id="1271" name="Google Shape;1271;p31"/>
              <p:cNvSpPr/>
              <p:nvPr/>
            </p:nvSpPr>
            <p:spPr>
              <a:xfrm rot="-5400000">
                <a:off x="2698627" y="3692198"/>
                <a:ext cx="385372" cy="385396"/>
              </a:xfrm>
              <a:custGeom>
                <a:avLst/>
                <a:gdLst/>
                <a:ahLst/>
                <a:cxnLst/>
                <a:rect l="l" t="t" r="r" b="b"/>
                <a:pathLst>
                  <a:path w="9908" h="9908" extrusionOk="0">
                    <a:moveTo>
                      <a:pt x="4970" y="1"/>
                    </a:moveTo>
                    <a:cubicBezTo>
                      <a:pt x="2235" y="1"/>
                      <a:pt x="0" y="2236"/>
                      <a:pt x="0" y="4971"/>
                    </a:cubicBezTo>
                    <a:cubicBezTo>
                      <a:pt x="0" y="7706"/>
                      <a:pt x="2235" y="9908"/>
                      <a:pt x="4970" y="9908"/>
                    </a:cubicBezTo>
                    <a:cubicBezTo>
                      <a:pt x="7706" y="9908"/>
                      <a:pt x="9907" y="7706"/>
                      <a:pt x="9907" y="4971"/>
                    </a:cubicBezTo>
                    <a:cubicBezTo>
                      <a:pt x="9907" y="2236"/>
                      <a:pt x="7706" y="1"/>
                      <a:pt x="4970" y="1"/>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73" name="Google Shape;1273;p31"/>
              <p:cNvSpPr txBox="1"/>
              <p:nvPr/>
            </p:nvSpPr>
            <p:spPr>
              <a:xfrm>
                <a:off x="2083108" y="4192649"/>
                <a:ext cx="1616409" cy="3399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US" sz="1400" b="1" dirty="0">
                    <a:solidFill>
                      <a:srgbClr val="000000"/>
                    </a:solidFill>
                    <a:latin typeface="+mn-lt"/>
                    <a:ea typeface="Fira Sans Extra Condensed Medium"/>
                    <a:cs typeface="Fira Sans Extra Condensed Medium"/>
                    <a:sym typeface="Fira Sans Extra Condensed Medium"/>
                  </a:rPr>
                  <a:t>Medication Errors: Scope and Impact</a:t>
                </a:r>
              </a:p>
            </p:txBody>
          </p:sp>
          <p:sp>
            <p:nvSpPr>
              <p:cNvPr id="1275" name="Google Shape;1275;p31"/>
              <p:cNvSpPr txBox="1"/>
              <p:nvPr/>
            </p:nvSpPr>
            <p:spPr>
              <a:xfrm>
                <a:off x="2702763" y="3692138"/>
                <a:ext cx="377100" cy="3855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 sz="2000" dirty="0">
                    <a:solidFill>
                      <a:srgbClr val="FFFFFF"/>
                    </a:solidFill>
                    <a:latin typeface="+mn-lt"/>
                    <a:ea typeface="Fira Sans Extra Condensed Medium"/>
                    <a:cs typeface="Fira Sans Extra Condensed Medium"/>
                    <a:sym typeface="Fira Sans Extra Condensed Medium"/>
                  </a:rPr>
                  <a:t>2</a:t>
                </a:r>
                <a:endParaRPr sz="2000" dirty="0">
                  <a:solidFill>
                    <a:srgbClr val="FFFFFF"/>
                  </a:solidFill>
                  <a:latin typeface="+mn-lt"/>
                  <a:ea typeface="Fira Sans Extra Condensed Medium"/>
                  <a:cs typeface="Fira Sans Extra Condensed Medium"/>
                  <a:sym typeface="Fira Sans Extra Condensed Medium"/>
                </a:endParaRPr>
              </a:p>
            </p:txBody>
          </p:sp>
        </p:grpSp>
      </p:grpSp>
      <p:grpSp>
        <p:nvGrpSpPr>
          <p:cNvPr id="1276" name="Google Shape;1276;p31"/>
          <p:cNvGrpSpPr/>
          <p:nvPr/>
        </p:nvGrpSpPr>
        <p:grpSpPr>
          <a:xfrm>
            <a:off x="3487261" y="2570615"/>
            <a:ext cx="844730" cy="1596079"/>
            <a:chOff x="3647783" y="1941775"/>
            <a:chExt cx="730551" cy="1497450"/>
          </a:xfrm>
        </p:grpSpPr>
        <p:sp>
          <p:nvSpPr>
            <p:cNvPr id="1277" name="Google Shape;1277;p31"/>
            <p:cNvSpPr/>
            <p:nvPr/>
          </p:nvSpPr>
          <p:spPr>
            <a:xfrm rot="-5400000">
              <a:off x="3612759" y="2623042"/>
              <a:ext cx="800600" cy="730551"/>
            </a:xfrm>
            <a:custGeom>
              <a:avLst/>
              <a:gdLst/>
              <a:ahLst/>
              <a:cxnLst/>
              <a:rect l="l" t="t" r="r" b="b"/>
              <a:pathLst>
                <a:path w="20583" h="18781" extrusionOk="0">
                  <a:moveTo>
                    <a:pt x="10296" y="1"/>
                  </a:moveTo>
                  <a:cubicBezTo>
                    <a:pt x="7890" y="1"/>
                    <a:pt x="5488" y="918"/>
                    <a:pt x="3670" y="2753"/>
                  </a:cubicBezTo>
                  <a:cubicBezTo>
                    <a:pt x="1" y="6422"/>
                    <a:pt x="1" y="12359"/>
                    <a:pt x="3670" y="16029"/>
                  </a:cubicBezTo>
                  <a:cubicBezTo>
                    <a:pt x="5505" y="17863"/>
                    <a:pt x="7906" y="18781"/>
                    <a:pt x="10308" y="18781"/>
                  </a:cubicBezTo>
                  <a:cubicBezTo>
                    <a:pt x="12710" y="18781"/>
                    <a:pt x="15112" y="17863"/>
                    <a:pt x="16946" y="16029"/>
                  </a:cubicBezTo>
                  <a:cubicBezTo>
                    <a:pt x="20582" y="12359"/>
                    <a:pt x="20582" y="6422"/>
                    <a:pt x="16946" y="2753"/>
                  </a:cubicBezTo>
                  <a:cubicBezTo>
                    <a:pt x="15112" y="918"/>
                    <a:pt x="12702" y="1"/>
                    <a:pt x="10296" y="1"/>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78" name="Google Shape;1278;p31"/>
            <p:cNvSpPr/>
            <p:nvPr/>
          </p:nvSpPr>
          <p:spPr>
            <a:xfrm rot="-5400000">
              <a:off x="3612117" y="2673007"/>
              <a:ext cx="801884" cy="730551"/>
            </a:xfrm>
            <a:custGeom>
              <a:avLst/>
              <a:gdLst/>
              <a:ahLst/>
              <a:cxnLst/>
              <a:rect l="l" t="t" r="r" b="b"/>
              <a:pathLst>
                <a:path w="20616" h="18781" extrusionOk="0">
                  <a:moveTo>
                    <a:pt x="10308" y="1"/>
                  </a:moveTo>
                  <a:cubicBezTo>
                    <a:pt x="7907" y="1"/>
                    <a:pt x="5505" y="918"/>
                    <a:pt x="3670" y="2753"/>
                  </a:cubicBezTo>
                  <a:cubicBezTo>
                    <a:pt x="1" y="6422"/>
                    <a:pt x="1" y="12359"/>
                    <a:pt x="3670" y="16029"/>
                  </a:cubicBezTo>
                  <a:cubicBezTo>
                    <a:pt x="5505" y="17863"/>
                    <a:pt x="7907" y="18781"/>
                    <a:pt x="10308" y="18781"/>
                  </a:cubicBezTo>
                  <a:cubicBezTo>
                    <a:pt x="12710" y="18781"/>
                    <a:pt x="15112" y="17863"/>
                    <a:pt x="16946" y="16029"/>
                  </a:cubicBezTo>
                  <a:cubicBezTo>
                    <a:pt x="20616" y="12359"/>
                    <a:pt x="20616" y="6422"/>
                    <a:pt x="16946" y="2753"/>
                  </a:cubicBezTo>
                  <a:cubicBezTo>
                    <a:pt x="15112" y="918"/>
                    <a:pt x="12710" y="1"/>
                    <a:pt x="10308" y="1"/>
                  </a:cubicBezTo>
                  <a:close/>
                </a:path>
              </a:pathLst>
            </a:custGeom>
            <a:solidFill>
              <a:schemeClr val="accent2"/>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79" name="Google Shape;1279;p31"/>
            <p:cNvSpPr/>
            <p:nvPr/>
          </p:nvSpPr>
          <p:spPr>
            <a:xfrm rot="-5400000">
              <a:off x="3783398" y="2812779"/>
              <a:ext cx="459325" cy="450949"/>
            </a:xfrm>
            <a:custGeom>
              <a:avLst/>
              <a:gdLst/>
              <a:ahLst/>
              <a:cxnLst/>
              <a:rect l="l" t="t" r="r" b="b"/>
              <a:pathLst>
                <a:path w="11809" h="11593" extrusionOk="0">
                  <a:moveTo>
                    <a:pt x="1172" y="1"/>
                  </a:moveTo>
                  <a:cubicBezTo>
                    <a:pt x="901" y="1"/>
                    <a:pt x="634" y="109"/>
                    <a:pt x="434" y="326"/>
                  </a:cubicBezTo>
                  <a:cubicBezTo>
                    <a:pt x="0" y="726"/>
                    <a:pt x="0" y="1427"/>
                    <a:pt x="434" y="1827"/>
                  </a:cubicBezTo>
                  <a:lnTo>
                    <a:pt x="9874" y="11267"/>
                  </a:lnTo>
                  <a:cubicBezTo>
                    <a:pt x="10091" y="11484"/>
                    <a:pt x="10366" y="11593"/>
                    <a:pt x="10637" y="11593"/>
                  </a:cubicBezTo>
                  <a:cubicBezTo>
                    <a:pt x="10908" y="11593"/>
                    <a:pt x="11175" y="11484"/>
                    <a:pt x="11375" y="11267"/>
                  </a:cubicBezTo>
                  <a:cubicBezTo>
                    <a:pt x="11808" y="10867"/>
                    <a:pt x="11808" y="10200"/>
                    <a:pt x="11375" y="9766"/>
                  </a:cubicBezTo>
                  <a:lnTo>
                    <a:pt x="1935" y="326"/>
                  </a:lnTo>
                  <a:cubicBezTo>
                    <a:pt x="1718" y="109"/>
                    <a:pt x="1443" y="1"/>
                    <a:pt x="1172" y="1"/>
                  </a:cubicBezTo>
                  <a:close/>
                </a:path>
              </a:pathLst>
            </a:custGeom>
            <a:solidFill>
              <a:schemeClr val="accent1"/>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grpSp>
          <p:nvGrpSpPr>
            <p:cNvPr id="1280" name="Google Shape;1280;p31"/>
            <p:cNvGrpSpPr/>
            <p:nvPr/>
          </p:nvGrpSpPr>
          <p:grpSpPr>
            <a:xfrm>
              <a:off x="3819717" y="1941775"/>
              <a:ext cx="386680" cy="385500"/>
              <a:chOff x="3819717" y="1941775"/>
              <a:chExt cx="386680" cy="385500"/>
            </a:xfrm>
          </p:grpSpPr>
          <p:sp>
            <p:nvSpPr>
              <p:cNvPr id="1281" name="Google Shape;1281;p31"/>
              <p:cNvSpPr/>
              <p:nvPr/>
            </p:nvSpPr>
            <p:spPr>
              <a:xfrm rot="-5400000">
                <a:off x="3820351" y="1941196"/>
                <a:ext cx="385411" cy="386680"/>
              </a:xfrm>
              <a:custGeom>
                <a:avLst/>
                <a:gdLst/>
                <a:ahLst/>
                <a:cxnLst/>
                <a:rect l="l" t="t" r="r" b="b"/>
                <a:pathLst>
                  <a:path w="9909" h="9941" extrusionOk="0">
                    <a:moveTo>
                      <a:pt x="4938" y="0"/>
                    </a:moveTo>
                    <a:cubicBezTo>
                      <a:pt x="2203" y="0"/>
                      <a:pt x="1" y="2235"/>
                      <a:pt x="1" y="4971"/>
                    </a:cubicBezTo>
                    <a:cubicBezTo>
                      <a:pt x="1" y="7706"/>
                      <a:pt x="2203" y="9941"/>
                      <a:pt x="4938" y="9941"/>
                    </a:cubicBezTo>
                    <a:cubicBezTo>
                      <a:pt x="7673" y="9941"/>
                      <a:pt x="9908" y="7706"/>
                      <a:pt x="9908" y="4971"/>
                    </a:cubicBezTo>
                    <a:cubicBezTo>
                      <a:pt x="9908" y="2235"/>
                      <a:pt x="7673" y="0"/>
                      <a:pt x="4938" y="0"/>
                    </a:cubicBezTo>
                    <a:close/>
                  </a:path>
                </a:pathLst>
              </a:custGeom>
              <a:solidFill>
                <a:schemeClr val="accent2"/>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85" name="Google Shape;1285;p31"/>
              <p:cNvSpPr txBox="1"/>
              <p:nvPr/>
            </p:nvSpPr>
            <p:spPr>
              <a:xfrm>
                <a:off x="3821913" y="1941775"/>
                <a:ext cx="377100" cy="3855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 sz="2000">
                    <a:solidFill>
                      <a:srgbClr val="FFFFFF"/>
                    </a:solidFill>
                    <a:latin typeface="+mn-lt"/>
                    <a:ea typeface="Fira Sans Extra Condensed Medium"/>
                    <a:cs typeface="Fira Sans Extra Condensed Medium"/>
                    <a:sym typeface="Fira Sans Extra Condensed Medium"/>
                  </a:rPr>
                  <a:t>3</a:t>
                </a:r>
                <a:endParaRPr sz="2000">
                  <a:solidFill>
                    <a:srgbClr val="FFFFFF"/>
                  </a:solidFill>
                  <a:latin typeface="+mn-lt"/>
                  <a:ea typeface="Fira Sans Extra Condensed Medium"/>
                  <a:cs typeface="Fira Sans Extra Condensed Medium"/>
                  <a:sym typeface="Fira Sans Extra Condensed Medium"/>
                </a:endParaRPr>
              </a:p>
            </p:txBody>
          </p:sp>
        </p:grpSp>
      </p:grpSp>
      <p:grpSp>
        <p:nvGrpSpPr>
          <p:cNvPr id="1286" name="Google Shape;1286;p31"/>
          <p:cNvGrpSpPr/>
          <p:nvPr/>
        </p:nvGrpSpPr>
        <p:grpSpPr>
          <a:xfrm>
            <a:off x="4757918" y="3181135"/>
            <a:ext cx="844730" cy="1600185"/>
            <a:chOff x="4766278" y="2576348"/>
            <a:chExt cx="730551" cy="1501302"/>
          </a:xfrm>
        </p:grpSpPr>
        <p:sp>
          <p:nvSpPr>
            <p:cNvPr id="1287" name="Google Shape;1287;p31"/>
            <p:cNvSpPr/>
            <p:nvPr/>
          </p:nvSpPr>
          <p:spPr>
            <a:xfrm rot="-5400000">
              <a:off x="4731273" y="2661959"/>
              <a:ext cx="800561" cy="730551"/>
            </a:xfrm>
            <a:custGeom>
              <a:avLst/>
              <a:gdLst/>
              <a:ahLst/>
              <a:cxnLst/>
              <a:rect l="l" t="t" r="r" b="b"/>
              <a:pathLst>
                <a:path w="20582" h="18781" extrusionOk="0">
                  <a:moveTo>
                    <a:pt x="10303" y="1"/>
                  </a:moveTo>
                  <a:cubicBezTo>
                    <a:pt x="7906" y="1"/>
                    <a:pt x="5504" y="918"/>
                    <a:pt x="3669" y="2753"/>
                  </a:cubicBezTo>
                  <a:cubicBezTo>
                    <a:pt x="0" y="6422"/>
                    <a:pt x="0" y="12359"/>
                    <a:pt x="3669" y="16029"/>
                  </a:cubicBezTo>
                  <a:cubicBezTo>
                    <a:pt x="5504" y="17863"/>
                    <a:pt x="7906" y="18781"/>
                    <a:pt x="10303" y="18781"/>
                  </a:cubicBezTo>
                  <a:cubicBezTo>
                    <a:pt x="12701" y="18781"/>
                    <a:pt x="15094" y="17863"/>
                    <a:pt x="16912" y="16029"/>
                  </a:cubicBezTo>
                  <a:cubicBezTo>
                    <a:pt x="20581" y="12359"/>
                    <a:pt x="20581" y="6422"/>
                    <a:pt x="16912" y="2753"/>
                  </a:cubicBezTo>
                  <a:cubicBezTo>
                    <a:pt x="15094" y="918"/>
                    <a:pt x="12701" y="1"/>
                    <a:pt x="10303" y="1"/>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88" name="Google Shape;1288;p31"/>
            <p:cNvSpPr/>
            <p:nvPr/>
          </p:nvSpPr>
          <p:spPr>
            <a:xfrm rot="-5400000">
              <a:off x="4730612" y="2612014"/>
              <a:ext cx="801884" cy="730551"/>
            </a:xfrm>
            <a:custGeom>
              <a:avLst/>
              <a:gdLst/>
              <a:ahLst/>
              <a:cxnLst/>
              <a:rect l="l" t="t" r="r" b="b"/>
              <a:pathLst>
                <a:path w="20616" h="18781" extrusionOk="0">
                  <a:moveTo>
                    <a:pt x="10308" y="1"/>
                  </a:moveTo>
                  <a:cubicBezTo>
                    <a:pt x="7906" y="1"/>
                    <a:pt x="5505" y="918"/>
                    <a:pt x="3670" y="2753"/>
                  </a:cubicBezTo>
                  <a:cubicBezTo>
                    <a:pt x="1" y="6422"/>
                    <a:pt x="1" y="12359"/>
                    <a:pt x="3670" y="16029"/>
                  </a:cubicBezTo>
                  <a:cubicBezTo>
                    <a:pt x="5505" y="17863"/>
                    <a:pt x="7906" y="18781"/>
                    <a:pt x="10308" y="18781"/>
                  </a:cubicBezTo>
                  <a:cubicBezTo>
                    <a:pt x="12710" y="18781"/>
                    <a:pt x="15111" y="17863"/>
                    <a:pt x="16946" y="16029"/>
                  </a:cubicBezTo>
                  <a:cubicBezTo>
                    <a:pt x="20615" y="12359"/>
                    <a:pt x="20615" y="6422"/>
                    <a:pt x="16946" y="2753"/>
                  </a:cubicBezTo>
                  <a:cubicBezTo>
                    <a:pt x="15111" y="918"/>
                    <a:pt x="12710" y="1"/>
                    <a:pt x="10308" y="1"/>
                  </a:cubicBezTo>
                  <a:close/>
                </a:path>
              </a:pathLst>
            </a:custGeom>
            <a:solidFill>
              <a:schemeClr val="accent5"/>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89" name="Google Shape;1289;p31"/>
            <p:cNvSpPr/>
            <p:nvPr/>
          </p:nvSpPr>
          <p:spPr>
            <a:xfrm rot="-5400000">
              <a:off x="4901717" y="2751651"/>
              <a:ext cx="459364" cy="451260"/>
            </a:xfrm>
            <a:custGeom>
              <a:avLst/>
              <a:gdLst/>
              <a:ahLst/>
              <a:cxnLst/>
              <a:rect l="l" t="t" r="r" b="b"/>
              <a:pathLst>
                <a:path w="11810" h="11601" extrusionOk="0">
                  <a:moveTo>
                    <a:pt x="10638" y="0"/>
                  </a:moveTo>
                  <a:cubicBezTo>
                    <a:pt x="10367" y="0"/>
                    <a:pt x="10091" y="101"/>
                    <a:pt x="9875" y="301"/>
                  </a:cubicBezTo>
                  <a:lnTo>
                    <a:pt x="434" y="9774"/>
                  </a:lnTo>
                  <a:cubicBezTo>
                    <a:pt x="1" y="10174"/>
                    <a:pt x="1" y="10875"/>
                    <a:pt x="434" y="11275"/>
                  </a:cubicBezTo>
                  <a:cubicBezTo>
                    <a:pt x="635" y="11492"/>
                    <a:pt x="910" y="11600"/>
                    <a:pt x="1185" y="11600"/>
                  </a:cubicBezTo>
                  <a:cubicBezTo>
                    <a:pt x="1460" y="11600"/>
                    <a:pt x="1735" y="11492"/>
                    <a:pt x="1936" y="11275"/>
                  </a:cubicBezTo>
                  <a:lnTo>
                    <a:pt x="11376" y="1835"/>
                  </a:lnTo>
                  <a:cubicBezTo>
                    <a:pt x="11809" y="1401"/>
                    <a:pt x="11809" y="734"/>
                    <a:pt x="11376" y="301"/>
                  </a:cubicBezTo>
                  <a:cubicBezTo>
                    <a:pt x="11175" y="101"/>
                    <a:pt x="10909" y="0"/>
                    <a:pt x="10638" y="0"/>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grpSp>
          <p:nvGrpSpPr>
            <p:cNvPr id="1290" name="Google Shape;1290;p31"/>
            <p:cNvGrpSpPr/>
            <p:nvPr/>
          </p:nvGrpSpPr>
          <p:grpSpPr>
            <a:xfrm>
              <a:off x="4938211" y="3692150"/>
              <a:ext cx="385396" cy="385500"/>
              <a:chOff x="4938211" y="3692150"/>
              <a:chExt cx="385396" cy="385500"/>
            </a:xfrm>
          </p:grpSpPr>
          <p:sp>
            <p:nvSpPr>
              <p:cNvPr id="1291" name="Google Shape;1291;p31"/>
              <p:cNvSpPr/>
              <p:nvPr/>
            </p:nvSpPr>
            <p:spPr>
              <a:xfrm rot="-5400000">
                <a:off x="4938223" y="3692198"/>
                <a:ext cx="385372" cy="385396"/>
              </a:xfrm>
              <a:custGeom>
                <a:avLst/>
                <a:gdLst/>
                <a:ahLst/>
                <a:cxnLst/>
                <a:rect l="l" t="t" r="r" b="b"/>
                <a:pathLst>
                  <a:path w="9908" h="9908" extrusionOk="0">
                    <a:moveTo>
                      <a:pt x="4970" y="0"/>
                    </a:moveTo>
                    <a:cubicBezTo>
                      <a:pt x="2235" y="0"/>
                      <a:pt x="0" y="2235"/>
                      <a:pt x="0" y="4971"/>
                    </a:cubicBezTo>
                    <a:cubicBezTo>
                      <a:pt x="0" y="7706"/>
                      <a:pt x="2235" y="9907"/>
                      <a:pt x="4970" y="9907"/>
                    </a:cubicBezTo>
                    <a:cubicBezTo>
                      <a:pt x="7706" y="9907"/>
                      <a:pt x="9907" y="7706"/>
                      <a:pt x="9907" y="4971"/>
                    </a:cubicBezTo>
                    <a:cubicBezTo>
                      <a:pt x="9907" y="2235"/>
                      <a:pt x="7706" y="0"/>
                      <a:pt x="4970" y="0"/>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95" name="Google Shape;1295;p31"/>
              <p:cNvSpPr txBox="1"/>
              <p:nvPr/>
            </p:nvSpPr>
            <p:spPr>
              <a:xfrm>
                <a:off x="4942363" y="3692150"/>
                <a:ext cx="377100" cy="3855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 sz="2000">
                    <a:solidFill>
                      <a:srgbClr val="FFFFFF"/>
                    </a:solidFill>
                    <a:latin typeface="+mn-lt"/>
                    <a:ea typeface="Fira Sans Extra Condensed Medium"/>
                    <a:cs typeface="Fira Sans Extra Condensed Medium"/>
                    <a:sym typeface="Fira Sans Extra Condensed Medium"/>
                  </a:rPr>
                  <a:t>4</a:t>
                </a:r>
                <a:endParaRPr sz="2000">
                  <a:solidFill>
                    <a:srgbClr val="FFFFFF"/>
                  </a:solidFill>
                  <a:latin typeface="+mn-lt"/>
                  <a:ea typeface="Fira Sans Extra Condensed Medium"/>
                  <a:cs typeface="Fira Sans Extra Condensed Medium"/>
                  <a:sym typeface="Fira Sans Extra Condensed Medium"/>
                </a:endParaRPr>
              </a:p>
            </p:txBody>
          </p:sp>
        </p:grpSp>
      </p:grpSp>
      <p:grpSp>
        <p:nvGrpSpPr>
          <p:cNvPr id="1296" name="Google Shape;1296;p31"/>
          <p:cNvGrpSpPr/>
          <p:nvPr/>
        </p:nvGrpSpPr>
        <p:grpSpPr>
          <a:xfrm>
            <a:off x="5942356" y="2565632"/>
            <a:ext cx="843246" cy="1596064"/>
            <a:chOff x="5871781" y="1941788"/>
            <a:chExt cx="729267" cy="1497436"/>
          </a:xfrm>
        </p:grpSpPr>
        <p:sp>
          <p:nvSpPr>
            <p:cNvPr id="1297" name="Google Shape;1297;p31"/>
            <p:cNvSpPr/>
            <p:nvPr/>
          </p:nvSpPr>
          <p:spPr>
            <a:xfrm rot="-5400000">
              <a:off x="5836115" y="2623684"/>
              <a:ext cx="800600" cy="729267"/>
            </a:xfrm>
            <a:custGeom>
              <a:avLst/>
              <a:gdLst/>
              <a:ahLst/>
              <a:cxnLst/>
              <a:rect l="l" t="t" r="r" b="b"/>
              <a:pathLst>
                <a:path w="20583" h="18748" extrusionOk="0">
                  <a:moveTo>
                    <a:pt x="10296" y="1"/>
                  </a:moveTo>
                  <a:cubicBezTo>
                    <a:pt x="7890" y="1"/>
                    <a:pt x="5488" y="918"/>
                    <a:pt x="3670" y="2753"/>
                  </a:cubicBezTo>
                  <a:cubicBezTo>
                    <a:pt x="1" y="6389"/>
                    <a:pt x="1" y="12326"/>
                    <a:pt x="3670" y="15996"/>
                  </a:cubicBezTo>
                  <a:cubicBezTo>
                    <a:pt x="5505" y="17830"/>
                    <a:pt x="7906" y="18748"/>
                    <a:pt x="10308" y="18748"/>
                  </a:cubicBezTo>
                  <a:cubicBezTo>
                    <a:pt x="12710" y="18748"/>
                    <a:pt x="15112" y="17830"/>
                    <a:pt x="16946" y="15996"/>
                  </a:cubicBezTo>
                  <a:cubicBezTo>
                    <a:pt x="20582" y="12360"/>
                    <a:pt x="20582" y="6389"/>
                    <a:pt x="16946" y="2753"/>
                  </a:cubicBezTo>
                  <a:cubicBezTo>
                    <a:pt x="15112" y="918"/>
                    <a:pt x="12702" y="1"/>
                    <a:pt x="10296" y="1"/>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98" name="Google Shape;1298;p31"/>
            <p:cNvSpPr/>
            <p:nvPr/>
          </p:nvSpPr>
          <p:spPr>
            <a:xfrm rot="-5400000">
              <a:off x="5835473" y="2673648"/>
              <a:ext cx="801884" cy="729267"/>
            </a:xfrm>
            <a:custGeom>
              <a:avLst/>
              <a:gdLst/>
              <a:ahLst/>
              <a:cxnLst/>
              <a:rect l="l" t="t" r="r" b="b"/>
              <a:pathLst>
                <a:path w="20616" h="18748" extrusionOk="0">
                  <a:moveTo>
                    <a:pt x="10308" y="1"/>
                  </a:moveTo>
                  <a:cubicBezTo>
                    <a:pt x="7907" y="1"/>
                    <a:pt x="5505" y="918"/>
                    <a:pt x="3670" y="2753"/>
                  </a:cubicBezTo>
                  <a:cubicBezTo>
                    <a:pt x="1" y="6389"/>
                    <a:pt x="1" y="12326"/>
                    <a:pt x="3670" y="15996"/>
                  </a:cubicBezTo>
                  <a:cubicBezTo>
                    <a:pt x="5505" y="17830"/>
                    <a:pt x="7907" y="18748"/>
                    <a:pt x="10308" y="18748"/>
                  </a:cubicBezTo>
                  <a:cubicBezTo>
                    <a:pt x="12710" y="18748"/>
                    <a:pt x="15112" y="17830"/>
                    <a:pt x="16946" y="15996"/>
                  </a:cubicBezTo>
                  <a:cubicBezTo>
                    <a:pt x="20616" y="12360"/>
                    <a:pt x="20616" y="6389"/>
                    <a:pt x="16946" y="2753"/>
                  </a:cubicBezTo>
                  <a:cubicBezTo>
                    <a:pt x="15112" y="918"/>
                    <a:pt x="12710" y="1"/>
                    <a:pt x="10308" y="1"/>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299" name="Google Shape;1299;p31"/>
            <p:cNvSpPr/>
            <p:nvPr/>
          </p:nvSpPr>
          <p:spPr>
            <a:xfrm rot="-5400000">
              <a:off x="6006753" y="2813110"/>
              <a:ext cx="459325" cy="450288"/>
            </a:xfrm>
            <a:custGeom>
              <a:avLst/>
              <a:gdLst/>
              <a:ahLst/>
              <a:cxnLst/>
              <a:rect l="l" t="t" r="r" b="b"/>
              <a:pathLst>
                <a:path w="11809" h="11576" extrusionOk="0">
                  <a:moveTo>
                    <a:pt x="1172" y="1"/>
                  </a:moveTo>
                  <a:cubicBezTo>
                    <a:pt x="901" y="1"/>
                    <a:pt x="634" y="101"/>
                    <a:pt x="434" y="301"/>
                  </a:cubicBezTo>
                  <a:cubicBezTo>
                    <a:pt x="0" y="735"/>
                    <a:pt x="0" y="1402"/>
                    <a:pt x="434" y="1835"/>
                  </a:cubicBezTo>
                  <a:lnTo>
                    <a:pt x="9874" y="11276"/>
                  </a:lnTo>
                  <a:cubicBezTo>
                    <a:pt x="10091" y="11476"/>
                    <a:pt x="10366" y="11576"/>
                    <a:pt x="10637" y="11576"/>
                  </a:cubicBezTo>
                  <a:cubicBezTo>
                    <a:pt x="10908" y="11576"/>
                    <a:pt x="11175" y="11476"/>
                    <a:pt x="11375" y="11276"/>
                  </a:cubicBezTo>
                  <a:cubicBezTo>
                    <a:pt x="11808" y="10842"/>
                    <a:pt x="11808" y="10175"/>
                    <a:pt x="11375" y="9774"/>
                  </a:cubicBezTo>
                  <a:lnTo>
                    <a:pt x="1935" y="301"/>
                  </a:lnTo>
                  <a:cubicBezTo>
                    <a:pt x="1718" y="101"/>
                    <a:pt x="1443" y="1"/>
                    <a:pt x="1172" y="1"/>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grpSp>
          <p:nvGrpSpPr>
            <p:cNvPr id="1300" name="Google Shape;1300;p31"/>
            <p:cNvGrpSpPr/>
            <p:nvPr/>
          </p:nvGrpSpPr>
          <p:grpSpPr>
            <a:xfrm>
              <a:off x="6043715" y="1941788"/>
              <a:ext cx="385396" cy="385500"/>
              <a:chOff x="6043715" y="1941788"/>
              <a:chExt cx="385396" cy="385500"/>
            </a:xfrm>
          </p:grpSpPr>
          <p:sp>
            <p:nvSpPr>
              <p:cNvPr id="1301" name="Google Shape;1301;p31"/>
              <p:cNvSpPr/>
              <p:nvPr/>
            </p:nvSpPr>
            <p:spPr>
              <a:xfrm rot="-5400000">
                <a:off x="6043707" y="1941838"/>
                <a:ext cx="385411" cy="385396"/>
              </a:xfrm>
              <a:custGeom>
                <a:avLst/>
                <a:gdLst/>
                <a:ahLst/>
                <a:cxnLst/>
                <a:rect l="l" t="t" r="r" b="b"/>
                <a:pathLst>
                  <a:path w="9909" h="9908" extrusionOk="0">
                    <a:moveTo>
                      <a:pt x="4938" y="1"/>
                    </a:moveTo>
                    <a:cubicBezTo>
                      <a:pt x="2203" y="1"/>
                      <a:pt x="1" y="2202"/>
                      <a:pt x="1" y="4938"/>
                    </a:cubicBezTo>
                    <a:cubicBezTo>
                      <a:pt x="1" y="7706"/>
                      <a:pt x="2203" y="9908"/>
                      <a:pt x="4938" y="9908"/>
                    </a:cubicBezTo>
                    <a:cubicBezTo>
                      <a:pt x="7673" y="9908"/>
                      <a:pt x="9908" y="7706"/>
                      <a:pt x="9908" y="4938"/>
                    </a:cubicBezTo>
                    <a:cubicBezTo>
                      <a:pt x="9908" y="2202"/>
                      <a:pt x="7673" y="1"/>
                      <a:pt x="4938" y="1"/>
                    </a:cubicBezTo>
                    <a:close/>
                  </a:path>
                </a:pathLst>
              </a:custGeom>
              <a:solidFill>
                <a:schemeClr val="accent4"/>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305" name="Google Shape;1305;p31"/>
              <p:cNvSpPr txBox="1"/>
              <p:nvPr/>
            </p:nvSpPr>
            <p:spPr>
              <a:xfrm>
                <a:off x="6048813" y="1941788"/>
                <a:ext cx="377100" cy="3855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 sz="2000">
                    <a:solidFill>
                      <a:srgbClr val="FFFFFF"/>
                    </a:solidFill>
                    <a:latin typeface="+mn-lt"/>
                    <a:ea typeface="Fira Sans Extra Condensed Medium"/>
                    <a:cs typeface="Fira Sans Extra Condensed Medium"/>
                    <a:sym typeface="Fira Sans Extra Condensed Medium"/>
                  </a:rPr>
                  <a:t>5</a:t>
                </a:r>
                <a:endParaRPr sz="2000">
                  <a:solidFill>
                    <a:srgbClr val="FFFFFF"/>
                  </a:solidFill>
                  <a:latin typeface="+mn-lt"/>
                  <a:ea typeface="Fira Sans Extra Condensed Medium"/>
                  <a:cs typeface="Fira Sans Extra Condensed Medium"/>
                  <a:sym typeface="Fira Sans Extra Condensed Medium"/>
                </a:endParaRPr>
              </a:p>
            </p:txBody>
          </p:sp>
        </p:grpSp>
      </p:grpSp>
      <p:grpSp>
        <p:nvGrpSpPr>
          <p:cNvPr id="1306" name="Google Shape;1306;p31"/>
          <p:cNvGrpSpPr/>
          <p:nvPr/>
        </p:nvGrpSpPr>
        <p:grpSpPr>
          <a:xfrm>
            <a:off x="7341206" y="3202315"/>
            <a:ext cx="844730" cy="1600158"/>
            <a:chOff x="6981212" y="2576348"/>
            <a:chExt cx="730551" cy="1501277"/>
          </a:xfrm>
        </p:grpSpPr>
        <p:sp>
          <p:nvSpPr>
            <p:cNvPr id="1307" name="Google Shape;1307;p31"/>
            <p:cNvSpPr/>
            <p:nvPr/>
          </p:nvSpPr>
          <p:spPr>
            <a:xfrm rot="-5400000">
              <a:off x="6981214" y="2662619"/>
              <a:ext cx="730509" cy="729267"/>
            </a:xfrm>
            <a:custGeom>
              <a:avLst/>
              <a:gdLst/>
              <a:ahLst/>
              <a:cxnLst/>
              <a:rect l="l" t="t" r="r" b="b"/>
              <a:pathLst>
                <a:path w="18781" h="18748" extrusionOk="0">
                  <a:moveTo>
                    <a:pt x="9374" y="1"/>
                  </a:moveTo>
                  <a:cubicBezTo>
                    <a:pt x="4204" y="1"/>
                    <a:pt x="1" y="4204"/>
                    <a:pt x="1" y="9374"/>
                  </a:cubicBezTo>
                  <a:cubicBezTo>
                    <a:pt x="1" y="14545"/>
                    <a:pt x="4204" y="18748"/>
                    <a:pt x="9374" y="18748"/>
                  </a:cubicBezTo>
                  <a:cubicBezTo>
                    <a:pt x="14578" y="18748"/>
                    <a:pt x="18781" y="14545"/>
                    <a:pt x="18781" y="9374"/>
                  </a:cubicBezTo>
                  <a:cubicBezTo>
                    <a:pt x="18781" y="4204"/>
                    <a:pt x="14578" y="1"/>
                    <a:pt x="9374" y="1"/>
                  </a:cubicBezTo>
                  <a:close/>
                </a:path>
              </a:pathLst>
            </a:custGeom>
            <a:solidFill>
              <a:schemeClr val="accent5"/>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308" name="Google Shape;1308;p31"/>
            <p:cNvSpPr/>
            <p:nvPr/>
          </p:nvSpPr>
          <p:spPr>
            <a:xfrm rot="-5400000">
              <a:off x="6945546" y="2612014"/>
              <a:ext cx="801884" cy="730551"/>
            </a:xfrm>
            <a:custGeom>
              <a:avLst/>
              <a:gdLst/>
              <a:ahLst/>
              <a:cxnLst/>
              <a:rect l="l" t="t" r="r" b="b"/>
              <a:pathLst>
                <a:path w="20616" h="18781" extrusionOk="0">
                  <a:moveTo>
                    <a:pt x="10308" y="0"/>
                  </a:moveTo>
                  <a:cubicBezTo>
                    <a:pt x="7906" y="0"/>
                    <a:pt x="5505" y="918"/>
                    <a:pt x="3670" y="2752"/>
                  </a:cubicBezTo>
                  <a:cubicBezTo>
                    <a:pt x="1" y="6422"/>
                    <a:pt x="1" y="12359"/>
                    <a:pt x="3670" y="16028"/>
                  </a:cubicBezTo>
                  <a:cubicBezTo>
                    <a:pt x="5505" y="17863"/>
                    <a:pt x="7906" y="18780"/>
                    <a:pt x="10308" y="18780"/>
                  </a:cubicBezTo>
                  <a:cubicBezTo>
                    <a:pt x="12710" y="18780"/>
                    <a:pt x="15111" y="17863"/>
                    <a:pt x="16946" y="16028"/>
                  </a:cubicBezTo>
                  <a:cubicBezTo>
                    <a:pt x="20615" y="12359"/>
                    <a:pt x="20615" y="6422"/>
                    <a:pt x="16946" y="2752"/>
                  </a:cubicBezTo>
                  <a:cubicBezTo>
                    <a:pt x="15111" y="918"/>
                    <a:pt x="12710" y="0"/>
                    <a:pt x="10308" y="0"/>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309" name="Google Shape;1309;p31"/>
            <p:cNvSpPr/>
            <p:nvPr/>
          </p:nvSpPr>
          <p:spPr>
            <a:xfrm rot="-5400000">
              <a:off x="7116807" y="2751806"/>
              <a:ext cx="459364" cy="450949"/>
            </a:xfrm>
            <a:custGeom>
              <a:avLst/>
              <a:gdLst/>
              <a:ahLst/>
              <a:cxnLst/>
              <a:rect l="l" t="t" r="r" b="b"/>
              <a:pathLst>
                <a:path w="11810" h="11593" extrusionOk="0">
                  <a:moveTo>
                    <a:pt x="10638" y="1"/>
                  </a:moveTo>
                  <a:cubicBezTo>
                    <a:pt x="10367" y="1"/>
                    <a:pt x="10091" y="109"/>
                    <a:pt x="9875" y="326"/>
                  </a:cubicBezTo>
                  <a:lnTo>
                    <a:pt x="434" y="9766"/>
                  </a:lnTo>
                  <a:cubicBezTo>
                    <a:pt x="1" y="10200"/>
                    <a:pt x="1" y="10867"/>
                    <a:pt x="434" y="11267"/>
                  </a:cubicBezTo>
                  <a:cubicBezTo>
                    <a:pt x="635" y="11484"/>
                    <a:pt x="910" y="11592"/>
                    <a:pt x="1185" y="11592"/>
                  </a:cubicBezTo>
                  <a:cubicBezTo>
                    <a:pt x="1460" y="11592"/>
                    <a:pt x="1735" y="11484"/>
                    <a:pt x="1936" y="11267"/>
                  </a:cubicBezTo>
                  <a:lnTo>
                    <a:pt x="11376" y="1827"/>
                  </a:lnTo>
                  <a:cubicBezTo>
                    <a:pt x="11809" y="1427"/>
                    <a:pt x="11809" y="726"/>
                    <a:pt x="11376" y="326"/>
                  </a:cubicBezTo>
                  <a:cubicBezTo>
                    <a:pt x="11175" y="109"/>
                    <a:pt x="10909" y="1"/>
                    <a:pt x="10638" y="1"/>
                  </a:cubicBezTo>
                  <a:close/>
                </a:path>
              </a:pathLst>
            </a:custGeom>
            <a:solidFill>
              <a:schemeClr val="accent5"/>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grpSp>
          <p:nvGrpSpPr>
            <p:cNvPr id="1310" name="Google Shape;1310;p31"/>
            <p:cNvGrpSpPr/>
            <p:nvPr/>
          </p:nvGrpSpPr>
          <p:grpSpPr>
            <a:xfrm>
              <a:off x="7153145" y="3692125"/>
              <a:ext cx="386680" cy="385500"/>
              <a:chOff x="7153145" y="3692125"/>
              <a:chExt cx="386680" cy="385500"/>
            </a:xfrm>
          </p:grpSpPr>
          <p:sp>
            <p:nvSpPr>
              <p:cNvPr id="1311" name="Google Shape;1311;p31"/>
              <p:cNvSpPr/>
              <p:nvPr/>
            </p:nvSpPr>
            <p:spPr>
              <a:xfrm rot="-5400000">
                <a:off x="7153799" y="3691556"/>
                <a:ext cx="385372" cy="386680"/>
              </a:xfrm>
              <a:custGeom>
                <a:avLst/>
                <a:gdLst/>
                <a:ahLst/>
                <a:cxnLst/>
                <a:rect l="l" t="t" r="r" b="b"/>
                <a:pathLst>
                  <a:path w="9908" h="9941" extrusionOk="0">
                    <a:moveTo>
                      <a:pt x="4970" y="0"/>
                    </a:moveTo>
                    <a:cubicBezTo>
                      <a:pt x="2235" y="0"/>
                      <a:pt x="0" y="2235"/>
                      <a:pt x="0" y="4970"/>
                    </a:cubicBezTo>
                    <a:cubicBezTo>
                      <a:pt x="0" y="7706"/>
                      <a:pt x="2235" y="9941"/>
                      <a:pt x="4970" y="9941"/>
                    </a:cubicBezTo>
                    <a:cubicBezTo>
                      <a:pt x="7706" y="9941"/>
                      <a:pt x="9907" y="7706"/>
                      <a:pt x="9907" y="4970"/>
                    </a:cubicBezTo>
                    <a:cubicBezTo>
                      <a:pt x="9907" y="2235"/>
                      <a:pt x="7706" y="0"/>
                      <a:pt x="4970" y="0"/>
                    </a:cubicBezTo>
                    <a:close/>
                  </a:path>
                </a:pathLst>
              </a:custGeom>
              <a:solidFill>
                <a:schemeClr val="accent3"/>
              </a:solidFill>
              <a:ln>
                <a:noFill/>
              </a:ln>
            </p:spPr>
            <p:txBody>
              <a:bodyPr spcFirstLastPara="1" wrap="square" lIns="91425" tIns="91425" rIns="91425" bIns="91425" anchor="ctr" anchorCtr="0">
                <a:noAutofit/>
              </a:bodyPr>
              <a:lstStyle/>
              <a:p>
                <a:pPr algn="l" rtl="0">
                  <a:buClr>
                    <a:srgbClr val="000000"/>
                  </a:buClr>
                </a:pPr>
                <a:endParaRPr sz="1600">
                  <a:solidFill>
                    <a:srgbClr val="000000"/>
                  </a:solidFill>
                  <a:latin typeface="+mn-lt"/>
                  <a:cs typeface="Arial"/>
                  <a:sym typeface="Arial"/>
                </a:endParaRPr>
              </a:p>
            </p:txBody>
          </p:sp>
          <p:sp>
            <p:nvSpPr>
              <p:cNvPr id="1315" name="Google Shape;1315;p31"/>
              <p:cNvSpPr txBox="1"/>
              <p:nvPr/>
            </p:nvSpPr>
            <p:spPr>
              <a:xfrm>
                <a:off x="7157925" y="3692125"/>
                <a:ext cx="377100" cy="385500"/>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 sz="2000">
                    <a:solidFill>
                      <a:srgbClr val="FFFFFF"/>
                    </a:solidFill>
                    <a:latin typeface="+mn-lt"/>
                    <a:ea typeface="Fira Sans Extra Condensed Medium"/>
                    <a:cs typeface="Fira Sans Extra Condensed Medium"/>
                    <a:sym typeface="Fira Sans Extra Condensed Medium"/>
                  </a:rPr>
                  <a:t>6</a:t>
                </a:r>
                <a:endParaRPr sz="2000">
                  <a:solidFill>
                    <a:srgbClr val="FFFFFF"/>
                  </a:solidFill>
                  <a:latin typeface="+mn-lt"/>
                  <a:ea typeface="Fira Sans Extra Condensed Medium"/>
                  <a:cs typeface="Fira Sans Extra Condensed Medium"/>
                  <a:sym typeface="Fira Sans Extra Condensed Medium"/>
                </a:endParaRPr>
              </a:p>
            </p:txBody>
          </p:sp>
        </p:grpSp>
      </p:grpSp>
      <p:sp>
        <p:nvSpPr>
          <p:cNvPr id="8" name="Google Shape;1273;p31">
            <a:extLst>
              <a:ext uri="{FF2B5EF4-FFF2-40B4-BE49-F238E27FC236}">
                <a16:creationId xmlns:a16="http://schemas.microsoft.com/office/drawing/2014/main" id="{4C39E52A-2029-74F3-4269-3338DE737A22}"/>
              </a:ext>
            </a:extLst>
          </p:cNvPr>
          <p:cNvSpPr txBox="1"/>
          <p:nvPr/>
        </p:nvSpPr>
        <p:spPr>
          <a:xfrm>
            <a:off x="3111089" y="1969105"/>
            <a:ext cx="1591071" cy="362287"/>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US" sz="1400" b="1" dirty="0">
                <a:solidFill>
                  <a:srgbClr val="000000"/>
                </a:solidFill>
                <a:latin typeface="+mn-lt"/>
                <a:ea typeface="Fira Sans Extra Condensed Medium"/>
                <a:cs typeface="Fira Sans Extra Condensed Medium"/>
                <a:sym typeface="Fira Sans Extra Condensed Medium"/>
              </a:rPr>
              <a:t>Role of Interdisciplinary Collaboration</a:t>
            </a:r>
          </a:p>
        </p:txBody>
      </p:sp>
      <p:sp>
        <p:nvSpPr>
          <p:cNvPr id="9" name="Google Shape;1273;p31">
            <a:extLst>
              <a:ext uri="{FF2B5EF4-FFF2-40B4-BE49-F238E27FC236}">
                <a16:creationId xmlns:a16="http://schemas.microsoft.com/office/drawing/2014/main" id="{58A554E5-5EEB-5FCF-EDBE-D5ED377F2ED5}"/>
              </a:ext>
            </a:extLst>
          </p:cNvPr>
          <p:cNvSpPr txBox="1"/>
          <p:nvPr/>
        </p:nvSpPr>
        <p:spPr>
          <a:xfrm>
            <a:off x="4198089" y="4762174"/>
            <a:ext cx="1869041" cy="362287"/>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US" sz="1400" b="1" dirty="0">
                <a:solidFill>
                  <a:srgbClr val="000000"/>
                </a:solidFill>
                <a:latin typeface="+mn-lt"/>
                <a:ea typeface="Fira Sans Extra Condensed Medium"/>
                <a:cs typeface="Fira Sans Extra Condensed Medium"/>
                <a:sym typeface="Fira Sans Extra Condensed Medium"/>
              </a:rPr>
              <a:t>Case Study</a:t>
            </a:r>
          </a:p>
        </p:txBody>
      </p:sp>
      <p:sp>
        <p:nvSpPr>
          <p:cNvPr id="10" name="Google Shape;1273;p31">
            <a:extLst>
              <a:ext uri="{FF2B5EF4-FFF2-40B4-BE49-F238E27FC236}">
                <a16:creationId xmlns:a16="http://schemas.microsoft.com/office/drawing/2014/main" id="{AC2633B1-1D8E-FAE9-DC0D-DCADFF8AB85A}"/>
              </a:ext>
            </a:extLst>
          </p:cNvPr>
          <p:cNvSpPr txBox="1"/>
          <p:nvPr/>
        </p:nvSpPr>
        <p:spPr>
          <a:xfrm>
            <a:off x="5440998" y="1992413"/>
            <a:ext cx="1869041" cy="362287"/>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US" sz="1400" b="1" dirty="0">
                <a:solidFill>
                  <a:srgbClr val="000000"/>
                </a:solidFill>
                <a:latin typeface="+mn-lt"/>
                <a:ea typeface="Fira Sans Extra Condensed Medium"/>
                <a:cs typeface="Fira Sans Extra Condensed Medium"/>
                <a:sym typeface="Fira Sans Extra Condensed Medium"/>
              </a:rPr>
              <a:t>Strategies for Interdisciplinary Collaboration</a:t>
            </a:r>
          </a:p>
        </p:txBody>
      </p:sp>
      <p:sp>
        <p:nvSpPr>
          <p:cNvPr id="11" name="Google Shape;1273;p31">
            <a:extLst>
              <a:ext uri="{FF2B5EF4-FFF2-40B4-BE49-F238E27FC236}">
                <a16:creationId xmlns:a16="http://schemas.microsoft.com/office/drawing/2014/main" id="{36C6AAD3-EAD0-ECB0-A2AC-7800AEBA2714}"/>
              </a:ext>
            </a:extLst>
          </p:cNvPr>
          <p:cNvSpPr txBox="1"/>
          <p:nvPr/>
        </p:nvSpPr>
        <p:spPr>
          <a:xfrm>
            <a:off x="6783840" y="4792358"/>
            <a:ext cx="1869041" cy="362287"/>
          </a:xfrm>
          <a:prstGeom prst="rect">
            <a:avLst/>
          </a:prstGeom>
          <a:noFill/>
          <a:ln>
            <a:noFill/>
          </a:ln>
        </p:spPr>
        <p:txBody>
          <a:bodyPr spcFirstLastPara="1" wrap="square" lIns="91425" tIns="91425" rIns="91425" bIns="91425" anchor="ctr" anchorCtr="0">
            <a:noAutofit/>
          </a:bodyPr>
          <a:lstStyle/>
          <a:p>
            <a:pPr algn="ctr" rtl="0">
              <a:buClr>
                <a:srgbClr val="000000"/>
              </a:buClr>
            </a:pPr>
            <a:r>
              <a:rPr lang="en-US" sz="1400" b="1" dirty="0">
                <a:solidFill>
                  <a:srgbClr val="000000"/>
                </a:solidFill>
                <a:latin typeface="+mn-lt"/>
                <a:ea typeface="Fira Sans Extra Condensed Medium"/>
                <a:cs typeface="Fira Sans Extra Condensed Medium"/>
                <a:sym typeface="Fira Sans Extra Condensed Medium"/>
              </a:rPr>
              <a:t>Conclusion</a:t>
            </a:r>
          </a:p>
        </p:txBody>
      </p:sp>
      <p:sp>
        <p:nvSpPr>
          <p:cNvPr id="12" name="object 2">
            <a:extLst>
              <a:ext uri="{FF2B5EF4-FFF2-40B4-BE49-F238E27FC236}">
                <a16:creationId xmlns:a16="http://schemas.microsoft.com/office/drawing/2014/main" id="{D03388EF-8426-6709-5201-D01AFFCD6FF0}"/>
              </a:ext>
            </a:extLst>
          </p:cNvPr>
          <p:cNvSpPr txBox="1">
            <a:spLocks/>
          </p:cNvSpPr>
          <p:nvPr/>
        </p:nvSpPr>
        <p:spPr>
          <a:xfrm>
            <a:off x="213691" y="368352"/>
            <a:ext cx="6072822" cy="566822"/>
          </a:xfrm>
          <a:prstGeom prst="rect">
            <a:avLst/>
          </a:prstGeom>
        </p:spPr>
        <p:txBody>
          <a:bodyPr vert="horz" wrap="square" lIns="0" tIns="12700" rIns="0" bIns="0" rtlCol="0">
            <a:spAutoFit/>
          </a:bodyPr>
          <a:lstStyle>
            <a:lvl1pPr>
              <a:defRPr sz="4400" b="1" i="0">
                <a:solidFill>
                  <a:srgbClr val="CD4526"/>
                </a:solidFill>
                <a:latin typeface="Arial"/>
                <a:ea typeface="+mj-ea"/>
                <a:cs typeface="Arial"/>
              </a:defRPr>
            </a:lvl1p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US" sz="3600" b="1" i="0" u="none" strike="noStrike" kern="0" cap="none" spc="0" normalizeH="0" baseline="0" noProof="0" dirty="0">
                <a:ln>
                  <a:noFill/>
                </a:ln>
                <a:solidFill>
                  <a:srgbClr val="CD4526"/>
                </a:solidFill>
                <a:effectLst/>
                <a:uLnTx/>
                <a:uFillTx/>
                <a:latin typeface="Arial"/>
                <a:ea typeface="+mj-ea"/>
                <a:cs typeface="Arial"/>
              </a:rPr>
              <a:t>Outline</a:t>
            </a:r>
            <a:endParaRPr kumimoji="0" lang="en-US" sz="3600" b="1" i="0" u="none" strike="noStrike" kern="0" cap="none" spc="220" normalizeH="0" baseline="0" noProof="0" dirty="0">
              <a:ln>
                <a:noFill/>
              </a:ln>
              <a:solidFill>
                <a:srgbClr val="CD4526"/>
              </a:solidFill>
              <a:effectLst/>
              <a:uLnTx/>
              <a:uFillTx/>
              <a:latin typeface="Arial"/>
              <a:ea typeface="+mj-ea"/>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F77BD7D7-0A23-28A4-C7B3-7DC012384BEA}"/>
              </a:ext>
            </a:extLst>
          </p:cNvPr>
          <p:cNvSpPr txBox="1">
            <a:spLocks/>
          </p:cNvSpPr>
          <p:nvPr/>
        </p:nvSpPr>
        <p:spPr>
          <a:xfrm>
            <a:off x="213691" y="368352"/>
            <a:ext cx="6072822" cy="566822"/>
          </a:xfrm>
          <a:prstGeom prst="rect">
            <a:avLst/>
          </a:prstGeom>
        </p:spPr>
        <p:txBody>
          <a:bodyPr vert="horz" wrap="square" lIns="0" tIns="12700" rIns="0" bIns="0" rtlCol="0">
            <a:spAutoFit/>
          </a:bodyPr>
          <a:lstStyle>
            <a:lvl1pPr>
              <a:defRPr sz="4400" b="1" i="0">
                <a:solidFill>
                  <a:srgbClr val="CD4526"/>
                </a:solidFill>
                <a:latin typeface="Arial"/>
                <a:ea typeface="+mj-ea"/>
                <a:cs typeface="Arial"/>
              </a:defRPr>
            </a:lvl1pPr>
          </a:lstStyle>
          <a:p>
            <a:pPr marL="12700">
              <a:spcBef>
                <a:spcPts val="100"/>
              </a:spcBef>
            </a:pPr>
            <a:r>
              <a:rPr lang="en-US" sz="3600" dirty="0"/>
              <a:t>Introduction</a:t>
            </a:r>
            <a:endParaRPr lang="en-US" sz="3600" spc="220" dirty="0"/>
          </a:p>
        </p:txBody>
      </p:sp>
      <p:pic>
        <p:nvPicPr>
          <p:cNvPr id="9" name="Picture 8">
            <a:extLst>
              <a:ext uri="{FF2B5EF4-FFF2-40B4-BE49-F238E27FC236}">
                <a16:creationId xmlns:a16="http://schemas.microsoft.com/office/drawing/2014/main" id="{1CE72B92-1C9D-97AB-96D6-82ACB400D263}"/>
              </a:ext>
            </a:extLst>
          </p:cNvPr>
          <p:cNvPicPr>
            <a:picLocks noChangeAspect="1"/>
          </p:cNvPicPr>
          <p:nvPr/>
        </p:nvPicPr>
        <p:blipFill>
          <a:blip r:embed="rId3"/>
          <a:stretch>
            <a:fillRect/>
          </a:stretch>
        </p:blipFill>
        <p:spPr>
          <a:xfrm>
            <a:off x="1066800" y="955052"/>
            <a:ext cx="6640103" cy="2882050"/>
          </a:xfrm>
          <a:prstGeom prst="rect">
            <a:avLst/>
          </a:prstGeom>
        </p:spPr>
      </p:pic>
      <p:pic>
        <p:nvPicPr>
          <p:cNvPr id="13" name="Picture 12">
            <a:extLst>
              <a:ext uri="{FF2B5EF4-FFF2-40B4-BE49-F238E27FC236}">
                <a16:creationId xmlns:a16="http://schemas.microsoft.com/office/drawing/2014/main" id="{C2CD0C34-1D98-738F-599F-E377B9E6B29E}"/>
              </a:ext>
            </a:extLst>
          </p:cNvPr>
          <p:cNvPicPr>
            <a:picLocks noChangeAspect="1"/>
          </p:cNvPicPr>
          <p:nvPr/>
        </p:nvPicPr>
        <p:blipFill>
          <a:blip r:embed="rId4"/>
          <a:stretch>
            <a:fillRect/>
          </a:stretch>
        </p:blipFill>
        <p:spPr>
          <a:xfrm>
            <a:off x="457200" y="4267200"/>
            <a:ext cx="2247900" cy="1905000"/>
          </a:xfrm>
          <a:prstGeom prst="rect">
            <a:avLst/>
          </a:prstGeom>
        </p:spPr>
      </p:pic>
      <p:pic>
        <p:nvPicPr>
          <p:cNvPr id="15" name="Picture 14">
            <a:extLst>
              <a:ext uri="{FF2B5EF4-FFF2-40B4-BE49-F238E27FC236}">
                <a16:creationId xmlns:a16="http://schemas.microsoft.com/office/drawing/2014/main" id="{5098DAE7-BF7A-0751-5A46-EB59C5D9BDD0}"/>
              </a:ext>
            </a:extLst>
          </p:cNvPr>
          <p:cNvPicPr>
            <a:picLocks noChangeAspect="1"/>
          </p:cNvPicPr>
          <p:nvPr/>
        </p:nvPicPr>
        <p:blipFill>
          <a:blip r:embed="rId5"/>
          <a:stretch>
            <a:fillRect/>
          </a:stretch>
        </p:blipFill>
        <p:spPr>
          <a:xfrm>
            <a:off x="3127375" y="4244423"/>
            <a:ext cx="2266950" cy="1914525"/>
          </a:xfrm>
          <a:prstGeom prst="rect">
            <a:avLst/>
          </a:prstGeom>
        </p:spPr>
      </p:pic>
      <p:pic>
        <p:nvPicPr>
          <p:cNvPr id="17" name="Picture 16">
            <a:extLst>
              <a:ext uri="{FF2B5EF4-FFF2-40B4-BE49-F238E27FC236}">
                <a16:creationId xmlns:a16="http://schemas.microsoft.com/office/drawing/2014/main" id="{707E8C2C-611C-29F4-BAD4-D1FC0B9C19F2}"/>
              </a:ext>
            </a:extLst>
          </p:cNvPr>
          <p:cNvPicPr>
            <a:picLocks noChangeAspect="1"/>
          </p:cNvPicPr>
          <p:nvPr/>
        </p:nvPicPr>
        <p:blipFill>
          <a:blip r:embed="rId6"/>
          <a:stretch>
            <a:fillRect/>
          </a:stretch>
        </p:blipFill>
        <p:spPr>
          <a:xfrm>
            <a:off x="6172200" y="4220610"/>
            <a:ext cx="2066925" cy="1962150"/>
          </a:xfrm>
          <a:prstGeom prst="rect">
            <a:avLst/>
          </a:prstGeom>
        </p:spPr>
      </p:pic>
      <p:sp>
        <p:nvSpPr>
          <p:cNvPr id="21" name="TextBox 20">
            <a:extLst>
              <a:ext uri="{FF2B5EF4-FFF2-40B4-BE49-F238E27FC236}">
                <a16:creationId xmlns:a16="http://schemas.microsoft.com/office/drawing/2014/main" id="{0CEE0F96-0704-7FD9-0B2A-DE09D82148D5}"/>
              </a:ext>
            </a:extLst>
          </p:cNvPr>
          <p:cNvSpPr txBox="1"/>
          <p:nvPr/>
        </p:nvSpPr>
        <p:spPr>
          <a:xfrm>
            <a:off x="7010400" y="6566268"/>
            <a:ext cx="4596848" cy="246221"/>
          </a:xfrm>
          <a:prstGeom prst="rect">
            <a:avLst/>
          </a:prstGeom>
          <a:noFill/>
        </p:spPr>
        <p:txBody>
          <a:bodyPr wrap="square">
            <a:spAutoFit/>
          </a:bodyPr>
          <a:lstStyle/>
          <a:p>
            <a:r>
              <a:rPr lang="en-US" sz="1000" dirty="0">
                <a:latin typeface="Arial" panose="020B0604020202020204" pitchFamily="34" charset="0"/>
                <a:cs typeface="Arial" panose="020B0604020202020204" pitchFamily="34" charset="0"/>
              </a:rPr>
              <a:t>(World Health Organization, 2017)</a:t>
            </a:r>
          </a:p>
        </p:txBody>
      </p:sp>
    </p:spTree>
    <p:extLst>
      <p:ext uri="{BB962C8B-B14F-4D97-AF65-F5344CB8AC3E}">
        <p14:creationId xmlns:p14="http://schemas.microsoft.com/office/powerpoint/2010/main" val="304481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Rectangle: Rounded Corners 221">
            <a:extLst>
              <a:ext uri="{FF2B5EF4-FFF2-40B4-BE49-F238E27FC236}">
                <a16:creationId xmlns:a16="http://schemas.microsoft.com/office/drawing/2014/main" id="{24594AEF-CEDC-8071-B97B-C07661E8F615}"/>
              </a:ext>
            </a:extLst>
          </p:cNvPr>
          <p:cNvSpPr/>
          <p:nvPr/>
        </p:nvSpPr>
        <p:spPr>
          <a:xfrm>
            <a:off x="7371522" y="4004249"/>
            <a:ext cx="1634780" cy="1446544"/>
          </a:xfrm>
          <a:prstGeom prst="roundRect">
            <a:avLst/>
          </a:prstGeom>
          <a:solidFill>
            <a:srgbClr val="D6ED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9" name="Rectangle: Rounded Corners 218">
            <a:extLst>
              <a:ext uri="{FF2B5EF4-FFF2-40B4-BE49-F238E27FC236}">
                <a16:creationId xmlns:a16="http://schemas.microsoft.com/office/drawing/2014/main" id="{0E1D1FF8-B84C-C1F9-7F5B-EB4C74CF5B79}"/>
              </a:ext>
            </a:extLst>
          </p:cNvPr>
          <p:cNvSpPr/>
          <p:nvPr/>
        </p:nvSpPr>
        <p:spPr>
          <a:xfrm>
            <a:off x="124241" y="5582624"/>
            <a:ext cx="2514600" cy="646331"/>
          </a:xfrm>
          <a:prstGeom prst="roundRect">
            <a:avLst/>
          </a:prstGeom>
          <a:solidFill>
            <a:srgbClr val="AADD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bject 2">
            <a:extLst>
              <a:ext uri="{FF2B5EF4-FFF2-40B4-BE49-F238E27FC236}">
                <a16:creationId xmlns:a16="http://schemas.microsoft.com/office/drawing/2014/main" id="{9D826537-3E38-BCCB-0A6D-7C58C1DCC347}"/>
              </a:ext>
            </a:extLst>
          </p:cNvPr>
          <p:cNvSpPr txBox="1">
            <a:spLocks/>
          </p:cNvSpPr>
          <p:nvPr/>
        </p:nvSpPr>
        <p:spPr>
          <a:xfrm>
            <a:off x="213690" y="368352"/>
            <a:ext cx="8930309" cy="566822"/>
          </a:xfrm>
          <a:prstGeom prst="rect">
            <a:avLst/>
          </a:prstGeom>
        </p:spPr>
        <p:txBody>
          <a:bodyPr vert="horz" wrap="square" lIns="0" tIns="12700" rIns="0" bIns="0" rtlCol="0">
            <a:spAutoFit/>
          </a:bodyPr>
          <a:lstStyle>
            <a:lvl1pPr>
              <a:defRPr sz="4400" b="1" i="0">
                <a:solidFill>
                  <a:srgbClr val="CD4526"/>
                </a:solidFill>
                <a:latin typeface="Arial"/>
                <a:ea typeface="+mj-ea"/>
                <a:cs typeface="Arial"/>
              </a:defRPr>
            </a:lvl1pPr>
          </a:lstStyle>
          <a:p>
            <a:pPr marL="12700">
              <a:spcBef>
                <a:spcPts val="100"/>
              </a:spcBef>
            </a:pPr>
            <a:r>
              <a:rPr lang="en-US" sz="3600" dirty="0"/>
              <a:t>Medication Errors: Scope and Impact</a:t>
            </a:r>
          </a:p>
        </p:txBody>
      </p:sp>
      <p:pic>
        <p:nvPicPr>
          <p:cNvPr id="15" name="Picture 14">
            <a:extLst>
              <a:ext uri="{FF2B5EF4-FFF2-40B4-BE49-F238E27FC236}">
                <a16:creationId xmlns:a16="http://schemas.microsoft.com/office/drawing/2014/main" id="{A62092A5-9E54-40B8-EF60-D629C0F92ACF}"/>
              </a:ext>
            </a:extLst>
          </p:cNvPr>
          <p:cNvPicPr>
            <a:picLocks noChangeAspect="1"/>
          </p:cNvPicPr>
          <p:nvPr/>
        </p:nvPicPr>
        <p:blipFill>
          <a:blip r:embed="rId3"/>
          <a:stretch>
            <a:fillRect/>
          </a:stretch>
        </p:blipFill>
        <p:spPr>
          <a:xfrm>
            <a:off x="355479" y="2355226"/>
            <a:ext cx="7016043" cy="2924228"/>
          </a:xfrm>
          <a:prstGeom prst="rect">
            <a:avLst/>
          </a:prstGeom>
        </p:spPr>
      </p:pic>
      <p:sp>
        <p:nvSpPr>
          <p:cNvPr id="16" name="TextBox 15">
            <a:extLst>
              <a:ext uri="{FF2B5EF4-FFF2-40B4-BE49-F238E27FC236}">
                <a16:creationId xmlns:a16="http://schemas.microsoft.com/office/drawing/2014/main" id="{27FB4B57-39E2-CB55-3E0B-A30792164F23}"/>
              </a:ext>
            </a:extLst>
          </p:cNvPr>
          <p:cNvSpPr txBox="1"/>
          <p:nvPr/>
        </p:nvSpPr>
        <p:spPr>
          <a:xfrm>
            <a:off x="6096000" y="6575336"/>
            <a:ext cx="4596848" cy="246221"/>
          </a:xfrm>
          <a:prstGeom prst="rect">
            <a:avLst/>
          </a:prstGeom>
          <a:noFill/>
        </p:spPr>
        <p:txBody>
          <a:bodyPr wrap="square">
            <a:spAutoFit/>
          </a:bodyPr>
          <a:lstStyle/>
          <a:p>
            <a:r>
              <a:rPr lang="en-US" sz="1000" dirty="0">
                <a:latin typeface="Arial" panose="020B0604020202020204" pitchFamily="34" charset="0"/>
                <a:cs typeface="Arial" panose="020B0604020202020204" pitchFamily="34" charset="0"/>
              </a:rPr>
              <a:t>(World Health Organization, 2017 and </a:t>
            </a:r>
            <a:r>
              <a:rPr lang="en-US" sz="1000" b="0" dirty="0">
                <a:latin typeface="Arial" panose="020B0604020202020204" pitchFamily="34" charset="0"/>
                <a:cs typeface="Arial" panose="020B0604020202020204" pitchFamily="34" charset="0"/>
              </a:rPr>
              <a:t>Manias, 2017</a:t>
            </a:r>
            <a:r>
              <a:rPr lang="en-US" sz="1000" dirty="0">
                <a:latin typeface="Arial" panose="020B0604020202020204" pitchFamily="34" charset="0"/>
                <a:cs typeface="Arial" panose="020B0604020202020204" pitchFamily="34" charset="0"/>
              </a:rPr>
              <a:t>)</a:t>
            </a:r>
          </a:p>
        </p:txBody>
      </p:sp>
      <p:grpSp>
        <p:nvGrpSpPr>
          <p:cNvPr id="223" name="Group 222">
            <a:extLst>
              <a:ext uri="{FF2B5EF4-FFF2-40B4-BE49-F238E27FC236}">
                <a16:creationId xmlns:a16="http://schemas.microsoft.com/office/drawing/2014/main" id="{6584415A-CF35-A462-1497-154EA5703D1D}"/>
              </a:ext>
            </a:extLst>
          </p:cNvPr>
          <p:cNvGrpSpPr/>
          <p:nvPr/>
        </p:nvGrpSpPr>
        <p:grpSpPr>
          <a:xfrm>
            <a:off x="864703" y="1630602"/>
            <a:ext cx="6689034" cy="646332"/>
            <a:chOff x="864703" y="1630602"/>
            <a:chExt cx="6689034" cy="646332"/>
          </a:xfrm>
        </p:grpSpPr>
        <p:sp>
          <p:nvSpPr>
            <p:cNvPr id="19" name="Rectangle: Rounded Corners 18">
              <a:extLst>
                <a:ext uri="{FF2B5EF4-FFF2-40B4-BE49-F238E27FC236}">
                  <a16:creationId xmlns:a16="http://schemas.microsoft.com/office/drawing/2014/main" id="{D34BEAE6-544D-7567-9670-FAE760E1BE75}"/>
                </a:ext>
              </a:extLst>
            </p:cNvPr>
            <p:cNvSpPr/>
            <p:nvPr/>
          </p:nvSpPr>
          <p:spPr>
            <a:xfrm>
              <a:off x="874642" y="1630603"/>
              <a:ext cx="6669157" cy="646331"/>
            </a:xfrm>
            <a:prstGeom prst="roundRect">
              <a:avLst/>
            </a:prstGeom>
            <a:solidFill>
              <a:srgbClr val="D6ED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102B5566-A3FE-379E-7CC5-AA23CE5E45FA}"/>
                </a:ext>
              </a:extLst>
            </p:cNvPr>
            <p:cNvSpPr txBox="1"/>
            <p:nvPr/>
          </p:nvSpPr>
          <p:spPr>
            <a:xfrm>
              <a:off x="864703" y="1630602"/>
              <a:ext cx="6689034" cy="646331"/>
            </a:xfrm>
            <a:prstGeom prst="rect">
              <a:avLst/>
            </a:prstGeom>
            <a:noFill/>
          </p:spPr>
          <p:txBody>
            <a:bodyPr wrap="square">
              <a:spAutoFit/>
            </a:bodyPr>
            <a:lstStyle/>
            <a:p>
              <a:pPr algn="ctr"/>
              <a:r>
                <a:rPr lang="en-US" sz="1200" b="1" dirty="0">
                  <a:latin typeface="Arial" panose="020B0604020202020204" pitchFamily="34" charset="0"/>
                  <a:cs typeface="Arial" panose="020B0604020202020204" pitchFamily="34" charset="0"/>
                </a:rPr>
                <a:t>Medication error: </a:t>
              </a:r>
              <a:r>
                <a:rPr lang="en-US" sz="1200" dirty="0">
                  <a:latin typeface="Arial" panose="020B0604020202020204" pitchFamily="34" charset="0"/>
                  <a:cs typeface="Arial" panose="020B0604020202020204" pitchFamily="34" charset="0"/>
                </a:rPr>
                <a:t>any preventable event that may cause or lead to inappropriate medication use or patient harm while the medication is in the control of the health care professional, patient, or consumer” </a:t>
              </a:r>
            </a:p>
          </p:txBody>
        </p:sp>
      </p:grpSp>
      <p:sp>
        <p:nvSpPr>
          <p:cNvPr id="217" name="TextBox 216">
            <a:extLst>
              <a:ext uri="{FF2B5EF4-FFF2-40B4-BE49-F238E27FC236}">
                <a16:creationId xmlns:a16="http://schemas.microsoft.com/office/drawing/2014/main" id="{328C8D4F-02C3-43E7-98FB-5B3BE347073E}"/>
              </a:ext>
            </a:extLst>
          </p:cNvPr>
          <p:cNvSpPr txBox="1"/>
          <p:nvPr/>
        </p:nvSpPr>
        <p:spPr>
          <a:xfrm>
            <a:off x="154058" y="5625586"/>
            <a:ext cx="2362199" cy="646331"/>
          </a:xfrm>
          <a:prstGeom prst="rect">
            <a:avLst/>
          </a:prstGeom>
          <a:noFill/>
        </p:spPr>
        <p:txBody>
          <a:bodyPr wrap="square">
            <a:spAutoFit/>
          </a:bodyPr>
          <a:lstStyle/>
          <a:p>
            <a:pPr algn="ctr"/>
            <a:r>
              <a:rPr lang="en-US" sz="1200" dirty="0">
                <a:latin typeface="Arial" panose="020B0604020202020204" pitchFamily="34" charset="0"/>
                <a:cs typeface="Arial" panose="020B0604020202020204" pitchFamily="34" charset="0"/>
              </a:rPr>
              <a:t>Breakdowns in communication are closely tied to sentinel events </a:t>
            </a:r>
          </a:p>
        </p:txBody>
      </p:sp>
      <p:sp>
        <p:nvSpPr>
          <p:cNvPr id="221" name="TextBox 220">
            <a:extLst>
              <a:ext uri="{FF2B5EF4-FFF2-40B4-BE49-F238E27FC236}">
                <a16:creationId xmlns:a16="http://schemas.microsoft.com/office/drawing/2014/main" id="{4C85D6E0-4A3E-EA9F-A7E7-C3B4740280A2}"/>
              </a:ext>
            </a:extLst>
          </p:cNvPr>
          <p:cNvSpPr txBox="1"/>
          <p:nvPr/>
        </p:nvSpPr>
        <p:spPr>
          <a:xfrm>
            <a:off x="7315200" y="4065798"/>
            <a:ext cx="1752599" cy="1384995"/>
          </a:xfrm>
          <a:prstGeom prst="rect">
            <a:avLst/>
          </a:prstGeom>
          <a:noFill/>
        </p:spPr>
        <p:txBody>
          <a:bodyPr wrap="square">
            <a:spAutoFit/>
          </a:bodyPr>
          <a:lstStyle/>
          <a:p>
            <a:r>
              <a:rPr lang="en-US" sz="1050" dirty="0">
                <a:latin typeface="Arial" panose="020B0604020202020204" pitchFamily="34" charset="0"/>
                <a:cs typeface="Arial" panose="020B0604020202020204" pitchFamily="34" charset="0"/>
              </a:rPr>
              <a:t>-Gaps in knowledge </a:t>
            </a:r>
          </a:p>
          <a:p>
            <a:r>
              <a:rPr lang="en-US" sz="1050" dirty="0">
                <a:latin typeface="Arial" panose="020B0604020202020204" pitchFamily="34" charset="0"/>
                <a:cs typeface="Arial" panose="020B0604020202020204" pitchFamily="34" charset="0"/>
              </a:rPr>
              <a:t>-Failure to follow rules </a:t>
            </a:r>
          </a:p>
          <a:p>
            <a:r>
              <a:rPr lang="en-US" sz="1050" dirty="0">
                <a:latin typeface="Arial" panose="020B0604020202020204" pitchFamily="34" charset="0"/>
                <a:cs typeface="Arial" panose="020B0604020202020204" pitchFamily="34" charset="0"/>
              </a:rPr>
              <a:t>-The use of inappropriate rules for managing medications,</a:t>
            </a:r>
          </a:p>
          <a:p>
            <a:r>
              <a:rPr lang="en-US" sz="1050" dirty="0">
                <a:latin typeface="Arial" panose="020B0604020202020204" pitchFamily="34" charset="0"/>
                <a:cs typeface="Arial" panose="020B0604020202020204" pitchFamily="34" charset="0"/>
              </a:rPr>
              <a:t>-Technical errors and memory lapses in carrying out medication activities.</a:t>
            </a:r>
          </a:p>
        </p:txBody>
      </p:sp>
      <p:grpSp>
        <p:nvGrpSpPr>
          <p:cNvPr id="231" name="Group 230">
            <a:extLst>
              <a:ext uri="{FF2B5EF4-FFF2-40B4-BE49-F238E27FC236}">
                <a16:creationId xmlns:a16="http://schemas.microsoft.com/office/drawing/2014/main" id="{99BBA4F1-4889-559E-B6FF-73FEAD70C5A1}"/>
              </a:ext>
            </a:extLst>
          </p:cNvPr>
          <p:cNvGrpSpPr/>
          <p:nvPr/>
        </p:nvGrpSpPr>
        <p:grpSpPr>
          <a:xfrm>
            <a:off x="3238499" y="5602502"/>
            <a:ext cx="5404399" cy="646331"/>
            <a:chOff x="3238499" y="5602502"/>
            <a:chExt cx="5404399" cy="646331"/>
          </a:xfrm>
        </p:grpSpPr>
        <p:sp>
          <p:nvSpPr>
            <p:cNvPr id="226" name="Rectangle: Rounded Corners 225">
              <a:extLst>
                <a:ext uri="{FF2B5EF4-FFF2-40B4-BE49-F238E27FC236}">
                  <a16:creationId xmlns:a16="http://schemas.microsoft.com/office/drawing/2014/main" id="{1C62A3B6-EA53-1CA1-0DB4-92120F75C65C}"/>
                </a:ext>
              </a:extLst>
            </p:cNvPr>
            <p:cNvSpPr/>
            <p:nvPr/>
          </p:nvSpPr>
          <p:spPr>
            <a:xfrm>
              <a:off x="3238499" y="5602502"/>
              <a:ext cx="4804741" cy="646331"/>
            </a:xfrm>
            <a:prstGeom prst="roundRect">
              <a:avLst/>
            </a:prstGeom>
            <a:solidFill>
              <a:srgbClr val="AADD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5" name="TextBox 224">
              <a:extLst>
                <a:ext uri="{FF2B5EF4-FFF2-40B4-BE49-F238E27FC236}">
                  <a16:creationId xmlns:a16="http://schemas.microsoft.com/office/drawing/2014/main" id="{E29C58CA-7388-8902-ADAA-6F68B47FBEDB}"/>
                </a:ext>
              </a:extLst>
            </p:cNvPr>
            <p:cNvSpPr txBox="1"/>
            <p:nvPr/>
          </p:nvSpPr>
          <p:spPr>
            <a:xfrm>
              <a:off x="3270798" y="5648669"/>
              <a:ext cx="5372100" cy="600164"/>
            </a:xfrm>
            <a:prstGeom prst="rect">
              <a:avLst/>
            </a:prstGeom>
            <a:noFill/>
          </p:spPr>
          <p:txBody>
            <a:bodyPr wrap="square">
              <a:spAutoFit/>
            </a:bodyPr>
            <a:lstStyle/>
            <a:p>
              <a:r>
                <a:rPr lang="en-US" sz="1100" dirty="0">
                  <a:latin typeface="Arial" panose="020B0604020202020204" pitchFamily="34" charset="0"/>
                  <a:cs typeface="Arial" panose="020B0604020202020204" pitchFamily="34" charset="0"/>
                </a:rPr>
                <a:t>Targeting strategies aimed at improving communication between health professionals, has a potential to reduce medication errors, particularly those causing harm.</a:t>
              </a:r>
            </a:p>
          </p:txBody>
        </p:sp>
      </p:grpSp>
      <p:cxnSp>
        <p:nvCxnSpPr>
          <p:cNvPr id="230" name="Straight Arrow Connector 229">
            <a:extLst>
              <a:ext uri="{FF2B5EF4-FFF2-40B4-BE49-F238E27FC236}">
                <a16:creationId xmlns:a16="http://schemas.microsoft.com/office/drawing/2014/main" id="{B4C35B09-14F9-7BFD-4E3E-6849A5A058A1}"/>
              </a:ext>
            </a:extLst>
          </p:cNvPr>
          <p:cNvCxnSpPr>
            <a:stCxn id="219" idx="3"/>
          </p:cNvCxnSpPr>
          <p:nvPr/>
        </p:nvCxnSpPr>
        <p:spPr>
          <a:xfrm flipV="1">
            <a:off x="2638841" y="5905789"/>
            <a:ext cx="485359" cy="1"/>
          </a:xfrm>
          <a:prstGeom prst="straightConnector1">
            <a:avLst/>
          </a:prstGeom>
          <a:ln w="38100">
            <a:solidFill>
              <a:srgbClr val="AADD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742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 grpId="0" animBg="1"/>
      <p:bldP spid="219" grpId="0" animBg="1"/>
      <p:bldP spid="217" grpId="0"/>
      <p:bldP spid="2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Rectangle: Rounded Corners 258">
            <a:extLst>
              <a:ext uri="{FF2B5EF4-FFF2-40B4-BE49-F238E27FC236}">
                <a16:creationId xmlns:a16="http://schemas.microsoft.com/office/drawing/2014/main" id="{F6FB3188-EC65-7748-FEDB-0D5BBE94B06F}"/>
              </a:ext>
            </a:extLst>
          </p:cNvPr>
          <p:cNvSpPr/>
          <p:nvPr/>
        </p:nvSpPr>
        <p:spPr>
          <a:xfrm>
            <a:off x="2408198" y="4157416"/>
            <a:ext cx="3770518" cy="2563936"/>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7" name="object 2">
            <a:extLst>
              <a:ext uri="{FF2B5EF4-FFF2-40B4-BE49-F238E27FC236}">
                <a16:creationId xmlns:a16="http://schemas.microsoft.com/office/drawing/2014/main" id="{9D826537-3E38-BCCB-0A6D-7C58C1DCC347}"/>
              </a:ext>
            </a:extLst>
          </p:cNvPr>
          <p:cNvSpPr txBox="1">
            <a:spLocks/>
          </p:cNvSpPr>
          <p:nvPr/>
        </p:nvSpPr>
        <p:spPr>
          <a:xfrm>
            <a:off x="213690" y="368352"/>
            <a:ext cx="8930309" cy="566822"/>
          </a:xfrm>
          <a:prstGeom prst="rect">
            <a:avLst/>
          </a:prstGeom>
        </p:spPr>
        <p:txBody>
          <a:bodyPr vert="horz" wrap="square" lIns="0" tIns="12700" rIns="0" bIns="0" rtlCol="0">
            <a:spAutoFit/>
          </a:bodyPr>
          <a:lstStyle>
            <a:lvl1pPr>
              <a:defRPr sz="4400" b="1" i="0">
                <a:solidFill>
                  <a:srgbClr val="CD4526"/>
                </a:solidFill>
                <a:latin typeface="Arial"/>
                <a:ea typeface="+mj-ea"/>
                <a:cs typeface="Arial"/>
              </a:defRPr>
            </a:lvl1pPr>
          </a:lstStyle>
          <a:p>
            <a:pPr marL="12700">
              <a:spcBef>
                <a:spcPts val="100"/>
              </a:spcBef>
            </a:pPr>
            <a:r>
              <a:rPr lang="en-US" sz="3600" dirty="0"/>
              <a:t>Role of Interdisciplinary Collaboration</a:t>
            </a:r>
          </a:p>
        </p:txBody>
      </p:sp>
      <p:sp>
        <p:nvSpPr>
          <p:cNvPr id="4" name="Text Placeholder 3">
            <a:extLst>
              <a:ext uri="{FF2B5EF4-FFF2-40B4-BE49-F238E27FC236}">
                <a16:creationId xmlns:a16="http://schemas.microsoft.com/office/drawing/2014/main" id="{5C52B2D0-F905-D522-E3C2-08CE13CA441D}"/>
              </a:ext>
            </a:extLst>
          </p:cNvPr>
          <p:cNvSpPr>
            <a:spLocks noGrp="1"/>
          </p:cNvSpPr>
          <p:nvPr>
            <p:ph type="body" idx="1"/>
          </p:nvPr>
        </p:nvSpPr>
        <p:spPr>
          <a:xfrm>
            <a:off x="2566796" y="4405556"/>
            <a:ext cx="3340827" cy="2591094"/>
          </a:xfrm>
        </p:spPr>
        <p:txBody>
          <a:bodyPr/>
          <a:lstStyle/>
          <a:p>
            <a:pPr marR="0" lvl="0">
              <a:lnSpc>
                <a:spcPct val="107000"/>
              </a:lnSpc>
              <a:spcBef>
                <a:spcPts val="0"/>
              </a:spcBef>
              <a:spcAft>
                <a:spcPts val="800"/>
              </a:spcAft>
              <a:buSzPts val="1000"/>
              <a:tabLst>
                <a:tab pos="457200" algn="l"/>
              </a:tabLst>
            </a:pPr>
            <a:r>
              <a:rPr lang="en-US" sz="1100" kern="100" dirty="0">
                <a:effectLst/>
                <a:latin typeface="Arial" panose="020B0604020202020204" pitchFamily="34" charset="0"/>
                <a:ea typeface="Calibri" panose="020F0502020204030204" pitchFamily="34" charset="0"/>
                <a:cs typeface="Arial" panose="020B0604020202020204" pitchFamily="34" charset="0"/>
              </a:rPr>
              <a:t>Interdisciplinary collaboration involves healthcare professionals from different disciplines working together to achieve common goals.</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1100" kern="100" dirty="0">
                <a:latin typeface="Arial" panose="020B0604020202020204" pitchFamily="34" charset="0"/>
                <a:ea typeface="Calibri" panose="020F0502020204030204" pitchFamily="34" charset="0"/>
                <a:cs typeface="Arial" panose="020B0604020202020204" pitchFamily="34" charset="0"/>
              </a:rPr>
              <a:t>E</a:t>
            </a:r>
            <a:r>
              <a:rPr lang="en-US" sz="1100" kern="100" dirty="0">
                <a:effectLst/>
                <a:latin typeface="Arial" panose="020B0604020202020204" pitchFamily="34" charset="0"/>
                <a:ea typeface="Calibri" panose="020F0502020204030204" pitchFamily="34" charset="0"/>
                <a:cs typeface="Arial" panose="020B0604020202020204" pitchFamily="34" charset="0"/>
              </a:rPr>
              <a:t>ffective communication and mutual respect among healthcare providers.</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1100" kern="100" dirty="0">
                <a:effectLst/>
                <a:latin typeface="Arial" panose="020B0604020202020204" pitchFamily="34" charset="0"/>
                <a:ea typeface="Calibri" panose="020F0502020204030204" pitchFamily="34" charset="0"/>
                <a:cs typeface="Arial" panose="020B0604020202020204" pitchFamily="34" charset="0"/>
              </a:rPr>
              <a:t>Shared decision-making by integrating diverse perspectives and expertise.</a:t>
            </a:r>
          </a:p>
          <a:p>
            <a:pPr marL="742950" marR="0" lvl="1" indent="-285750">
              <a:lnSpc>
                <a:spcPct val="107000"/>
              </a:lnSpc>
              <a:spcBef>
                <a:spcPts val="0"/>
              </a:spcBef>
              <a:spcAft>
                <a:spcPts val="800"/>
              </a:spcAft>
              <a:buSzPts val="1000"/>
              <a:buFont typeface="Symbol" panose="05050102010706020507" pitchFamily="18" charset="2"/>
              <a:buChar char=""/>
              <a:tabLst>
                <a:tab pos="914400" algn="l"/>
              </a:tabLst>
            </a:pPr>
            <a:r>
              <a:rPr lang="en-US" sz="1100" kern="100" dirty="0">
                <a:latin typeface="Arial" panose="020B0604020202020204" pitchFamily="34" charset="0"/>
                <a:ea typeface="Calibri" panose="020F0502020204030204" pitchFamily="34" charset="0"/>
                <a:cs typeface="Arial" panose="020B0604020202020204" pitchFamily="34" charset="0"/>
              </a:rPr>
              <a:t>C</a:t>
            </a:r>
            <a:r>
              <a:rPr lang="en-US" sz="1100" kern="100" dirty="0">
                <a:effectLst/>
                <a:latin typeface="Arial" panose="020B0604020202020204" pitchFamily="34" charset="0"/>
                <a:ea typeface="Calibri" panose="020F0502020204030204" pitchFamily="34" charset="0"/>
                <a:cs typeface="Arial" panose="020B0604020202020204" pitchFamily="34" charset="0"/>
              </a:rPr>
              <a:t>ollaboration improves medication safety through coordinated efforts and shared responsibilities.</a:t>
            </a:r>
          </a:p>
          <a:p>
            <a:endParaRPr lang="en-US"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A52E1062-5989-DD03-1A3A-7D9A5C6A06A9}"/>
              </a:ext>
            </a:extLst>
          </p:cNvPr>
          <p:cNvSpPr txBox="1"/>
          <p:nvPr/>
        </p:nvSpPr>
        <p:spPr>
          <a:xfrm>
            <a:off x="8123086" y="6621114"/>
            <a:ext cx="4596848" cy="246221"/>
          </a:xfrm>
          <a:prstGeom prst="rect">
            <a:avLst/>
          </a:prstGeom>
          <a:noFill/>
        </p:spPr>
        <p:txBody>
          <a:bodyPr wrap="square">
            <a:spAutoFit/>
          </a:bodyPr>
          <a:lstStyle/>
          <a:p>
            <a:r>
              <a:rPr lang="en-US" sz="1000" b="0" dirty="0">
                <a:latin typeface="Arial" panose="020B0604020202020204" pitchFamily="34" charset="0"/>
                <a:cs typeface="Arial" panose="020B0604020202020204" pitchFamily="34" charset="0"/>
              </a:rPr>
              <a:t>(Manias, 2017</a:t>
            </a:r>
            <a:r>
              <a:rPr lang="en-US" sz="1000" dirty="0">
                <a:latin typeface="Arial" panose="020B0604020202020204" pitchFamily="34" charset="0"/>
                <a:cs typeface="Arial" panose="020B0604020202020204" pitchFamily="34" charset="0"/>
              </a:rPr>
              <a:t>)</a:t>
            </a:r>
          </a:p>
        </p:txBody>
      </p:sp>
      <p:grpSp>
        <p:nvGrpSpPr>
          <p:cNvPr id="93" name="Google Shape;394;p26">
            <a:extLst>
              <a:ext uri="{FF2B5EF4-FFF2-40B4-BE49-F238E27FC236}">
                <a16:creationId xmlns:a16="http://schemas.microsoft.com/office/drawing/2014/main" id="{6E398F8A-36BE-6732-EFB4-E2AC1A53AFC0}"/>
              </a:ext>
            </a:extLst>
          </p:cNvPr>
          <p:cNvGrpSpPr/>
          <p:nvPr/>
        </p:nvGrpSpPr>
        <p:grpSpPr>
          <a:xfrm>
            <a:off x="198325" y="4341809"/>
            <a:ext cx="1153612" cy="2507682"/>
            <a:chOff x="4943474" y="1487383"/>
            <a:chExt cx="1433949" cy="3117068"/>
          </a:xfrm>
        </p:grpSpPr>
        <p:sp>
          <p:nvSpPr>
            <p:cNvPr id="94" name="Google Shape;395;p26">
              <a:extLst>
                <a:ext uri="{FF2B5EF4-FFF2-40B4-BE49-F238E27FC236}">
                  <a16:creationId xmlns:a16="http://schemas.microsoft.com/office/drawing/2014/main" id="{56F6BB5F-973A-308D-4A61-1099FAFE2581}"/>
                </a:ext>
              </a:extLst>
            </p:cNvPr>
            <p:cNvSpPr/>
            <p:nvPr/>
          </p:nvSpPr>
          <p:spPr>
            <a:xfrm>
              <a:off x="5929959" y="4223854"/>
              <a:ext cx="447190" cy="380597"/>
            </a:xfrm>
            <a:custGeom>
              <a:avLst/>
              <a:gdLst/>
              <a:ahLst/>
              <a:cxnLst/>
              <a:rect l="l" t="t" r="r" b="b"/>
              <a:pathLst>
                <a:path w="6546" h="5571" extrusionOk="0">
                  <a:moveTo>
                    <a:pt x="0" y="1"/>
                  </a:moveTo>
                  <a:lnTo>
                    <a:pt x="1114" y="4072"/>
                  </a:lnTo>
                  <a:lnTo>
                    <a:pt x="1241" y="4491"/>
                  </a:lnTo>
                  <a:cubicBezTo>
                    <a:pt x="1351" y="4948"/>
                    <a:pt x="1771" y="5276"/>
                    <a:pt x="2245" y="5313"/>
                  </a:cubicBezTo>
                  <a:lnTo>
                    <a:pt x="5933" y="5568"/>
                  </a:lnTo>
                  <a:cubicBezTo>
                    <a:pt x="5949" y="5570"/>
                    <a:pt x="5964" y="5571"/>
                    <a:pt x="5979" y="5571"/>
                  </a:cubicBezTo>
                  <a:cubicBezTo>
                    <a:pt x="6319" y="5571"/>
                    <a:pt x="6546" y="5189"/>
                    <a:pt x="6371" y="4875"/>
                  </a:cubicBezTo>
                  <a:cubicBezTo>
                    <a:pt x="6243" y="4692"/>
                    <a:pt x="5002" y="4181"/>
                    <a:pt x="4363" y="3871"/>
                  </a:cubicBezTo>
                  <a:cubicBezTo>
                    <a:pt x="4235" y="3816"/>
                    <a:pt x="4107" y="3743"/>
                    <a:pt x="3998" y="3633"/>
                  </a:cubicBezTo>
                  <a:cubicBezTo>
                    <a:pt x="3998" y="3615"/>
                    <a:pt x="3961" y="3506"/>
                    <a:pt x="3943" y="3360"/>
                  </a:cubicBezTo>
                  <a:cubicBezTo>
                    <a:pt x="3815" y="2666"/>
                    <a:pt x="3523" y="950"/>
                    <a:pt x="3523" y="950"/>
                  </a:cubicBezTo>
                  <a:lnTo>
                    <a:pt x="0" y="1"/>
                  </a:ln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5" name="Google Shape;396;p26">
              <a:extLst>
                <a:ext uri="{FF2B5EF4-FFF2-40B4-BE49-F238E27FC236}">
                  <a16:creationId xmlns:a16="http://schemas.microsoft.com/office/drawing/2014/main" id="{FEBD8288-FFB6-7346-D6AC-C417155F50D2}"/>
                </a:ext>
              </a:extLst>
            </p:cNvPr>
            <p:cNvSpPr/>
            <p:nvPr/>
          </p:nvSpPr>
          <p:spPr>
            <a:xfrm>
              <a:off x="6005994" y="4452099"/>
              <a:ext cx="371429" cy="152280"/>
            </a:xfrm>
            <a:custGeom>
              <a:avLst/>
              <a:gdLst/>
              <a:ahLst/>
              <a:cxnLst/>
              <a:rect l="l" t="t" r="r" b="b"/>
              <a:pathLst>
                <a:path w="5437" h="2229" extrusionOk="0">
                  <a:moveTo>
                    <a:pt x="2830" y="0"/>
                  </a:moveTo>
                  <a:cubicBezTo>
                    <a:pt x="2757" y="19"/>
                    <a:pt x="2702" y="19"/>
                    <a:pt x="2648" y="55"/>
                  </a:cubicBezTo>
                  <a:cubicBezTo>
                    <a:pt x="2374" y="183"/>
                    <a:pt x="2136" y="877"/>
                    <a:pt x="2136" y="877"/>
                  </a:cubicBezTo>
                  <a:lnTo>
                    <a:pt x="1" y="712"/>
                  </a:lnTo>
                  <a:lnTo>
                    <a:pt x="1" y="712"/>
                  </a:lnTo>
                  <a:lnTo>
                    <a:pt x="128" y="1132"/>
                  </a:lnTo>
                  <a:cubicBezTo>
                    <a:pt x="238" y="1589"/>
                    <a:pt x="658" y="1917"/>
                    <a:pt x="1132" y="1954"/>
                  </a:cubicBezTo>
                  <a:lnTo>
                    <a:pt x="4820" y="2227"/>
                  </a:lnTo>
                  <a:cubicBezTo>
                    <a:pt x="4828" y="2228"/>
                    <a:pt x="4837" y="2228"/>
                    <a:pt x="4845" y="2228"/>
                  </a:cubicBezTo>
                  <a:cubicBezTo>
                    <a:pt x="5197" y="2228"/>
                    <a:pt x="5436" y="1855"/>
                    <a:pt x="5258" y="1534"/>
                  </a:cubicBezTo>
                  <a:cubicBezTo>
                    <a:pt x="5130" y="1351"/>
                    <a:pt x="3889" y="840"/>
                    <a:pt x="3250" y="511"/>
                  </a:cubicBezTo>
                  <a:cubicBezTo>
                    <a:pt x="3250" y="511"/>
                    <a:pt x="3159" y="347"/>
                    <a:pt x="3104" y="219"/>
                  </a:cubicBezTo>
                  <a:cubicBezTo>
                    <a:pt x="3067" y="92"/>
                    <a:pt x="2958" y="19"/>
                    <a:pt x="2830" y="0"/>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6" name="Google Shape;397;p26">
              <a:extLst>
                <a:ext uri="{FF2B5EF4-FFF2-40B4-BE49-F238E27FC236}">
                  <a16:creationId xmlns:a16="http://schemas.microsoft.com/office/drawing/2014/main" id="{2DE06ADE-E6B6-FB72-9E2B-4CA27515D2F6}"/>
                </a:ext>
              </a:extLst>
            </p:cNvPr>
            <p:cNvSpPr/>
            <p:nvPr/>
          </p:nvSpPr>
          <p:spPr>
            <a:xfrm>
              <a:off x="4943474" y="4038035"/>
              <a:ext cx="295599" cy="566147"/>
            </a:xfrm>
            <a:custGeom>
              <a:avLst/>
              <a:gdLst/>
              <a:ahLst/>
              <a:cxnLst/>
              <a:rect l="l" t="t" r="r" b="b"/>
              <a:pathLst>
                <a:path w="4327" h="8287" extrusionOk="0">
                  <a:moveTo>
                    <a:pt x="2446" y="1"/>
                  </a:moveTo>
                  <a:lnTo>
                    <a:pt x="438" y="3706"/>
                  </a:lnTo>
                  <a:lnTo>
                    <a:pt x="219" y="4090"/>
                  </a:lnTo>
                  <a:cubicBezTo>
                    <a:pt x="0" y="4510"/>
                    <a:pt x="55" y="5021"/>
                    <a:pt x="384" y="5368"/>
                  </a:cubicBezTo>
                  <a:lnTo>
                    <a:pt x="2866" y="8124"/>
                  </a:lnTo>
                  <a:cubicBezTo>
                    <a:pt x="2957" y="8236"/>
                    <a:pt x="3080" y="8286"/>
                    <a:pt x="3202" y="8286"/>
                  </a:cubicBezTo>
                  <a:cubicBezTo>
                    <a:pt x="3400" y="8286"/>
                    <a:pt x="3595" y="8156"/>
                    <a:pt x="3651" y="7942"/>
                  </a:cubicBezTo>
                  <a:cubicBezTo>
                    <a:pt x="3688" y="7704"/>
                    <a:pt x="3158" y="6481"/>
                    <a:pt x="2921" y="5824"/>
                  </a:cubicBezTo>
                  <a:cubicBezTo>
                    <a:pt x="2848" y="5678"/>
                    <a:pt x="2812" y="5532"/>
                    <a:pt x="2793" y="5386"/>
                  </a:cubicBezTo>
                  <a:cubicBezTo>
                    <a:pt x="2812" y="5368"/>
                    <a:pt x="2866" y="5276"/>
                    <a:pt x="2958" y="5149"/>
                  </a:cubicBezTo>
                  <a:cubicBezTo>
                    <a:pt x="3341" y="4564"/>
                    <a:pt x="4327" y="3122"/>
                    <a:pt x="4327" y="3122"/>
                  </a:cubicBezTo>
                  <a:lnTo>
                    <a:pt x="2446" y="1"/>
                  </a:ln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7" name="Google Shape;398;p26">
              <a:extLst>
                <a:ext uri="{FF2B5EF4-FFF2-40B4-BE49-F238E27FC236}">
                  <a16:creationId xmlns:a16="http://schemas.microsoft.com/office/drawing/2014/main" id="{407EAB04-F1DD-623C-60BA-0A14434D3BDE}"/>
                </a:ext>
              </a:extLst>
            </p:cNvPr>
            <p:cNvSpPr/>
            <p:nvPr/>
          </p:nvSpPr>
          <p:spPr>
            <a:xfrm>
              <a:off x="4943474" y="4291214"/>
              <a:ext cx="251946" cy="312962"/>
            </a:xfrm>
            <a:custGeom>
              <a:avLst/>
              <a:gdLst/>
              <a:ahLst/>
              <a:cxnLst/>
              <a:rect l="l" t="t" r="r" b="b"/>
              <a:pathLst>
                <a:path w="3688" h="4581" extrusionOk="0">
                  <a:moveTo>
                    <a:pt x="438" y="0"/>
                  </a:moveTo>
                  <a:lnTo>
                    <a:pt x="219" y="384"/>
                  </a:lnTo>
                  <a:cubicBezTo>
                    <a:pt x="0" y="804"/>
                    <a:pt x="55" y="1315"/>
                    <a:pt x="384" y="1662"/>
                  </a:cubicBezTo>
                  <a:lnTo>
                    <a:pt x="2866" y="4418"/>
                  </a:lnTo>
                  <a:cubicBezTo>
                    <a:pt x="2957" y="4530"/>
                    <a:pt x="3080" y="4580"/>
                    <a:pt x="3202" y="4580"/>
                  </a:cubicBezTo>
                  <a:cubicBezTo>
                    <a:pt x="3400" y="4580"/>
                    <a:pt x="3595" y="4450"/>
                    <a:pt x="3651" y="4236"/>
                  </a:cubicBezTo>
                  <a:cubicBezTo>
                    <a:pt x="3688" y="3998"/>
                    <a:pt x="3158" y="2775"/>
                    <a:pt x="2921" y="2118"/>
                  </a:cubicBezTo>
                  <a:cubicBezTo>
                    <a:pt x="2921" y="2118"/>
                    <a:pt x="2958" y="1917"/>
                    <a:pt x="3012" y="1789"/>
                  </a:cubicBezTo>
                  <a:cubicBezTo>
                    <a:pt x="3067" y="1680"/>
                    <a:pt x="3049" y="1534"/>
                    <a:pt x="2958" y="1443"/>
                  </a:cubicBezTo>
                  <a:cubicBezTo>
                    <a:pt x="2903" y="1406"/>
                    <a:pt x="2848" y="1370"/>
                    <a:pt x="2793" y="1351"/>
                  </a:cubicBezTo>
                  <a:cubicBezTo>
                    <a:pt x="2758" y="1340"/>
                    <a:pt x="2717" y="1335"/>
                    <a:pt x="2673" y="1335"/>
                  </a:cubicBezTo>
                  <a:cubicBezTo>
                    <a:pt x="2355" y="1335"/>
                    <a:pt x="1862" y="1589"/>
                    <a:pt x="1862" y="1589"/>
                  </a:cubicBezTo>
                  <a:lnTo>
                    <a:pt x="438" y="0"/>
                  </a:ln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8" name="Google Shape;399;p26">
              <a:extLst>
                <a:ext uri="{FF2B5EF4-FFF2-40B4-BE49-F238E27FC236}">
                  <a16:creationId xmlns:a16="http://schemas.microsoft.com/office/drawing/2014/main" id="{4B775886-33D9-38FA-367F-A03DED2846C9}"/>
                </a:ext>
              </a:extLst>
            </p:cNvPr>
            <p:cNvSpPr/>
            <p:nvPr/>
          </p:nvSpPr>
          <p:spPr>
            <a:xfrm>
              <a:off x="5447305" y="2580168"/>
              <a:ext cx="723388" cy="1707391"/>
            </a:xfrm>
            <a:custGeom>
              <a:avLst/>
              <a:gdLst/>
              <a:ahLst/>
              <a:cxnLst/>
              <a:rect l="l" t="t" r="r" b="b"/>
              <a:pathLst>
                <a:path w="10589" h="24992" extrusionOk="0">
                  <a:moveTo>
                    <a:pt x="274" y="0"/>
                  </a:moveTo>
                  <a:cubicBezTo>
                    <a:pt x="274" y="0"/>
                    <a:pt x="92" y="822"/>
                    <a:pt x="55" y="3268"/>
                  </a:cubicBezTo>
                  <a:cubicBezTo>
                    <a:pt x="0" y="5733"/>
                    <a:pt x="2447" y="11885"/>
                    <a:pt x="3451" y="14769"/>
                  </a:cubicBezTo>
                  <a:cubicBezTo>
                    <a:pt x="4436" y="17635"/>
                    <a:pt x="6499" y="24718"/>
                    <a:pt x="6499" y="24718"/>
                  </a:cubicBezTo>
                  <a:lnTo>
                    <a:pt x="10588" y="24992"/>
                  </a:lnTo>
                  <a:cubicBezTo>
                    <a:pt x="10588" y="24992"/>
                    <a:pt x="9383" y="16777"/>
                    <a:pt x="8799" y="13035"/>
                  </a:cubicBezTo>
                  <a:cubicBezTo>
                    <a:pt x="8215" y="9311"/>
                    <a:pt x="6499" y="1716"/>
                    <a:pt x="6499" y="1716"/>
                  </a:cubicBezTo>
                  <a:lnTo>
                    <a:pt x="274" y="0"/>
                  </a:ln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9" name="Google Shape;400;p26">
              <a:extLst>
                <a:ext uri="{FF2B5EF4-FFF2-40B4-BE49-F238E27FC236}">
                  <a16:creationId xmlns:a16="http://schemas.microsoft.com/office/drawing/2014/main" id="{568F0ACE-DFE8-D3AC-4E5E-272A9815D178}"/>
                </a:ext>
              </a:extLst>
            </p:cNvPr>
            <p:cNvSpPr/>
            <p:nvPr/>
          </p:nvSpPr>
          <p:spPr>
            <a:xfrm>
              <a:off x="5002090" y="2542048"/>
              <a:ext cx="657259" cy="1720576"/>
            </a:xfrm>
            <a:custGeom>
              <a:avLst/>
              <a:gdLst/>
              <a:ahLst/>
              <a:cxnLst/>
              <a:rect l="l" t="t" r="r" b="b"/>
              <a:pathLst>
                <a:path w="9621" h="25185" extrusionOk="0">
                  <a:moveTo>
                    <a:pt x="7497" y="0"/>
                  </a:moveTo>
                  <a:cubicBezTo>
                    <a:pt x="6915" y="0"/>
                    <a:pt x="5827" y="366"/>
                    <a:pt x="5276" y="1599"/>
                  </a:cubicBezTo>
                  <a:cubicBezTo>
                    <a:pt x="4491" y="3333"/>
                    <a:pt x="3779" y="11658"/>
                    <a:pt x="3213" y="14761"/>
                  </a:cubicBezTo>
                  <a:cubicBezTo>
                    <a:pt x="2647" y="17864"/>
                    <a:pt x="0" y="23122"/>
                    <a:pt x="0" y="23122"/>
                  </a:cubicBezTo>
                  <a:lnTo>
                    <a:pt x="3377" y="25185"/>
                  </a:lnTo>
                  <a:cubicBezTo>
                    <a:pt x="3377" y="25185"/>
                    <a:pt x="7065" y="19672"/>
                    <a:pt x="7868" y="17390"/>
                  </a:cubicBezTo>
                  <a:cubicBezTo>
                    <a:pt x="8525" y="15546"/>
                    <a:pt x="9438" y="11347"/>
                    <a:pt x="9438" y="11347"/>
                  </a:cubicBezTo>
                  <a:cubicBezTo>
                    <a:pt x="9438" y="11347"/>
                    <a:pt x="9621" y="7240"/>
                    <a:pt x="9584" y="6053"/>
                  </a:cubicBezTo>
                  <a:cubicBezTo>
                    <a:pt x="9529" y="4848"/>
                    <a:pt x="7941" y="431"/>
                    <a:pt x="7886" y="139"/>
                  </a:cubicBezTo>
                  <a:cubicBezTo>
                    <a:pt x="7876" y="56"/>
                    <a:pt x="7726" y="0"/>
                    <a:pt x="7497" y="0"/>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0" name="Google Shape;401;p26">
              <a:extLst>
                <a:ext uri="{FF2B5EF4-FFF2-40B4-BE49-F238E27FC236}">
                  <a16:creationId xmlns:a16="http://schemas.microsoft.com/office/drawing/2014/main" id="{0A51A454-3E28-DC47-4232-C929BFBC726A}"/>
                </a:ext>
              </a:extLst>
            </p:cNvPr>
            <p:cNvSpPr/>
            <p:nvPr/>
          </p:nvSpPr>
          <p:spPr>
            <a:xfrm>
              <a:off x="5362525" y="1568747"/>
              <a:ext cx="164639" cy="164713"/>
            </a:xfrm>
            <a:custGeom>
              <a:avLst/>
              <a:gdLst/>
              <a:ahLst/>
              <a:cxnLst/>
              <a:rect l="l" t="t" r="r" b="b"/>
              <a:pathLst>
                <a:path w="2410" h="2411" extrusionOk="0">
                  <a:moveTo>
                    <a:pt x="1205" y="1"/>
                  </a:moveTo>
                  <a:cubicBezTo>
                    <a:pt x="529" y="1"/>
                    <a:pt x="0" y="548"/>
                    <a:pt x="0" y="1205"/>
                  </a:cubicBezTo>
                  <a:cubicBezTo>
                    <a:pt x="0" y="1863"/>
                    <a:pt x="529" y="2410"/>
                    <a:pt x="1205" y="2410"/>
                  </a:cubicBezTo>
                  <a:cubicBezTo>
                    <a:pt x="1862" y="2410"/>
                    <a:pt x="2410" y="1863"/>
                    <a:pt x="2410" y="1205"/>
                  </a:cubicBezTo>
                  <a:cubicBezTo>
                    <a:pt x="2410" y="548"/>
                    <a:pt x="1862" y="1"/>
                    <a:pt x="1205" y="1"/>
                  </a:cubicBezTo>
                  <a:close/>
                </a:path>
              </a:pathLst>
            </a:custGeom>
            <a:solidFill>
              <a:srgbClr val="1E1F3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1" name="Google Shape;402;p26">
              <a:extLst>
                <a:ext uri="{FF2B5EF4-FFF2-40B4-BE49-F238E27FC236}">
                  <a16:creationId xmlns:a16="http://schemas.microsoft.com/office/drawing/2014/main" id="{EC45BF1F-1AF5-EB40-7C2A-8A3A6310C2C9}"/>
                </a:ext>
              </a:extLst>
            </p:cNvPr>
            <p:cNvSpPr/>
            <p:nvPr/>
          </p:nvSpPr>
          <p:spPr>
            <a:xfrm>
              <a:off x="5462267" y="1548799"/>
              <a:ext cx="329278" cy="359077"/>
            </a:xfrm>
            <a:custGeom>
              <a:avLst/>
              <a:gdLst/>
              <a:ahLst/>
              <a:cxnLst/>
              <a:rect l="l" t="t" r="r" b="b"/>
              <a:pathLst>
                <a:path w="4820" h="5256" extrusionOk="0">
                  <a:moveTo>
                    <a:pt x="2880" y="0"/>
                  </a:moveTo>
                  <a:cubicBezTo>
                    <a:pt x="2400" y="0"/>
                    <a:pt x="1909" y="82"/>
                    <a:pt x="1461" y="128"/>
                  </a:cubicBezTo>
                  <a:cubicBezTo>
                    <a:pt x="749" y="201"/>
                    <a:pt x="183" y="1205"/>
                    <a:pt x="73" y="1863"/>
                  </a:cubicBezTo>
                  <a:cubicBezTo>
                    <a:pt x="0" y="2538"/>
                    <a:pt x="110" y="3232"/>
                    <a:pt x="420" y="3852"/>
                  </a:cubicBezTo>
                  <a:cubicBezTo>
                    <a:pt x="603" y="4181"/>
                    <a:pt x="804" y="4491"/>
                    <a:pt x="1041" y="4802"/>
                  </a:cubicBezTo>
                  <a:cubicBezTo>
                    <a:pt x="1150" y="4966"/>
                    <a:pt x="1315" y="5112"/>
                    <a:pt x="1479" y="5221"/>
                  </a:cubicBezTo>
                  <a:cubicBezTo>
                    <a:pt x="1519" y="5246"/>
                    <a:pt x="1560" y="5256"/>
                    <a:pt x="1601" y="5256"/>
                  </a:cubicBezTo>
                  <a:cubicBezTo>
                    <a:pt x="1843" y="5256"/>
                    <a:pt x="2103" y="4903"/>
                    <a:pt x="2337" y="4856"/>
                  </a:cubicBezTo>
                  <a:cubicBezTo>
                    <a:pt x="2684" y="4783"/>
                    <a:pt x="3140" y="4838"/>
                    <a:pt x="3396" y="4583"/>
                  </a:cubicBezTo>
                  <a:cubicBezTo>
                    <a:pt x="4181" y="3816"/>
                    <a:pt x="4710" y="3067"/>
                    <a:pt x="4765" y="1753"/>
                  </a:cubicBezTo>
                  <a:cubicBezTo>
                    <a:pt x="4820" y="840"/>
                    <a:pt x="4400" y="311"/>
                    <a:pt x="3706" y="110"/>
                  </a:cubicBezTo>
                  <a:cubicBezTo>
                    <a:pt x="3442" y="29"/>
                    <a:pt x="3163" y="0"/>
                    <a:pt x="2880" y="0"/>
                  </a:cubicBezTo>
                  <a:close/>
                </a:path>
              </a:pathLst>
            </a:custGeom>
            <a:solidFill>
              <a:srgbClr val="1E1F3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2" name="Google Shape;403;p26">
              <a:extLst>
                <a:ext uri="{FF2B5EF4-FFF2-40B4-BE49-F238E27FC236}">
                  <a16:creationId xmlns:a16="http://schemas.microsoft.com/office/drawing/2014/main" id="{F7B97786-AE21-2ABD-9B60-FE5A2D19AEAF}"/>
                </a:ext>
              </a:extLst>
            </p:cNvPr>
            <p:cNvSpPr/>
            <p:nvPr/>
          </p:nvSpPr>
          <p:spPr>
            <a:xfrm>
              <a:off x="5543290" y="1799451"/>
              <a:ext cx="138543" cy="200853"/>
            </a:xfrm>
            <a:custGeom>
              <a:avLst/>
              <a:gdLst/>
              <a:ahLst/>
              <a:cxnLst/>
              <a:rect l="l" t="t" r="r" b="b"/>
              <a:pathLst>
                <a:path w="2028" h="2940" extrusionOk="0">
                  <a:moveTo>
                    <a:pt x="92" y="1"/>
                  </a:moveTo>
                  <a:lnTo>
                    <a:pt x="1" y="2867"/>
                  </a:lnTo>
                  <a:lnTo>
                    <a:pt x="1918" y="2940"/>
                  </a:lnTo>
                  <a:lnTo>
                    <a:pt x="2027" y="74"/>
                  </a:lnTo>
                  <a:lnTo>
                    <a:pt x="92" y="1"/>
                  </a:ln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3" name="Google Shape;404;p26">
              <a:extLst>
                <a:ext uri="{FF2B5EF4-FFF2-40B4-BE49-F238E27FC236}">
                  <a16:creationId xmlns:a16="http://schemas.microsoft.com/office/drawing/2014/main" id="{31DE4BD6-23A0-075E-EBD0-DA5C93DA7ED0}"/>
                </a:ext>
              </a:extLst>
            </p:cNvPr>
            <p:cNvSpPr/>
            <p:nvPr/>
          </p:nvSpPr>
          <p:spPr>
            <a:xfrm>
              <a:off x="5559549" y="1799451"/>
              <a:ext cx="122284" cy="174688"/>
            </a:xfrm>
            <a:custGeom>
              <a:avLst/>
              <a:gdLst/>
              <a:ahLst/>
              <a:cxnLst/>
              <a:rect l="l" t="t" r="r" b="b"/>
              <a:pathLst>
                <a:path w="1790" h="2557" extrusionOk="0">
                  <a:moveTo>
                    <a:pt x="19" y="1"/>
                  </a:moveTo>
                  <a:lnTo>
                    <a:pt x="19" y="1"/>
                  </a:lnTo>
                  <a:cubicBezTo>
                    <a:pt x="0" y="548"/>
                    <a:pt x="110" y="1096"/>
                    <a:pt x="347" y="1589"/>
                  </a:cubicBezTo>
                  <a:cubicBezTo>
                    <a:pt x="639" y="2082"/>
                    <a:pt x="1132" y="2429"/>
                    <a:pt x="1716" y="2557"/>
                  </a:cubicBezTo>
                  <a:lnTo>
                    <a:pt x="1789" y="74"/>
                  </a:lnTo>
                  <a:lnTo>
                    <a:pt x="19" y="1"/>
                  </a:lnTo>
                  <a:close/>
                </a:path>
              </a:pathLst>
            </a:custGeom>
            <a:solidFill>
              <a:srgbClr val="3D2E3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4" name="Google Shape;405;p26">
              <a:extLst>
                <a:ext uri="{FF2B5EF4-FFF2-40B4-BE49-F238E27FC236}">
                  <a16:creationId xmlns:a16="http://schemas.microsoft.com/office/drawing/2014/main" id="{B5EC8E66-6B22-3A5A-1F0C-9AD6B261BFF6}"/>
                </a:ext>
              </a:extLst>
            </p:cNvPr>
            <p:cNvSpPr/>
            <p:nvPr/>
          </p:nvSpPr>
          <p:spPr>
            <a:xfrm>
              <a:off x="5464726" y="1706609"/>
              <a:ext cx="102336" cy="150503"/>
            </a:xfrm>
            <a:custGeom>
              <a:avLst/>
              <a:gdLst/>
              <a:ahLst/>
              <a:cxnLst/>
              <a:rect l="l" t="t" r="r" b="b"/>
              <a:pathLst>
                <a:path w="1498" h="2203" extrusionOk="0">
                  <a:moveTo>
                    <a:pt x="727" y="0"/>
                  </a:moveTo>
                  <a:cubicBezTo>
                    <a:pt x="343" y="0"/>
                    <a:pt x="54" y="529"/>
                    <a:pt x="37" y="885"/>
                  </a:cubicBezTo>
                  <a:cubicBezTo>
                    <a:pt x="1" y="1378"/>
                    <a:pt x="256" y="1853"/>
                    <a:pt x="676" y="2127"/>
                  </a:cubicBezTo>
                  <a:cubicBezTo>
                    <a:pt x="785" y="2179"/>
                    <a:pt x="882" y="2203"/>
                    <a:pt x="967" y="2203"/>
                  </a:cubicBezTo>
                  <a:cubicBezTo>
                    <a:pt x="1326" y="2203"/>
                    <a:pt x="1483" y="1787"/>
                    <a:pt x="1498" y="1360"/>
                  </a:cubicBezTo>
                  <a:cubicBezTo>
                    <a:pt x="1498" y="940"/>
                    <a:pt x="1352" y="191"/>
                    <a:pt x="877" y="27"/>
                  </a:cubicBezTo>
                  <a:cubicBezTo>
                    <a:pt x="826" y="9"/>
                    <a:pt x="775" y="0"/>
                    <a:pt x="727" y="0"/>
                  </a:cubicBez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5" name="Google Shape;406;p26">
              <a:extLst>
                <a:ext uri="{FF2B5EF4-FFF2-40B4-BE49-F238E27FC236}">
                  <a16:creationId xmlns:a16="http://schemas.microsoft.com/office/drawing/2014/main" id="{4BD924A8-CC1C-F7DD-558C-CCB44AE86CD4}"/>
                </a:ext>
              </a:extLst>
            </p:cNvPr>
            <p:cNvSpPr/>
            <p:nvPr/>
          </p:nvSpPr>
          <p:spPr>
            <a:xfrm>
              <a:off x="5522112" y="1572163"/>
              <a:ext cx="263218" cy="354568"/>
            </a:xfrm>
            <a:custGeom>
              <a:avLst/>
              <a:gdLst/>
              <a:ahLst/>
              <a:cxnLst/>
              <a:rect l="l" t="t" r="r" b="b"/>
              <a:pathLst>
                <a:path w="3853" h="5190" extrusionOk="0">
                  <a:moveTo>
                    <a:pt x="1812" y="0"/>
                  </a:moveTo>
                  <a:cubicBezTo>
                    <a:pt x="1267" y="0"/>
                    <a:pt x="726" y="282"/>
                    <a:pt x="439" y="827"/>
                  </a:cubicBezTo>
                  <a:cubicBezTo>
                    <a:pt x="1" y="1612"/>
                    <a:pt x="128" y="2780"/>
                    <a:pt x="439" y="3620"/>
                  </a:cubicBezTo>
                  <a:cubicBezTo>
                    <a:pt x="585" y="4131"/>
                    <a:pt x="913" y="4569"/>
                    <a:pt x="1352" y="4879"/>
                  </a:cubicBezTo>
                  <a:cubicBezTo>
                    <a:pt x="1622" y="5063"/>
                    <a:pt x="1899" y="5190"/>
                    <a:pt x="2179" y="5190"/>
                  </a:cubicBezTo>
                  <a:cubicBezTo>
                    <a:pt x="2371" y="5190"/>
                    <a:pt x="2564" y="5130"/>
                    <a:pt x="2757" y="4989"/>
                  </a:cubicBezTo>
                  <a:cubicBezTo>
                    <a:pt x="3122" y="4697"/>
                    <a:pt x="3378" y="4295"/>
                    <a:pt x="3524" y="3839"/>
                  </a:cubicBezTo>
                  <a:cubicBezTo>
                    <a:pt x="3852" y="2853"/>
                    <a:pt x="3670" y="1448"/>
                    <a:pt x="3049" y="608"/>
                  </a:cubicBezTo>
                  <a:cubicBezTo>
                    <a:pt x="2732" y="199"/>
                    <a:pt x="2271" y="0"/>
                    <a:pt x="1812" y="0"/>
                  </a:cubicBez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6" name="Google Shape;407;p26">
              <a:extLst>
                <a:ext uri="{FF2B5EF4-FFF2-40B4-BE49-F238E27FC236}">
                  <a16:creationId xmlns:a16="http://schemas.microsoft.com/office/drawing/2014/main" id="{739B43B4-2A76-D5A6-3D94-2835C561CE57}"/>
                </a:ext>
              </a:extLst>
            </p:cNvPr>
            <p:cNvSpPr/>
            <p:nvPr/>
          </p:nvSpPr>
          <p:spPr>
            <a:xfrm>
              <a:off x="5512137" y="1729154"/>
              <a:ext cx="27531" cy="64150"/>
            </a:xfrm>
            <a:custGeom>
              <a:avLst/>
              <a:gdLst/>
              <a:ahLst/>
              <a:cxnLst/>
              <a:rect l="l" t="t" r="r" b="b"/>
              <a:pathLst>
                <a:path w="403" h="939" extrusionOk="0">
                  <a:moveTo>
                    <a:pt x="81" y="0"/>
                  </a:moveTo>
                  <a:cubicBezTo>
                    <a:pt x="55" y="0"/>
                    <a:pt x="32" y="17"/>
                    <a:pt x="19" y="44"/>
                  </a:cubicBezTo>
                  <a:cubicBezTo>
                    <a:pt x="1" y="62"/>
                    <a:pt x="19" y="99"/>
                    <a:pt x="37" y="135"/>
                  </a:cubicBezTo>
                  <a:cubicBezTo>
                    <a:pt x="201" y="227"/>
                    <a:pt x="256" y="537"/>
                    <a:pt x="165" y="866"/>
                  </a:cubicBezTo>
                  <a:cubicBezTo>
                    <a:pt x="147" y="902"/>
                    <a:pt x="165" y="939"/>
                    <a:pt x="201" y="939"/>
                  </a:cubicBezTo>
                  <a:lnTo>
                    <a:pt x="220" y="939"/>
                  </a:lnTo>
                  <a:cubicBezTo>
                    <a:pt x="238" y="939"/>
                    <a:pt x="274" y="920"/>
                    <a:pt x="274" y="902"/>
                  </a:cubicBezTo>
                  <a:cubicBezTo>
                    <a:pt x="402" y="519"/>
                    <a:pt x="329" y="135"/>
                    <a:pt x="110" y="8"/>
                  </a:cubicBezTo>
                  <a:cubicBezTo>
                    <a:pt x="100" y="3"/>
                    <a:pt x="91" y="0"/>
                    <a:pt x="81" y="0"/>
                  </a:cubicBezTo>
                  <a:close/>
                </a:path>
              </a:pathLst>
            </a:custGeom>
            <a:solidFill>
              <a:srgbClr val="3D2E3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7" name="Google Shape;408;p26">
              <a:extLst>
                <a:ext uri="{FF2B5EF4-FFF2-40B4-BE49-F238E27FC236}">
                  <a16:creationId xmlns:a16="http://schemas.microsoft.com/office/drawing/2014/main" id="{3F375A2B-69E4-A385-6134-9850E1E9A5D4}"/>
                </a:ext>
              </a:extLst>
            </p:cNvPr>
            <p:cNvSpPr/>
            <p:nvPr/>
          </p:nvSpPr>
          <p:spPr>
            <a:xfrm>
              <a:off x="5500934" y="1748009"/>
              <a:ext cx="34362" cy="11614"/>
            </a:xfrm>
            <a:custGeom>
              <a:avLst/>
              <a:gdLst/>
              <a:ahLst/>
              <a:cxnLst/>
              <a:rect l="l" t="t" r="r" b="b"/>
              <a:pathLst>
                <a:path w="503" h="170" extrusionOk="0">
                  <a:moveTo>
                    <a:pt x="256" y="1"/>
                  </a:moveTo>
                  <a:cubicBezTo>
                    <a:pt x="187" y="1"/>
                    <a:pt x="119" y="14"/>
                    <a:pt x="55" y="42"/>
                  </a:cubicBezTo>
                  <a:cubicBezTo>
                    <a:pt x="19" y="60"/>
                    <a:pt x="0" y="97"/>
                    <a:pt x="19" y="133"/>
                  </a:cubicBezTo>
                  <a:cubicBezTo>
                    <a:pt x="19" y="151"/>
                    <a:pt x="55" y="170"/>
                    <a:pt x="73" y="170"/>
                  </a:cubicBezTo>
                  <a:lnTo>
                    <a:pt x="92" y="170"/>
                  </a:lnTo>
                  <a:cubicBezTo>
                    <a:pt x="142" y="140"/>
                    <a:pt x="198" y="126"/>
                    <a:pt x="253" y="126"/>
                  </a:cubicBezTo>
                  <a:cubicBezTo>
                    <a:pt x="298" y="126"/>
                    <a:pt x="343" y="135"/>
                    <a:pt x="384" y="151"/>
                  </a:cubicBezTo>
                  <a:cubicBezTo>
                    <a:pt x="392" y="157"/>
                    <a:pt x="402" y="160"/>
                    <a:pt x="411" y="160"/>
                  </a:cubicBezTo>
                  <a:cubicBezTo>
                    <a:pt x="458" y="160"/>
                    <a:pt x="503" y="88"/>
                    <a:pt x="457" y="42"/>
                  </a:cubicBezTo>
                  <a:cubicBezTo>
                    <a:pt x="393" y="14"/>
                    <a:pt x="324" y="1"/>
                    <a:pt x="256" y="1"/>
                  </a:cubicBezTo>
                  <a:close/>
                </a:path>
              </a:pathLst>
            </a:custGeom>
            <a:solidFill>
              <a:srgbClr val="3D2E3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8" name="Google Shape;409;p26">
              <a:extLst>
                <a:ext uri="{FF2B5EF4-FFF2-40B4-BE49-F238E27FC236}">
                  <a16:creationId xmlns:a16="http://schemas.microsoft.com/office/drawing/2014/main" id="{E6617553-2B2D-8432-BF21-C8C2F591E633}"/>
                </a:ext>
              </a:extLst>
            </p:cNvPr>
            <p:cNvSpPr/>
            <p:nvPr/>
          </p:nvSpPr>
          <p:spPr>
            <a:xfrm>
              <a:off x="5604432" y="1762082"/>
              <a:ext cx="44951" cy="20017"/>
            </a:xfrm>
            <a:custGeom>
              <a:avLst/>
              <a:gdLst/>
              <a:ahLst/>
              <a:cxnLst/>
              <a:rect l="l" t="t" r="r" b="b"/>
              <a:pathLst>
                <a:path w="658" h="293" extrusionOk="0">
                  <a:moveTo>
                    <a:pt x="329" y="0"/>
                  </a:moveTo>
                  <a:cubicBezTo>
                    <a:pt x="147" y="0"/>
                    <a:pt x="0" y="73"/>
                    <a:pt x="0" y="164"/>
                  </a:cubicBezTo>
                  <a:cubicBezTo>
                    <a:pt x="0" y="237"/>
                    <a:pt x="165" y="292"/>
                    <a:pt x="347" y="292"/>
                  </a:cubicBezTo>
                  <a:cubicBezTo>
                    <a:pt x="530" y="292"/>
                    <a:pt x="658" y="219"/>
                    <a:pt x="658" y="146"/>
                  </a:cubicBezTo>
                  <a:cubicBezTo>
                    <a:pt x="658" y="55"/>
                    <a:pt x="512" y="0"/>
                    <a:pt x="329" y="0"/>
                  </a:cubicBezTo>
                  <a:close/>
                </a:path>
              </a:pathLst>
            </a:custGeom>
            <a:solidFill>
              <a:srgbClr val="3D2E3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9" name="Google Shape;410;p26">
              <a:extLst>
                <a:ext uri="{FF2B5EF4-FFF2-40B4-BE49-F238E27FC236}">
                  <a16:creationId xmlns:a16="http://schemas.microsoft.com/office/drawing/2014/main" id="{DE0BD70B-9C87-FE99-D534-5C688E7EE8BA}"/>
                </a:ext>
              </a:extLst>
            </p:cNvPr>
            <p:cNvSpPr/>
            <p:nvPr/>
          </p:nvSpPr>
          <p:spPr>
            <a:xfrm>
              <a:off x="5715446" y="1766864"/>
              <a:ext cx="44951" cy="19129"/>
            </a:xfrm>
            <a:custGeom>
              <a:avLst/>
              <a:gdLst/>
              <a:ahLst/>
              <a:cxnLst/>
              <a:rect l="l" t="t" r="r" b="b"/>
              <a:pathLst>
                <a:path w="658" h="280" extrusionOk="0">
                  <a:moveTo>
                    <a:pt x="385" y="0"/>
                  </a:moveTo>
                  <a:cubicBezTo>
                    <a:pt x="367" y="0"/>
                    <a:pt x="348" y="1"/>
                    <a:pt x="329" y="3"/>
                  </a:cubicBezTo>
                  <a:cubicBezTo>
                    <a:pt x="146" y="3"/>
                    <a:pt x="0" y="58"/>
                    <a:pt x="0" y="149"/>
                  </a:cubicBezTo>
                  <a:cubicBezTo>
                    <a:pt x="0" y="215"/>
                    <a:pt x="117" y="280"/>
                    <a:pt x="272" y="280"/>
                  </a:cubicBezTo>
                  <a:cubicBezTo>
                    <a:pt x="291" y="280"/>
                    <a:pt x="310" y="279"/>
                    <a:pt x="329" y="277"/>
                  </a:cubicBezTo>
                  <a:cubicBezTo>
                    <a:pt x="511" y="277"/>
                    <a:pt x="657" y="204"/>
                    <a:pt x="657" y="131"/>
                  </a:cubicBezTo>
                  <a:cubicBezTo>
                    <a:pt x="657" y="66"/>
                    <a:pt x="541" y="0"/>
                    <a:pt x="385" y="0"/>
                  </a:cubicBezTo>
                  <a:close/>
                </a:path>
              </a:pathLst>
            </a:custGeom>
            <a:solidFill>
              <a:srgbClr val="3D2E3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0" name="Google Shape;411;p26">
              <a:extLst>
                <a:ext uri="{FF2B5EF4-FFF2-40B4-BE49-F238E27FC236}">
                  <a16:creationId xmlns:a16="http://schemas.microsoft.com/office/drawing/2014/main" id="{134BF39F-5D7B-EAA3-330E-A54195E615E9}"/>
                </a:ext>
              </a:extLst>
            </p:cNvPr>
            <p:cNvSpPr/>
            <p:nvPr/>
          </p:nvSpPr>
          <p:spPr>
            <a:xfrm>
              <a:off x="5494717" y="1538893"/>
              <a:ext cx="236985" cy="220734"/>
            </a:xfrm>
            <a:custGeom>
              <a:avLst/>
              <a:gdLst/>
              <a:ahLst/>
              <a:cxnLst/>
              <a:rect l="l" t="t" r="r" b="b"/>
              <a:pathLst>
                <a:path w="3469" h="3231" extrusionOk="0">
                  <a:moveTo>
                    <a:pt x="2217" y="0"/>
                  </a:moveTo>
                  <a:cubicBezTo>
                    <a:pt x="1907" y="0"/>
                    <a:pt x="1596" y="42"/>
                    <a:pt x="1351" y="91"/>
                  </a:cubicBezTo>
                  <a:cubicBezTo>
                    <a:pt x="913" y="200"/>
                    <a:pt x="548" y="492"/>
                    <a:pt x="347" y="894"/>
                  </a:cubicBezTo>
                  <a:cubicBezTo>
                    <a:pt x="183" y="1186"/>
                    <a:pt x="73" y="1515"/>
                    <a:pt x="37" y="1862"/>
                  </a:cubicBezTo>
                  <a:cubicBezTo>
                    <a:pt x="18" y="2026"/>
                    <a:pt x="0" y="2208"/>
                    <a:pt x="0" y="2373"/>
                  </a:cubicBezTo>
                  <a:lnTo>
                    <a:pt x="0" y="2957"/>
                  </a:lnTo>
                  <a:cubicBezTo>
                    <a:pt x="55" y="2811"/>
                    <a:pt x="201" y="2573"/>
                    <a:pt x="365" y="2573"/>
                  </a:cubicBezTo>
                  <a:cubicBezTo>
                    <a:pt x="566" y="2592"/>
                    <a:pt x="639" y="2646"/>
                    <a:pt x="730" y="2866"/>
                  </a:cubicBezTo>
                  <a:cubicBezTo>
                    <a:pt x="730" y="2866"/>
                    <a:pt x="785" y="3048"/>
                    <a:pt x="785" y="3066"/>
                  </a:cubicBezTo>
                  <a:cubicBezTo>
                    <a:pt x="822" y="3176"/>
                    <a:pt x="876" y="3176"/>
                    <a:pt x="1059" y="3231"/>
                  </a:cubicBezTo>
                  <a:cubicBezTo>
                    <a:pt x="1084" y="1427"/>
                    <a:pt x="2102" y="1148"/>
                    <a:pt x="2730" y="1148"/>
                  </a:cubicBezTo>
                  <a:cubicBezTo>
                    <a:pt x="3011" y="1148"/>
                    <a:pt x="3213" y="1204"/>
                    <a:pt x="3213" y="1204"/>
                  </a:cubicBezTo>
                  <a:cubicBezTo>
                    <a:pt x="3268" y="456"/>
                    <a:pt x="3469" y="419"/>
                    <a:pt x="3231" y="255"/>
                  </a:cubicBezTo>
                  <a:cubicBezTo>
                    <a:pt x="2979" y="64"/>
                    <a:pt x="2599" y="0"/>
                    <a:pt x="2217" y="0"/>
                  </a:cubicBezTo>
                  <a:close/>
                </a:path>
              </a:pathLst>
            </a:custGeom>
            <a:solidFill>
              <a:srgbClr val="1E1F3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1" name="Google Shape;412;p26">
              <a:extLst>
                <a:ext uri="{FF2B5EF4-FFF2-40B4-BE49-F238E27FC236}">
                  <a16:creationId xmlns:a16="http://schemas.microsoft.com/office/drawing/2014/main" id="{3CC04025-4FEA-0FB0-1DF3-3DC3D6F8DFAA}"/>
                </a:ext>
              </a:extLst>
            </p:cNvPr>
            <p:cNvSpPr/>
            <p:nvPr/>
          </p:nvSpPr>
          <p:spPr>
            <a:xfrm>
              <a:off x="5590701" y="1543744"/>
              <a:ext cx="212118" cy="172228"/>
            </a:xfrm>
            <a:custGeom>
              <a:avLst/>
              <a:gdLst/>
              <a:ahLst/>
              <a:cxnLst/>
              <a:rect l="l" t="t" r="r" b="b"/>
              <a:pathLst>
                <a:path w="3105" h="2521" extrusionOk="0">
                  <a:moveTo>
                    <a:pt x="1109" y="0"/>
                  </a:moveTo>
                  <a:cubicBezTo>
                    <a:pt x="898" y="0"/>
                    <a:pt x="701" y="40"/>
                    <a:pt x="585" y="148"/>
                  </a:cubicBezTo>
                  <a:cubicBezTo>
                    <a:pt x="1" y="713"/>
                    <a:pt x="1224" y="1024"/>
                    <a:pt x="1534" y="1079"/>
                  </a:cubicBezTo>
                  <a:cubicBezTo>
                    <a:pt x="2064" y="1170"/>
                    <a:pt x="2356" y="1535"/>
                    <a:pt x="2648" y="2521"/>
                  </a:cubicBezTo>
                  <a:cubicBezTo>
                    <a:pt x="2958" y="1864"/>
                    <a:pt x="3104" y="659"/>
                    <a:pt x="1881" y="148"/>
                  </a:cubicBezTo>
                  <a:cubicBezTo>
                    <a:pt x="1712" y="74"/>
                    <a:pt x="1398" y="0"/>
                    <a:pt x="1109" y="0"/>
                  </a:cubicBezTo>
                  <a:close/>
                </a:path>
              </a:pathLst>
            </a:custGeom>
            <a:solidFill>
              <a:srgbClr val="1E1F35"/>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 name="Google Shape;413;p26">
              <a:extLst>
                <a:ext uri="{FF2B5EF4-FFF2-40B4-BE49-F238E27FC236}">
                  <a16:creationId xmlns:a16="http://schemas.microsoft.com/office/drawing/2014/main" id="{B4B8291B-0D2D-30A4-F1C8-EA8F07AC8476}"/>
                </a:ext>
              </a:extLst>
            </p:cNvPr>
            <p:cNvSpPr/>
            <p:nvPr/>
          </p:nvSpPr>
          <p:spPr>
            <a:xfrm>
              <a:off x="5664277" y="1820971"/>
              <a:ext cx="47752" cy="18446"/>
            </a:xfrm>
            <a:custGeom>
              <a:avLst/>
              <a:gdLst/>
              <a:ahLst/>
              <a:cxnLst/>
              <a:rect l="l" t="t" r="r" b="b"/>
              <a:pathLst>
                <a:path w="699" h="270" extrusionOk="0">
                  <a:moveTo>
                    <a:pt x="76" y="1"/>
                  </a:moveTo>
                  <a:cubicBezTo>
                    <a:pt x="60" y="1"/>
                    <a:pt x="46" y="5"/>
                    <a:pt x="37" y="14"/>
                  </a:cubicBezTo>
                  <a:cubicBezTo>
                    <a:pt x="1" y="51"/>
                    <a:pt x="1" y="87"/>
                    <a:pt x="37" y="106"/>
                  </a:cubicBezTo>
                  <a:cubicBezTo>
                    <a:pt x="110" y="197"/>
                    <a:pt x="238" y="252"/>
                    <a:pt x="366" y="270"/>
                  </a:cubicBezTo>
                  <a:cubicBezTo>
                    <a:pt x="475" y="270"/>
                    <a:pt x="567" y="233"/>
                    <a:pt x="658" y="160"/>
                  </a:cubicBezTo>
                  <a:cubicBezTo>
                    <a:pt x="698" y="106"/>
                    <a:pt x="659" y="42"/>
                    <a:pt x="613" y="42"/>
                  </a:cubicBezTo>
                  <a:cubicBezTo>
                    <a:pt x="598" y="42"/>
                    <a:pt x="581" y="50"/>
                    <a:pt x="567" y="69"/>
                  </a:cubicBezTo>
                  <a:cubicBezTo>
                    <a:pt x="512" y="116"/>
                    <a:pt x="444" y="140"/>
                    <a:pt x="375" y="140"/>
                  </a:cubicBezTo>
                  <a:cubicBezTo>
                    <a:pt x="283" y="140"/>
                    <a:pt x="191" y="98"/>
                    <a:pt x="129" y="14"/>
                  </a:cubicBezTo>
                  <a:cubicBezTo>
                    <a:pt x="110" y="5"/>
                    <a:pt x="92" y="1"/>
                    <a:pt x="76" y="1"/>
                  </a:cubicBezTo>
                  <a:close/>
                </a:path>
              </a:pathLst>
            </a:custGeom>
            <a:solidFill>
              <a:srgbClr val="3D2E3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 name="Google Shape;414;p26">
              <a:extLst>
                <a:ext uri="{FF2B5EF4-FFF2-40B4-BE49-F238E27FC236}">
                  <a16:creationId xmlns:a16="http://schemas.microsoft.com/office/drawing/2014/main" id="{EAA72C64-F19F-2A76-7D87-B83F0BE88DD7}"/>
                </a:ext>
              </a:extLst>
            </p:cNvPr>
            <p:cNvSpPr/>
            <p:nvPr/>
          </p:nvSpPr>
          <p:spPr>
            <a:xfrm>
              <a:off x="5545817" y="1487383"/>
              <a:ext cx="234525" cy="137455"/>
            </a:xfrm>
            <a:custGeom>
              <a:avLst/>
              <a:gdLst/>
              <a:ahLst/>
              <a:cxnLst/>
              <a:rect l="l" t="t" r="r" b="b"/>
              <a:pathLst>
                <a:path w="3433" h="2012" extrusionOk="0">
                  <a:moveTo>
                    <a:pt x="1561" y="1"/>
                  </a:moveTo>
                  <a:cubicBezTo>
                    <a:pt x="544" y="1"/>
                    <a:pt x="0" y="334"/>
                    <a:pt x="0" y="334"/>
                  </a:cubicBezTo>
                  <a:lnTo>
                    <a:pt x="147" y="1776"/>
                  </a:lnTo>
                  <a:cubicBezTo>
                    <a:pt x="675" y="1957"/>
                    <a:pt x="1267" y="2012"/>
                    <a:pt x="1789" y="2012"/>
                  </a:cubicBezTo>
                  <a:cubicBezTo>
                    <a:pt x="2582" y="2012"/>
                    <a:pt x="3213" y="1885"/>
                    <a:pt x="3213" y="1885"/>
                  </a:cubicBezTo>
                  <a:cubicBezTo>
                    <a:pt x="3359" y="1374"/>
                    <a:pt x="3432" y="863"/>
                    <a:pt x="3432" y="334"/>
                  </a:cubicBezTo>
                  <a:cubicBezTo>
                    <a:pt x="2696" y="84"/>
                    <a:pt x="2069" y="1"/>
                    <a:pt x="1561" y="1"/>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 name="Google Shape;415;p26">
              <a:extLst>
                <a:ext uri="{FF2B5EF4-FFF2-40B4-BE49-F238E27FC236}">
                  <a16:creationId xmlns:a16="http://schemas.microsoft.com/office/drawing/2014/main" id="{46D2EF73-19F0-C193-B8C5-95112C172A02}"/>
                </a:ext>
              </a:extLst>
            </p:cNvPr>
            <p:cNvSpPr/>
            <p:nvPr/>
          </p:nvSpPr>
          <p:spPr>
            <a:xfrm>
              <a:off x="5714148" y="2344477"/>
              <a:ext cx="68" cy="68"/>
            </a:xfrm>
            <a:custGeom>
              <a:avLst/>
              <a:gdLst/>
              <a:ahLst/>
              <a:cxnLst/>
              <a:rect l="l" t="t" r="r" b="b"/>
              <a:pathLst>
                <a:path w="1" h="1" extrusionOk="0">
                  <a:moveTo>
                    <a:pt x="1" y="0"/>
                  </a:moveTo>
                  <a:close/>
                </a:path>
              </a:pathLst>
            </a:custGeom>
            <a:solidFill>
              <a:srgbClr val="14141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 name="Google Shape;416;p26">
              <a:extLst>
                <a:ext uri="{FF2B5EF4-FFF2-40B4-BE49-F238E27FC236}">
                  <a16:creationId xmlns:a16="http://schemas.microsoft.com/office/drawing/2014/main" id="{6E4FE636-39B5-4C23-AC8A-8FABBD85EF4A}"/>
                </a:ext>
              </a:extLst>
            </p:cNvPr>
            <p:cNvSpPr/>
            <p:nvPr/>
          </p:nvSpPr>
          <p:spPr>
            <a:xfrm>
              <a:off x="5666805" y="2540271"/>
              <a:ext cx="25003" cy="25004"/>
            </a:xfrm>
            <a:custGeom>
              <a:avLst/>
              <a:gdLst/>
              <a:ahLst/>
              <a:cxnLst/>
              <a:rect l="l" t="t" r="r" b="b"/>
              <a:pathLst>
                <a:path w="366" h="366" extrusionOk="0">
                  <a:moveTo>
                    <a:pt x="183" y="0"/>
                  </a:moveTo>
                  <a:cubicBezTo>
                    <a:pt x="92" y="0"/>
                    <a:pt x="0" y="92"/>
                    <a:pt x="0" y="183"/>
                  </a:cubicBezTo>
                  <a:cubicBezTo>
                    <a:pt x="0" y="274"/>
                    <a:pt x="92" y="365"/>
                    <a:pt x="183" y="365"/>
                  </a:cubicBezTo>
                  <a:cubicBezTo>
                    <a:pt x="292" y="365"/>
                    <a:pt x="365" y="274"/>
                    <a:pt x="365" y="183"/>
                  </a:cubicBezTo>
                  <a:cubicBezTo>
                    <a:pt x="365" y="92"/>
                    <a:pt x="292" y="0"/>
                    <a:pt x="183" y="0"/>
                  </a:cubicBezTo>
                  <a:close/>
                </a:path>
              </a:pathLst>
            </a:custGeom>
            <a:solidFill>
              <a:srgbClr val="D5D7D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 name="Google Shape;417;p26">
              <a:extLst>
                <a:ext uri="{FF2B5EF4-FFF2-40B4-BE49-F238E27FC236}">
                  <a16:creationId xmlns:a16="http://schemas.microsoft.com/office/drawing/2014/main" id="{69D6E621-1469-22A6-D66B-B57661F7BFAA}"/>
                </a:ext>
              </a:extLst>
            </p:cNvPr>
            <p:cNvSpPr/>
            <p:nvPr/>
          </p:nvSpPr>
          <p:spPr>
            <a:xfrm>
              <a:off x="5724122" y="2263386"/>
              <a:ext cx="116067" cy="34979"/>
            </a:xfrm>
            <a:custGeom>
              <a:avLst/>
              <a:gdLst/>
              <a:ahLst/>
              <a:cxnLst/>
              <a:rect l="l" t="t" r="r" b="b"/>
              <a:pathLst>
                <a:path w="1699" h="512" extrusionOk="0">
                  <a:moveTo>
                    <a:pt x="56" y="1"/>
                  </a:moveTo>
                  <a:cubicBezTo>
                    <a:pt x="19" y="1"/>
                    <a:pt x="1" y="19"/>
                    <a:pt x="1" y="37"/>
                  </a:cubicBezTo>
                  <a:lnTo>
                    <a:pt x="1" y="475"/>
                  </a:lnTo>
                  <a:cubicBezTo>
                    <a:pt x="1" y="494"/>
                    <a:pt x="19" y="512"/>
                    <a:pt x="56" y="512"/>
                  </a:cubicBezTo>
                  <a:lnTo>
                    <a:pt x="1662" y="512"/>
                  </a:lnTo>
                  <a:cubicBezTo>
                    <a:pt x="1680" y="512"/>
                    <a:pt x="1699" y="494"/>
                    <a:pt x="1699" y="475"/>
                  </a:cubicBezTo>
                  <a:lnTo>
                    <a:pt x="1699" y="37"/>
                  </a:lnTo>
                  <a:cubicBezTo>
                    <a:pt x="1699" y="19"/>
                    <a:pt x="1680" y="1"/>
                    <a:pt x="1662" y="1"/>
                  </a:cubicBezTo>
                  <a:close/>
                </a:path>
              </a:pathLst>
            </a:custGeom>
            <a:solidFill>
              <a:srgbClr val="EAEB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 name="Google Shape;418;p26">
              <a:extLst>
                <a:ext uri="{FF2B5EF4-FFF2-40B4-BE49-F238E27FC236}">
                  <a16:creationId xmlns:a16="http://schemas.microsoft.com/office/drawing/2014/main" id="{08A06366-DF00-CEB7-4DEE-B826C56B2FD8}"/>
                </a:ext>
              </a:extLst>
            </p:cNvPr>
            <p:cNvSpPr/>
            <p:nvPr/>
          </p:nvSpPr>
          <p:spPr>
            <a:xfrm>
              <a:off x="5417383" y="1951591"/>
              <a:ext cx="471442" cy="285704"/>
            </a:xfrm>
            <a:custGeom>
              <a:avLst/>
              <a:gdLst/>
              <a:ahLst/>
              <a:cxnLst/>
              <a:rect l="l" t="t" r="r" b="b"/>
              <a:pathLst>
                <a:path w="6901" h="4182" extrusionOk="0">
                  <a:moveTo>
                    <a:pt x="2227" y="1"/>
                  </a:moveTo>
                  <a:lnTo>
                    <a:pt x="0" y="421"/>
                  </a:lnTo>
                  <a:lnTo>
                    <a:pt x="365" y="4181"/>
                  </a:lnTo>
                  <a:lnTo>
                    <a:pt x="4126" y="4181"/>
                  </a:lnTo>
                  <a:lnTo>
                    <a:pt x="6901" y="1626"/>
                  </a:lnTo>
                  <a:lnTo>
                    <a:pt x="3925" y="1"/>
                  </a:ln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 name="Google Shape;419;p26">
              <a:extLst>
                <a:ext uri="{FF2B5EF4-FFF2-40B4-BE49-F238E27FC236}">
                  <a16:creationId xmlns:a16="http://schemas.microsoft.com/office/drawing/2014/main" id="{FB5CA9B7-6029-F369-AF4E-5E192E61E788}"/>
                </a:ext>
              </a:extLst>
            </p:cNvPr>
            <p:cNvSpPr/>
            <p:nvPr/>
          </p:nvSpPr>
          <p:spPr>
            <a:xfrm>
              <a:off x="5282322" y="1966757"/>
              <a:ext cx="675089" cy="942645"/>
            </a:xfrm>
            <a:custGeom>
              <a:avLst/>
              <a:gdLst/>
              <a:ahLst/>
              <a:cxnLst/>
              <a:rect l="l" t="t" r="r" b="b"/>
              <a:pathLst>
                <a:path w="9882" h="13798" extrusionOk="0">
                  <a:moveTo>
                    <a:pt x="1621" y="1"/>
                  </a:moveTo>
                  <a:cubicBezTo>
                    <a:pt x="1298" y="1"/>
                    <a:pt x="834" y="44"/>
                    <a:pt x="663" y="272"/>
                  </a:cubicBezTo>
                  <a:cubicBezTo>
                    <a:pt x="462" y="546"/>
                    <a:pt x="499" y="947"/>
                    <a:pt x="499" y="1276"/>
                  </a:cubicBezTo>
                  <a:cubicBezTo>
                    <a:pt x="499" y="1696"/>
                    <a:pt x="499" y="2116"/>
                    <a:pt x="480" y="2554"/>
                  </a:cubicBezTo>
                  <a:cubicBezTo>
                    <a:pt x="426" y="4708"/>
                    <a:pt x="225" y="6880"/>
                    <a:pt x="97" y="9034"/>
                  </a:cubicBezTo>
                  <a:cubicBezTo>
                    <a:pt x="42" y="10093"/>
                    <a:pt x="24" y="11170"/>
                    <a:pt x="24" y="12229"/>
                  </a:cubicBezTo>
                  <a:cubicBezTo>
                    <a:pt x="24" y="13037"/>
                    <a:pt x="0" y="13797"/>
                    <a:pt x="505" y="13797"/>
                  </a:cubicBezTo>
                  <a:cubicBezTo>
                    <a:pt x="627" y="13797"/>
                    <a:pt x="781" y="13753"/>
                    <a:pt x="973" y="13653"/>
                  </a:cubicBezTo>
                  <a:cubicBezTo>
                    <a:pt x="1080" y="13602"/>
                    <a:pt x="1765" y="13584"/>
                    <a:pt x="2700" y="13584"/>
                  </a:cubicBezTo>
                  <a:cubicBezTo>
                    <a:pt x="5129" y="13584"/>
                    <a:pt x="9243" y="13708"/>
                    <a:pt x="9243" y="13708"/>
                  </a:cubicBezTo>
                  <a:cubicBezTo>
                    <a:pt x="9243" y="13708"/>
                    <a:pt x="9254" y="13713"/>
                    <a:pt x="9273" y="13713"/>
                  </a:cubicBezTo>
                  <a:cubicBezTo>
                    <a:pt x="9394" y="13713"/>
                    <a:pt x="9817" y="13496"/>
                    <a:pt x="9644" y="10349"/>
                  </a:cubicBezTo>
                  <a:cubicBezTo>
                    <a:pt x="9590" y="9308"/>
                    <a:pt x="9882" y="8304"/>
                    <a:pt x="9772" y="7264"/>
                  </a:cubicBezTo>
                  <a:cubicBezTo>
                    <a:pt x="9717" y="6716"/>
                    <a:pt x="9644" y="6205"/>
                    <a:pt x="9626" y="5675"/>
                  </a:cubicBezTo>
                  <a:cubicBezTo>
                    <a:pt x="9626" y="5128"/>
                    <a:pt x="9663" y="4580"/>
                    <a:pt x="9754" y="4032"/>
                  </a:cubicBezTo>
                  <a:cubicBezTo>
                    <a:pt x="9827" y="3028"/>
                    <a:pt x="9809" y="2006"/>
                    <a:pt x="9681" y="1002"/>
                  </a:cubicBezTo>
                  <a:cubicBezTo>
                    <a:pt x="9097" y="746"/>
                    <a:pt x="7892" y="345"/>
                    <a:pt x="7892" y="345"/>
                  </a:cubicBezTo>
                  <a:lnTo>
                    <a:pt x="4752" y="3211"/>
                  </a:lnTo>
                  <a:lnTo>
                    <a:pt x="1959" y="16"/>
                  </a:lnTo>
                  <a:cubicBezTo>
                    <a:pt x="1959" y="16"/>
                    <a:pt x="1815" y="1"/>
                    <a:pt x="1621" y="1"/>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 name="Google Shape;420;p26">
              <a:extLst>
                <a:ext uri="{FF2B5EF4-FFF2-40B4-BE49-F238E27FC236}">
                  <a16:creationId xmlns:a16="http://schemas.microsoft.com/office/drawing/2014/main" id="{73389AF7-2638-46B0-ED92-99903C7FD60B}"/>
                </a:ext>
              </a:extLst>
            </p:cNvPr>
            <p:cNvSpPr/>
            <p:nvPr/>
          </p:nvSpPr>
          <p:spPr>
            <a:xfrm>
              <a:off x="5863829" y="2363196"/>
              <a:ext cx="195859" cy="245738"/>
            </a:xfrm>
            <a:custGeom>
              <a:avLst/>
              <a:gdLst/>
              <a:ahLst/>
              <a:cxnLst/>
              <a:rect l="l" t="t" r="r" b="b"/>
              <a:pathLst>
                <a:path w="2867" h="3597" extrusionOk="0">
                  <a:moveTo>
                    <a:pt x="2155" y="0"/>
                  </a:moveTo>
                  <a:cubicBezTo>
                    <a:pt x="1662" y="55"/>
                    <a:pt x="1169" y="110"/>
                    <a:pt x="676" y="164"/>
                  </a:cubicBezTo>
                  <a:cubicBezTo>
                    <a:pt x="493" y="183"/>
                    <a:pt x="1" y="146"/>
                    <a:pt x="1" y="402"/>
                  </a:cubicBezTo>
                  <a:cubicBezTo>
                    <a:pt x="37" y="584"/>
                    <a:pt x="92" y="785"/>
                    <a:pt x="165" y="968"/>
                  </a:cubicBezTo>
                  <a:cubicBezTo>
                    <a:pt x="220" y="1132"/>
                    <a:pt x="293" y="1314"/>
                    <a:pt x="366" y="1497"/>
                  </a:cubicBezTo>
                  <a:cubicBezTo>
                    <a:pt x="493" y="1844"/>
                    <a:pt x="621" y="2172"/>
                    <a:pt x="767" y="2519"/>
                  </a:cubicBezTo>
                  <a:cubicBezTo>
                    <a:pt x="954" y="3011"/>
                    <a:pt x="1266" y="3440"/>
                    <a:pt x="1851" y="3440"/>
                  </a:cubicBezTo>
                  <a:cubicBezTo>
                    <a:pt x="1896" y="3440"/>
                    <a:pt x="1942" y="3437"/>
                    <a:pt x="1990" y="3432"/>
                  </a:cubicBezTo>
                  <a:cubicBezTo>
                    <a:pt x="2002" y="3431"/>
                    <a:pt x="2011" y="3430"/>
                    <a:pt x="2016" y="3430"/>
                  </a:cubicBezTo>
                  <a:cubicBezTo>
                    <a:pt x="2110" y="3430"/>
                    <a:pt x="1489" y="3562"/>
                    <a:pt x="1936" y="3596"/>
                  </a:cubicBezTo>
                  <a:cubicBezTo>
                    <a:pt x="2209" y="3596"/>
                    <a:pt x="2483" y="3505"/>
                    <a:pt x="2702" y="3341"/>
                  </a:cubicBezTo>
                  <a:cubicBezTo>
                    <a:pt x="2757" y="3268"/>
                    <a:pt x="2812" y="3176"/>
                    <a:pt x="2812" y="3085"/>
                  </a:cubicBezTo>
                  <a:cubicBezTo>
                    <a:pt x="2867" y="2848"/>
                    <a:pt x="2867" y="2592"/>
                    <a:pt x="2830" y="2337"/>
                  </a:cubicBezTo>
                  <a:cubicBezTo>
                    <a:pt x="2757" y="1953"/>
                    <a:pt x="2648" y="1570"/>
                    <a:pt x="2538" y="1187"/>
                  </a:cubicBezTo>
                  <a:cubicBezTo>
                    <a:pt x="2428" y="822"/>
                    <a:pt x="2319" y="456"/>
                    <a:pt x="2191" y="110"/>
                  </a:cubicBezTo>
                  <a:cubicBezTo>
                    <a:pt x="2228" y="73"/>
                    <a:pt x="2228" y="0"/>
                    <a:pt x="2155" y="0"/>
                  </a:cubicBezTo>
                  <a:close/>
                </a:path>
              </a:pathLst>
            </a:custGeom>
            <a:solidFill>
              <a:srgbClr val="FFAF99"/>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 name="Google Shape;421;p26">
              <a:extLst>
                <a:ext uri="{FF2B5EF4-FFF2-40B4-BE49-F238E27FC236}">
                  <a16:creationId xmlns:a16="http://schemas.microsoft.com/office/drawing/2014/main" id="{2871D936-7857-3D49-C4B0-0E9ED55E0A84}"/>
                </a:ext>
              </a:extLst>
            </p:cNvPr>
            <p:cNvSpPr/>
            <p:nvPr/>
          </p:nvSpPr>
          <p:spPr>
            <a:xfrm>
              <a:off x="5828919" y="2008977"/>
              <a:ext cx="306871" cy="469000"/>
            </a:xfrm>
            <a:custGeom>
              <a:avLst/>
              <a:gdLst/>
              <a:ahLst/>
              <a:cxnLst/>
              <a:rect l="l" t="t" r="r" b="b"/>
              <a:pathLst>
                <a:path w="4492" h="6865" extrusionOk="0">
                  <a:moveTo>
                    <a:pt x="858" y="1"/>
                  </a:moveTo>
                  <a:cubicBezTo>
                    <a:pt x="858" y="1"/>
                    <a:pt x="968" y="147"/>
                    <a:pt x="950" y="165"/>
                  </a:cubicBezTo>
                  <a:lnTo>
                    <a:pt x="858" y="256"/>
                  </a:lnTo>
                  <a:cubicBezTo>
                    <a:pt x="804" y="311"/>
                    <a:pt x="749" y="384"/>
                    <a:pt x="694" y="439"/>
                  </a:cubicBezTo>
                  <a:cubicBezTo>
                    <a:pt x="365" y="822"/>
                    <a:pt x="165" y="1297"/>
                    <a:pt x="110" y="1790"/>
                  </a:cubicBezTo>
                  <a:cubicBezTo>
                    <a:pt x="19" y="2611"/>
                    <a:pt x="0" y="3433"/>
                    <a:pt x="37" y="4254"/>
                  </a:cubicBezTo>
                  <a:cubicBezTo>
                    <a:pt x="19" y="4966"/>
                    <a:pt x="73" y="5696"/>
                    <a:pt x="183" y="6408"/>
                  </a:cubicBezTo>
                  <a:cubicBezTo>
                    <a:pt x="201" y="6536"/>
                    <a:pt x="238" y="6700"/>
                    <a:pt x="292" y="6865"/>
                  </a:cubicBezTo>
                  <a:cubicBezTo>
                    <a:pt x="530" y="6865"/>
                    <a:pt x="767" y="6846"/>
                    <a:pt x="1023" y="6810"/>
                  </a:cubicBezTo>
                  <a:cubicBezTo>
                    <a:pt x="1370" y="6773"/>
                    <a:pt x="1716" y="6719"/>
                    <a:pt x="2063" y="6700"/>
                  </a:cubicBezTo>
                  <a:cubicBezTo>
                    <a:pt x="2428" y="6664"/>
                    <a:pt x="2793" y="6682"/>
                    <a:pt x="3159" y="6646"/>
                  </a:cubicBezTo>
                  <a:cubicBezTo>
                    <a:pt x="3615" y="6591"/>
                    <a:pt x="4053" y="6445"/>
                    <a:pt x="4491" y="6353"/>
                  </a:cubicBezTo>
                  <a:cubicBezTo>
                    <a:pt x="4436" y="6189"/>
                    <a:pt x="4363" y="6025"/>
                    <a:pt x="4272" y="5879"/>
                  </a:cubicBezTo>
                  <a:cubicBezTo>
                    <a:pt x="4217" y="5733"/>
                    <a:pt x="4181" y="5587"/>
                    <a:pt x="4144" y="5441"/>
                  </a:cubicBezTo>
                  <a:cubicBezTo>
                    <a:pt x="4071" y="5185"/>
                    <a:pt x="3998" y="4911"/>
                    <a:pt x="3907" y="4637"/>
                  </a:cubicBezTo>
                  <a:cubicBezTo>
                    <a:pt x="3816" y="4345"/>
                    <a:pt x="3688" y="4072"/>
                    <a:pt x="3505" y="3816"/>
                  </a:cubicBezTo>
                  <a:cubicBezTo>
                    <a:pt x="3323" y="3560"/>
                    <a:pt x="2593" y="1698"/>
                    <a:pt x="2264" y="1114"/>
                  </a:cubicBezTo>
                  <a:cubicBezTo>
                    <a:pt x="2081" y="767"/>
                    <a:pt x="1826" y="475"/>
                    <a:pt x="1516" y="256"/>
                  </a:cubicBezTo>
                  <a:cubicBezTo>
                    <a:pt x="1297" y="147"/>
                    <a:pt x="1077" y="74"/>
                    <a:pt x="858" y="1"/>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 name="Google Shape;422;p26">
              <a:extLst>
                <a:ext uri="{FF2B5EF4-FFF2-40B4-BE49-F238E27FC236}">
                  <a16:creationId xmlns:a16="http://schemas.microsoft.com/office/drawing/2014/main" id="{23AA2845-CD2B-8173-64BF-653F767A039C}"/>
                </a:ext>
              </a:extLst>
            </p:cNvPr>
            <p:cNvSpPr/>
            <p:nvPr/>
          </p:nvSpPr>
          <p:spPr>
            <a:xfrm>
              <a:off x="5830832" y="2111451"/>
              <a:ext cx="93796" cy="292194"/>
            </a:xfrm>
            <a:custGeom>
              <a:avLst/>
              <a:gdLst/>
              <a:ahLst/>
              <a:cxnLst/>
              <a:rect l="l" t="t" r="r" b="b"/>
              <a:pathLst>
                <a:path w="1373" h="4277" extrusionOk="0">
                  <a:moveTo>
                    <a:pt x="1313" y="1"/>
                  </a:moveTo>
                  <a:cubicBezTo>
                    <a:pt x="1302" y="1"/>
                    <a:pt x="1292" y="5"/>
                    <a:pt x="1287" y="16"/>
                  </a:cubicBezTo>
                  <a:cubicBezTo>
                    <a:pt x="1122" y="344"/>
                    <a:pt x="995" y="673"/>
                    <a:pt x="885" y="1020"/>
                  </a:cubicBezTo>
                  <a:cubicBezTo>
                    <a:pt x="776" y="1385"/>
                    <a:pt x="684" y="1750"/>
                    <a:pt x="557" y="2115"/>
                  </a:cubicBezTo>
                  <a:cubicBezTo>
                    <a:pt x="411" y="2462"/>
                    <a:pt x="319" y="2827"/>
                    <a:pt x="264" y="3210"/>
                  </a:cubicBezTo>
                  <a:cubicBezTo>
                    <a:pt x="191" y="3539"/>
                    <a:pt x="82" y="3886"/>
                    <a:pt x="27" y="4233"/>
                  </a:cubicBezTo>
                  <a:cubicBezTo>
                    <a:pt x="0" y="4259"/>
                    <a:pt x="23" y="4276"/>
                    <a:pt x="51" y="4276"/>
                  </a:cubicBezTo>
                  <a:cubicBezTo>
                    <a:pt x="61" y="4276"/>
                    <a:pt x="72" y="4274"/>
                    <a:pt x="82" y="4269"/>
                  </a:cubicBezTo>
                  <a:cubicBezTo>
                    <a:pt x="246" y="3959"/>
                    <a:pt x="337" y="3630"/>
                    <a:pt x="374" y="3283"/>
                  </a:cubicBezTo>
                  <a:cubicBezTo>
                    <a:pt x="429" y="2918"/>
                    <a:pt x="520" y="2572"/>
                    <a:pt x="630" y="2243"/>
                  </a:cubicBezTo>
                  <a:cubicBezTo>
                    <a:pt x="776" y="1860"/>
                    <a:pt x="885" y="1476"/>
                    <a:pt x="995" y="1093"/>
                  </a:cubicBezTo>
                  <a:cubicBezTo>
                    <a:pt x="1086" y="746"/>
                    <a:pt x="1232" y="399"/>
                    <a:pt x="1360" y="52"/>
                  </a:cubicBezTo>
                  <a:cubicBezTo>
                    <a:pt x="1373" y="27"/>
                    <a:pt x="1340" y="1"/>
                    <a:pt x="1313" y="1"/>
                  </a:cubicBezTo>
                  <a:close/>
                </a:path>
              </a:pathLst>
            </a:custGeom>
            <a:solidFill>
              <a:srgbClr val="2F3F4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 name="Google Shape;423;p26">
              <a:extLst>
                <a:ext uri="{FF2B5EF4-FFF2-40B4-BE49-F238E27FC236}">
                  <a16:creationId xmlns:a16="http://schemas.microsoft.com/office/drawing/2014/main" id="{9095F3C3-387D-528D-7C40-2377AFC41285}"/>
                </a:ext>
              </a:extLst>
            </p:cNvPr>
            <p:cNvSpPr/>
            <p:nvPr/>
          </p:nvSpPr>
          <p:spPr>
            <a:xfrm>
              <a:off x="5125537" y="1962863"/>
              <a:ext cx="315615" cy="501382"/>
            </a:xfrm>
            <a:custGeom>
              <a:avLst/>
              <a:gdLst/>
              <a:ahLst/>
              <a:cxnLst/>
              <a:rect l="l" t="t" r="r" b="b"/>
              <a:pathLst>
                <a:path w="4620" h="7339" extrusionOk="0">
                  <a:moveTo>
                    <a:pt x="3816" y="0"/>
                  </a:moveTo>
                  <a:cubicBezTo>
                    <a:pt x="3031" y="165"/>
                    <a:pt x="2410" y="493"/>
                    <a:pt x="2027" y="1150"/>
                  </a:cubicBezTo>
                  <a:cubicBezTo>
                    <a:pt x="1808" y="1497"/>
                    <a:pt x="1662" y="1899"/>
                    <a:pt x="1479" y="2264"/>
                  </a:cubicBezTo>
                  <a:cubicBezTo>
                    <a:pt x="1297" y="2647"/>
                    <a:pt x="1041" y="2976"/>
                    <a:pt x="877" y="3341"/>
                  </a:cubicBezTo>
                  <a:cubicBezTo>
                    <a:pt x="767" y="3651"/>
                    <a:pt x="694" y="3962"/>
                    <a:pt x="639" y="4290"/>
                  </a:cubicBezTo>
                  <a:cubicBezTo>
                    <a:pt x="585" y="4692"/>
                    <a:pt x="493" y="5093"/>
                    <a:pt x="402" y="5477"/>
                  </a:cubicBezTo>
                  <a:cubicBezTo>
                    <a:pt x="311" y="5860"/>
                    <a:pt x="220" y="6243"/>
                    <a:pt x="110" y="6627"/>
                  </a:cubicBezTo>
                  <a:lnTo>
                    <a:pt x="1" y="6992"/>
                  </a:lnTo>
                  <a:cubicBezTo>
                    <a:pt x="347" y="7101"/>
                    <a:pt x="712" y="7156"/>
                    <a:pt x="1078" y="7174"/>
                  </a:cubicBezTo>
                  <a:cubicBezTo>
                    <a:pt x="1447" y="7174"/>
                    <a:pt x="1807" y="7113"/>
                    <a:pt x="2171" y="7113"/>
                  </a:cubicBezTo>
                  <a:cubicBezTo>
                    <a:pt x="2293" y="7113"/>
                    <a:pt x="2415" y="7120"/>
                    <a:pt x="2538" y="7138"/>
                  </a:cubicBezTo>
                  <a:cubicBezTo>
                    <a:pt x="3104" y="7247"/>
                    <a:pt x="3670" y="7321"/>
                    <a:pt x="4254" y="7339"/>
                  </a:cubicBezTo>
                  <a:lnTo>
                    <a:pt x="4327" y="7339"/>
                  </a:lnTo>
                  <a:cubicBezTo>
                    <a:pt x="4546" y="7028"/>
                    <a:pt x="4619" y="6663"/>
                    <a:pt x="4564" y="6316"/>
                  </a:cubicBezTo>
                  <a:cubicBezTo>
                    <a:pt x="4473" y="5586"/>
                    <a:pt x="4199" y="4911"/>
                    <a:pt x="4035" y="4217"/>
                  </a:cubicBezTo>
                  <a:cubicBezTo>
                    <a:pt x="3852" y="3432"/>
                    <a:pt x="3798" y="2647"/>
                    <a:pt x="3871" y="1862"/>
                  </a:cubicBezTo>
                  <a:cubicBezTo>
                    <a:pt x="3925" y="1515"/>
                    <a:pt x="3944" y="1187"/>
                    <a:pt x="3925" y="858"/>
                  </a:cubicBezTo>
                  <a:cubicBezTo>
                    <a:pt x="3907" y="712"/>
                    <a:pt x="3871" y="566"/>
                    <a:pt x="3816" y="438"/>
                  </a:cubicBezTo>
                  <a:cubicBezTo>
                    <a:pt x="3761" y="292"/>
                    <a:pt x="3852" y="0"/>
                    <a:pt x="3816" y="0"/>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3" name="Google Shape;424;p26">
              <a:extLst>
                <a:ext uri="{FF2B5EF4-FFF2-40B4-BE49-F238E27FC236}">
                  <a16:creationId xmlns:a16="http://schemas.microsoft.com/office/drawing/2014/main" id="{7315F858-452F-9745-12EC-D93D6C33A38F}"/>
                </a:ext>
              </a:extLst>
            </p:cNvPr>
            <p:cNvSpPr/>
            <p:nvPr/>
          </p:nvSpPr>
          <p:spPr>
            <a:xfrm>
              <a:off x="5247754" y="2113159"/>
              <a:ext cx="108553" cy="329290"/>
            </a:xfrm>
            <a:custGeom>
              <a:avLst/>
              <a:gdLst/>
              <a:ahLst/>
              <a:cxnLst/>
              <a:rect l="l" t="t" r="r" b="b"/>
              <a:pathLst>
                <a:path w="1589" h="4820" extrusionOk="0">
                  <a:moveTo>
                    <a:pt x="437" y="0"/>
                  </a:moveTo>
                  <a:cubicBezTo>
                    <a:pt x="407" y="0"/>
                    <a:pt x="372" y="28"/>
                    <a:pt x="384" y="64"/>
                  </a:cubicBezTo>
                  <a:cubicBezTo>
                    <a:pt x="512" y="484"/>
                    <a:pt x="731" y="904"/>
                    <a:pt x="840" y="1342"/>
                  </a:cubicBezTo>
                  <a:cubicBezTo>
                    <a:pt x="932" y="1689"/>
                    <a:pt x="859" y="2054"/>
                    <a:pt x="932" y="2401"/>
                  </a:cubicBezTo>
                  <a:cubicBezTo>
                    <a:pt x="603" y="1962"/>
                    <a:pt x="420" y="1415"/>
                    <a:pt x="74" y="1013"/>
                  </a:cubicBezTo>
                  <a:cubicBezTo>
                    <a:pt x="68" y="1003"/>
                    <a:pt x="61" y="998"/>
                    <a:pt x="52" y="998"/>
                  </a:cubicBezTo>
                  <a:cubicBezTo>
                    <a:pt x="29" y="998"/>
                    <a:pt x="1" y="1028"/>
                    <a:pt x="1" y="1068"/>
                  </a:cubicBezTo>
                  <a:cubicBezTo>
                    <a:pt x="147" y="1342"/>
                    <a:pt x="293" y="1616"/>
                    <a:pt x="475" y="1871"/>
                  </a:cubicBezTo>
                  <a:cubicBezTo>
                    <a:pt x="585" y="2090"/>
                    <a:pt x="731" y="2309"/>
                    <a:pt x="895" y="2510"/>
                  </a:cubicBezTo>
                  <a:cubicBezTo>
                    <a:pt x="895" y="2510"/>
                    <a:pt x="895" y="2510"/>
                    <a:pt x="913" y="2528"/>
                  </a:cubicBezTo>
                  <a:lnTo>
                    <a:pt x="950" y="2565"/>
                  </a:lnTo>
                  <a:lnTo>
                    <a:pt x="986" y="2565"/>
                  </a:lnTo>
                  <a:cubicBezTo>
                    <a:pt x="1132" y="2930"/>
                    <a:pt x="1224" y="3332"/>
                    <a:pt x="1278" y="3733"/>
                  </a:cubicBezTo>
                  <a:cubicBezTo>
                    <a:pt x="1297" y="4098"/>
                    <a:pt x="1388" y="4463"/>
                    <a:pt x="1516" y="4792"/>
                  </a:cubicBezTo>
                  <a:cubicBezTo>
                    <a:pt x="1522" y="4812"/>
                    <a:pt x="1534" y="4820"/>
                    <a:pt x="1546" y="4820"/>
                  </a:cubicBezTo>
                  <a:cubicBezTo>
                    <a:pt x="1567" y="4820"/>
                    <a:pt x="1589" y="4797"/>
                    <a:pt x="1589" y="4774"/>
                  </a:cubicBezTo>
                  <a:cubicBezTo>
                    <a:pt x="1516" y="4354"/>
                    <a:pt x="1443" y="3952"/>
                    <a:pt x="1388" y="3551"/>
                  </a:cubicBezTo>
                  <a:cubicBezTo>
                    <a:pt x="1315" y="3167"/>
                    <a:pt x="1205" y="2784"/>
                    <a:pt x="1078" y="2419"/>
                  </a:cubicBezTo>
                  <a:cubicBezTo>
                    <a:pt x="1023" y="2200"/>
                    <a:pt x="1023" y="1962"/>
                    <a:pt x="1041" y="1743"/>
                  </a:cubicBezTo>
                  <a:cubicBezTo>
                    <a:pt x="1023" y="1561"/>
                    <a:pt x="1005" y="1396"/>
                    <a:pt x="950" y="1232"/>
                  </a:cubicBezTo>
                  <a:cubicBezTo>
                    <a:pt x="804" y="812"/>
                    <a:pt x="658" y="411"/>
                    <a:pt x="475" y="27"/>
                  </a:cubicBezTo>
                  <a:cubicBezTo>
                    <a:pt x="469" y="8"/>
                    <a:pt x="454" y="0"/>
                    <a:pt x="437" y="0"/>
                  </a:cubicBezTo>
                  <a:close/>
                </a:path>
              </a:pathLst>
            </a:custGeom>
            <a:solidFill>
              <a:srgbClr val="2F3F4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425;p26">
              <a:extLst>
                <a:ext uri="{FF2B5EF4-FFF2-40B4-BE49-F238E27FC236}">
                  <a16:creationId xmlns:a16="http://schemas.microsoft.com/office/drawing/2014/main" id="{C85E198E-C419-0C68-5619-AD59D3716BC2}"/>
                </a:ext>
              </a:extLst>
            </p:cNvPr>
            <p:cNvSpPr/>
            <p:nvPr/>
          </p:nvSpPr>
          <p:spPr>
            <a:xfrm>
              <a:off x="5461037" y="1913744"/>
              <a:ext cx="525069" cy="557198"/>
            </a:xfrm>
            <a:custGeom>
              <a:avLst/>
              <a:gdLst/>
              <a:ahLst/>
              <a:cxnLst/>
              <a:rect l="l" t="t" r="r" b="b"/>
              <a:pathLst>
                <a:path w="7686" h="8156" extrusionOk="0">
                  <a:moveTo>
                    <a:pt x="3811" y="0"/>
                  </a:moveTo>
                  <a:cubicBezTo>
                    <a:pt x="3692" y="0"/>
                    <a:pt x="3574" y="57"/>
                    <a:pt x="3505" y="172"/>
                  </a:cubicBezTo>
                  <a:lnTo>
                    <a:pt x="110" y="5301"/>
                  </a:lnTo>
                  <a:cubicBezTo>
                    <a:pt x="0" y="5484"/>
                    <a:pt x="37" y="5703"/>
                    <a:pt x="219" y="5812"/>
                  </a:cubicBezTo>
                  <a:lnTo>
                    <a:pt x="3651" y="8094"/>
                  </a:lnTo>
                  <a:cubicBezTo>
                    <a:pt x="3720" y="8135"/>
                    <a:pt x="3793" y="8156"/>
                    <a:pt x="3865" y="8156"/>
                  </a:cubicBezTo>
                  <a:cubicBezTo>
                    <a:pt x="3985" y="8156"/>
                    <a:pt x="4101" y="8099"/>
                    <a:pt x="4181" y="7985"/>
                  </a:cubicBezTo>
                  <a:lnTo>
                    <a:pt x="7576" y="2855"/>
                  </a:lnTo>
                  <a:cubicBezTo>
                    <a:pt x="7686" y="2691"/>
                    <a:pt x="7631" y="2453"/>
                    <a:pt x="7466" y="2344"/>
                  </a:cubicBezTo>
                  <a:lnTo>
                    <a:pt x="4016" y="62"/>
                  </a:lnTo>
                  <a:cubicBezTo>
                    <a:pt x="3955" y="21"/>
                    <a:pt x="3883" y="0"/>
                    <a:pt x="3811" y="0"/>
                  </a:cubicBezTo>
                  <a:close/>
                </a:path>
              </a:pathLst>
            </a:custGeom>
            <a:solidFill>
              <a:srgbClr val="FFB1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 name="Google Shape;426;p26">
              <a:extLst>
                <a:ext uri="{FF2B5EF4-FFF2-40B4-BE49-F238E27FC236}">
                  <a16:creationId xmlns:a16="http://schemas.microsoft.com/office/drawing/2014/main" id="{8B56FE33-C338-3F1B-9517-C9F3E37B70DD}"/>
                </a:ext>
              </a:extLst>
            </p:cNvPr>
            <p:cNvSpPr/>
            <p:nvPr/>
          </p:nvSpPr>
          <p:spPr>
            <a:xfrm>
              <a:off x="5461037" y="2071349"/>
              <a:ext cx="525069" cy="400546"/>
            </a:xfrm>
            <a:custGeom>
              <a:avLst/>
              <a:gdLst/>
              <a:ahLst/>
              <a:cxnLst/>
              <a:rect l="l" t="t" r="r" b="b"/>
              <a:pathLst>
                <a:path w="7686" h="5863" extrusionOk="0">
                  <a:moveTo>
                    <a:pt x="7430" y="0"/>
                  </a:moveTo>
                  <a:cubicBezTo>
                    <a:pt x="7430" y="37"/>
                    <a:pt x="7412" y="55"/>
                    <a:pt x="7393" y="73"/>
                  </a:cubicBezTo>
                  <a:lnTo>
                    <a:pt x="3998" y="5221"/>
                  </a:lnTo>
                  <a:cubicBezTo>
                    <a:pt x="3927" y="5327"/>
                    <a:pt x="3803" y="5388"/>
                    <a:pt x="3680" y="5388"/>
                  </a:cubicBezTo>
                  <a:cubicBezTo>
                    <a:pt x="3612" y="5388"/>
                    <a:pt x="3545" y="5370"/>
                    <a:pt x="3487" y="5331"/>
                  </a:cubicBezTo>
                  <a:lnTo>
                    <a:pt x="55" y="3067"/>
                  </a:lnTo>
                  <a:lnTo>
                    <a:pt x="55" y="3067"/>
                  </a:lnTo>
                  <a:cubicBezTo>
                    <a:pt x="0" y="3232"/>
                    <a:pt x="55" y="3414"/>
                    <a:pt x="201" y="3524"/>
                  </a:cubicBezTo>
                  <a:lnTo>
                    <a:pt x="3651" y="5806"/>
                  </a:lnTo>
                  <a:cubicBezTo>
                    <a:pt x="3709" y="5844"/>
                    <a:pt x="3777" y="5863"/>
                    <a:pt x="3844" y="5863"/>
                  </a:cubicBezTo>
                  <a:cubicBezTo>
                    <a:pt x="3968" y="5863"/>
                    <a:pt x="4092" y="5802"/>
                    <a:pt x="4162" y="5696"/>
                  </a:cubicBezTo>
                  <a:lnTo>
                    <a:pt x="7558" y="566"/>
                  </a:lnTo>
                  <a:cubicBezTo>
                    <a:pt x="7686" y="384"/>
                    <a:pt x="7649" y="146"/>
                    <a:pt x="7466" y="19"/>
                  </a:cubicBezTo>
                  <a:lnTo>
                    <a:pt x="7430" y="0"/>
                  </a:lnTo>
                  <a:close/>
                </a:path>
              </a:pathLst>
            </a:custGeom>
            <a:solidFill>
              <a:srgbClr val="07070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 name="Google Shape;427;p26">
              <a:extLst>
                <a:ext uri="{FF2B5EF4-FFF2-40B4-BE49-F238E27FC236}">
                  <a16:creationId xmlns:a16="http://schemas.microsoft.com/office/drawing/2014/main" id="{84CDD3B4-D526-E2D5-1DB3-FFCB3D97E120}"/>
                </a:ext>
              </a:extLst>
            </p:cNvPr>
            <p:cNvSpPr/>
            <p:nvPr/>
          </p:nvSpPr>
          <p:spPr>
            <a:xfrm>
              <a:off x="5767776" y="1946126"/>
              <a:ext cx="149746" cy="131511"/>
            </a:xfrm>
            <a:custGeom>
              <a:avLst/>
              <a:gdLst/>
              <a:ahLst/>
              <a:cxnLst/>
              <a:rect l="l" t="t" r="r" b="b"/>
              <a:pathLst>
                <a:path w="2192" h="1925" extrusionOk="0">
                  <a:moveTo>
                    <a:pt x="549" y="154"/>
                  </a:moveTo>
                  <a:lnTo>
                    <a:pt x="2009" y="1121"/>
                  </a:lnTo>
                  <a:lnTo>
                    <a:pt x="1607" y="1742"/>
                  </a:lnTo>
                  <a:lnTo>
                    <a:pt x="147" y="775"/>
                  </a:lnTo>
                  <a:lnTo>
                    <a:pt x="549" y="154"/>
                  </a:lnTo>
                  <a:close/>
                  <a:moveTo>
                    <a:pt x="553" y="0"/>
                  </a:moveTo>
                  <a:cubicBezTo>
                    <a:pt x="529" y="0"/>
                    <a:pt x="507" y="13"/>
                    <a:pt x="494" y="26"/>
                  </a:cubicBezTo>
                  <a:lnTo>
                    <a:pt x="1" y="775"/>
                  </a:lnTo>
                  <a:cubicBezTo>
                    <a:pt x="1" y="793"/>
                    <a:pt x="1" y="811"/>
                    <a:pt x="1" y="829"/>
                  </a:cubicBezTo>
                  <a:cubicBezTo>
                    <a:pt x="1" y="848"/>
                    <a:pt x="19" y="848"/>
                    <a:pt x="37" y="866"/>
                  </a:cubicBezTo>
                  <a:lnTo>
                    <a:pt x="1589" y="1925"/>
                  </a:lnTo>
                  <a:lnTo>
                    <a:pt x="1626" y="1925"/>
                  </a:lnTo>
                  <a:cubicBezTo>
                    <a:pt x="1644" y="1925"/>
                    <a:pt x="1680" y="1906"/>
                    <a:pt x="1680" y="1888"/>
                  </a:cubicBezTo>
                  <a:lnTo>
                    <a:pt x="2173" y="1158"/>
                  </a:lnTo>
                  <a:cubicBezTo>
                    <a:pt x="2192" y="1140"/>
                    <a:pt x="2192" y="1121"/>
                    <a:pt x="2192" y="1103"/>
                  </a:cubicBezTo>
                  <a:cubicBezTo>
                    <a:pt x="2173" y="1085"/>
                    <a:pt x="2173" y="1067"/>
                    <a:pt x="2155" y="1048"/>
                  </a:cubicBezTo>
                  <a:lnTo>
                    <a:pt x="585" y="8"/>
                  </a:lnTo>
                  <a:cubicBezTo>
                    <a:pt x="574" y="3"/>
                    <a:pt x="564" y="0"/>
                    <a:pt x="553" y="0"/>
                  </a:cubicBezTo>
                  <a:close/>
                </a:path>
              </a:pathLst>
            </a:custGeom>
            <a:solidFill>
              <a:srgbClr val="001F3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 name="Google Shape;428;p26">
              <a:extLst>
                <a:ext uri="{FF2B5EF4-FFF2-40B4-BE49-F238E27FC236}">
                  <a16:creationId xmlns:a16="http://schemas.microsoft.com/office/drawing/2014/main" id="{BEF94DDD-B368-90AE-92FC-77FFBF7D29A1}"/>
                </a:ext>
              </a:extLst>
            </p:cNvPr>
            <p:cNvSpPr/>
            <p:nvPr/>
          </p:nvSpPr>
          <p:spPr>
            <a:xfrm>
              <a:off x="5625610" y="1813797"/>
              <a:ext cx="78631" cy="27805"/>
            </a:xfrm>
            <a:custGeom>
              <a:avLst/>
              <a:gdLst/>
              <a:ahLst/>
              <a:cxnLst/>
              <a:rect l="l" t="t" r="r" b="b"/>
              <a:pathLst>
                <a:path w="1151" h="407" extrusionOk="0">
                  <a:moveTo>
                    <a:pt x="1066" y="1"/>
                  </a:moveTo>
                  <a:cubicBezTo>
                    <a:pt x="1037" y="1"/>
                    <a:pt x="1005" y="10"/>
                    <a:pt x="987" y="10"/>
                  </a:cubicBezTo>
                  <a:cubicBezTo>
                    <a:pt x="658" y="10"/>
                    <a:pt x="311" y="28"/>
                    <a:pt x="1" y="65"/>
                  </a:cubicBezTo>
                  <a:cubicBezTo>
                    <a:pt x="155" y="290"/>
                    <a:pt x="401" y="407"/>
                    <a:pt x="629" y="407"/>
                  </a:cubicBezTo>
                  <a:cubicBezTo>
                    <a:pt x="807" y="407"/>
                    <a:pt x="974" y="336"/>
                    <a:pt x="1078" y="192"/>
                  </a:cubicBezTo>
                  <a:cubicBezTo>
                    <a:pt x="1114" y="138"/>
                    <a:pt x="1151" y="101"/>
                    <a:pt x="1133" y="46"/>
                  </a:cubicBezTo>
                  <a:cubicBezTo>
                    <a:pt x="1124" y="10"/>
                    <a:pt x="1096" y="1"/>
                    <a:pt x="1066"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 name="Google Shape;429;p26">
              <a:extLst>
                <a:ext uri="{FF2B5EF4-FFF2-40B4-BE49-F238E27FC236}">
                  <a16:creationId xmlns:a16="http://schemas.microsoft.com/office/drawing/2014/main" id="{778E5A2B-D617-699F-1958-1F398027783B}"/>
                </a:ext>
              </a:extLst>
            </p:cNvPr>
            <p:cNvSpPr/>
            <p:nvPr/>
          </p:nvSpPr>
          <p:spPr>
            <a:xfrm>
              <a:off x="5586944" y="1692195"/>
              <a:ext cx="61210" cy="20085"/>
            </a:xfrm>
            <a:custGeom>
              <a:avLst/>
              <a:gdLst/>
              <a:ahLst/>
              <a:cxnLst/>
              <a:rect l="l" t="t" r="r" b="b"/>
              <a:pathLst>
                <a:path w="896" h="294" extrusionOk="0">
                  <a:moveTo>
                    <a:pt x="676" y="1"/>
                  </a:moveTo>
                  <a:cubicBezTo>
                    <a:pt x="512" y="1"/>
                    <a:pt x="348" y="19"/>
                    <a:pt x="202" y="37"/>
                  </a:cubicBezTo>
                  <a:cubicBezTo>
                    <a:pt x="92" y="37"/>
                    <a:pt x="1" y="56"/>
                    <a:pt x="1" y="183"/>
                  </a:cubicBezTo>
                  <a:cubicBezTo>
                    <a:pt x="1" y="283"/>
                    <a:pt x="78" y="294"/>
                    <a:pt x="164" y="294"/>
                  </a:cubicBezTo>
                  <a:cubicBezTo>
                    <a:pt x="189" y="294"/>
                    <a:pt x="214" y="293"/>
                    <a:pt x="238" y="293"/>
                  </a:cubicBezTo>
                  <a:cubicBezTo>
                    <a:pt x="384" y="293"/>
                    <a:pt x="549" y="293"/>
                    <a:pt x="695" y="275"/>
                  </a:cubicBezTo>
                  <a:cubicBezTo>
                    <a:pt x="786" y="275"/>
                    <a:pt x="895" y="275"/>
                    <a:pt x="877" y="129"/>
                  </a:cubicBezTo>
                  <a:cubicBezTo>
                    <a:pt x="877" y="1"/>
                    <a:pt x="768" y="1"/>
                    <a:pt x="676" y="1"/>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 name="Google Shape;430;p26">
              <a:extLst>
                <a:ext uri="{FF2B5EF4-FFF2-40B4-BE49-F238E27FC236}">
                  <a16:creationId xmlns:a16="http://schemas.microsoft.com/office/drawing/2014/main" id="{8BC391A6-4ED8-9E02-6CDD-3CE79FC53742}"/>
                </a:ext>
              </a:extLst>
            </p:cNvPr>
            <p:cNvSpPr/>
            <p:nvPr/>
          </p:nvSpPr>
          <p:spPr>
            <a:xfrm>
              <a:off x="5694200" y="1691990"/>
              <a:ext cx="45020" cy="18992"/>
            </a:xfrm>
            <a:custGeom>
              <a:avLst/>
              <a:gdLst/>
              <a:ahLst/>
              <a:cxnLst/>
              <a:rect l="l" t="t" r="r" b="b"/>
              <a:pathLst>
                <a:path w="659" h="278" extrusionOk="0">
                  <a:moveTo>
                    <a:pt x="527" y="0"/>
                  </a:moveTo>
                  <a:cubicBezTo>
                    <a:pt x="517" y="0"/>
                    <a:pt x="506" y="2"/>
                    <a:pt x="494" y="4"/>
                  </a:cubicBezTo>
                  <a:cubicBezTo>
                    <a:pt x="384" y="4"/>
                    <a:pt x="275" y="4"/>
                    <a:pt x="147" y="22"/>
                  </a:cubicBezTo>
                  <a:cubicBezTo>
                    <a:pt x="19" y="40"/>
                    <a:pt x="1" y="59"/>
                    <a:pt x="1" y="168"/>
                  </a:cubicBezTo>
                  <a:cubicBezTo>
                    <a:pt x="1" y="259"/>
                    <a:pt x="74" y="259"/>
                    <a:pt x="147" y="278"/>
                  </a:cubicBezTo>
                  <a:lnTo>
                    <a:pt x="494" y="278"/>
                  </a:lnTo>
                  <a:cubicBezTo>
                    <a:pt x="622" y="278"/>
                    <a:pt x="658" y="223"/>
                    <a:pt x="640" y="132"/>
                  </a:cubicBezTo>
                  <a:cubicBezTo>
                    <a:pt x="640" y="52"/>
                    <a:pt x="598" y="0"/>
                    <a:pt x="527"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 name="Google Shape;431;p26">
              <a:extLst>
                <a:ext uri="{FF2B5EF4-FFF2-40B4-BE49-F238E27FC236}">
                  <a16:creationId xmlns:a16="http://schemas.microsoft.com/office/drawing/2014/main" id="{DB110769-60A7-9A86-6E37-A857C314FCF7}"/>
                </a:ext>
              </a:extLst>
            </p:cNvPr>
            <p:cNvSpPr/>
            <p:nvPr/>
          </p:nvSpPr>
          <p:spPr>
            <a:xfrm>
              <a:off x="5660520" y="1760784"/>
              <a:ext cx="29854" cy="42015"/>
            </a:xfrm>
            <a:custGeom>
              <a:avLst/>
              <a:gdLst/>
              <a:ahLst/>
              <a:cxnLst/>
              <a:rect l="l" t="t" r="r" b="b"/>
              <a:pathLst>
                <a:path w="437" h="615" extrusionOk="0">
                  <a:moveTo>
                    <a:pt x="348" y="1"/>
                  </a:moveTo>
                  <a:cubicBezTo>
                    <a:pt x="275" y="56"/>
                    <a:pt x="257" y="147"/>
                    <a:pt x="275" y="220"/>
                  </a:cubicBezTo>
                  <a:cubicBezTo>
                    <a:pt x="309" y="372"/>
                    <a:pt x="311" y="478"/>
                    <a:pt x="137" y="478"/>
                  </a:cubicBezTo>
                  <a:cubicBezTo>
                    <a:pt x="123" y="478"/>
                    <a:pt x="108" y="477"/>
                    <a:pt x="92" y="476"/>
                  </a:cubicBezTo>
                  <a:cubicBezTo>
                    <a:pt x="86" y="472"/>
                    <a:pt x="79" y="471"/>
                    <a:pt x="72" y="471"/>
                  </a:cubicBezTo>
                  <a:cubicBezTo>
                    <a:pt x="43" y="471"/>
                    <a:pt x="16" y="500"/>
                    <a:pt x="1" y="530"/>
                  </a:cubicBezTo>
                  <a:cubicBezTo>
                    <a:pt x="1" y="603"/>
                    <a:pt x="56" y="603"/>
                    <a:pt x="110" y="603"/>
                  </a:cubicBezTo>
                  <a:cubicBezTo>
                    <a:pt x="133" y="611"/>
                    <a:pt x="155" y="614"/>
                    <a:pt x="176" y="614"/>
                  </a:cubicBezTo>
                  <a:cubicBezTo>
                    <a:pt x="316" y="614"/>
                    <a:pt x="437" y="472"/>
                    <a:pt x="421" y="329"/>
                  </a:cubicBezTo>
                  <a:cubicBezTo>
                    <a:pt x="403" y="220"/>
                    <a:pt x="384" y="110"/>
                    <a:pt x="348" y="1"/>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 name="Google Shape;432;p26">
              <a:extLst>
                <a:ext uri="{FF2B5EF4-FFF2-40B4-BE49-F238E27FC236}">
                  <a16:creationId xmlns:a16="http://schemas.microsoft.com/office/drawing/2014/main" id="{2CDBD9BF-42CE-2314-4F1F-3A567AFD48C4}"/>
                </a:ext>
              </a:extLst>
            </p:cNvPr>
            <p:cNvSpPr/>
            <p:nvPr/>
          </p:nvSpPr>
          <p:spPr>
            <a:xfrm>
              <a:off x="5609420" y="1739401"/>
              <a:ext cx="21109" cy="19197"/>
            </a:xfrm>
            <a:custGeom>
              <a:avLst/>
              <a:gdLst/>
              <a:ahLst/>
              <a:cxnLst/>
              <a:rect l="l" t="t" r="r" b="b"/>
              <a:pathLst>
                <a:path w="309" h="281" extrusionOk="0">
                  <a:moveTo>
                    <a:pt x="137" y="0"/>
                  </a:moveTo>
                  <a:cubicBezTo>
                    <a:pt x="74" y="0"/>
                    <a:pt x="16" y="52"/>
                    <a:pt x="1" y="131"/>
                  </a:cubicBezTo>
                  <a:cubicBezTo>
                    <a:pt x="1" y="223"/>
                    <a:pt x="55" y="277"/>
                    <a:pt x="147" y="277"/>
                  </a:cubicBezTo>
                  <a:cubicBezTo>
                    <a:pt x="156" y="279"/>
                    <a:pt x="165" y="280"/>
                    <a:pt x="174" y="280"/>
                  </a:cubicBezTo>
                  <a:cubicBezTo>
                    <a:pt x="252" y="280"/>
                    <a:pt x="309" y="213"/>
                    <a:pt x="293" y="131"/>
                  </a:cubicBezTo>
                  <a:cubicBezTo>
                    <a:pt x="309" y="66"/>
                    <a:pt x="252" y="1"/>
                    <a:pt x="188" y="1"/>
                  </a:cubicBezTo>
                  <a:cubicBezTo>
                    <a:pt x="180" y="1"/>
                    <a:pt x="173" y="2"/>
                    <a:pt x="165" y="4"/>
                  </a:cubicBezTo>
                  <a:cubicBezTo>
                    <a:pt x="155" y="1"/>
                    <a:pt x="146" y="0"/>
                    <a:pt x="137"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 name="Google Shape;433;p26">
              <a:extLst>
                <a:ext uri="{FF2B5EF4-FFF2-40B4-BE49-F238E27FC236}">
                  <a16:creationId xmlns:a16="http://schemas.microsoft.com/office/drawing/2014/main" id="{2273665C-0B23-2841-50B7-38B669548A3A}"/>
                </a:ext>
              </a:extLst>
            </p:cNvPr>
            <p:cNvSpPr/>
            <p:nvPr/>
          </p:nvSpPr>
          <p:spPr>
            <a:xfrm>
              <a:off x="5699802" y="1738171"/>
              <a:ext cx="21929" cy="20085"/>
            </a:xfrm>
            <a:custGeom>
              <a:avLst/>
              <a:gdLst/>
              <a:ahLst/>
              <a:cxnLst/>
              <a:rect l="l" t="t" r="r" b="b"/>
              <a:pathLst>
                <a:path w="321" h="294" extrusionOk="0">
                  <a:moveTo>
                    <a:pt x="146" y="0"/>
                  </a:moveTo>
                  <a:cubicBezTo>
                    <a:pt x="69" y="0"/>
                    <a:pt x="10" y="66"/>
                    <a:pt x="10" y="131"/>
                  </a:cubicBezTo>
                  <a:cubicBezTo>
                    <a:pt x="0" y="239"/>
                    <a:pt x="80" y="294"/>
                    <a:pt x="158" y="294"/>
                  </a:cubicBezTo>
                  <a:cubicBezTo>
                    <a:pt x="226" y="294"/>
                    <a:pt x="294" y="252"/>
                    <a:pt x="302" y="168"/>
                  </a:cubicBezTo>
                  <a:cubicBezTo>
                    <a:pt x="320" y="76"/>
                    <a:pt x="247" y="3"/>
                    <a:pt x="174" y="3"/>
                  </a:cubicBezTo>
                  <a:cubicBezTo>
                    <a:pt x="165" y="1"/>
                    <a:pt x="155" y="0"/>
                    <a:pt x="146"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 name="Google Shape;434;p26">
              <a:extLst>
                <a:ext uri="{FF2B5EF4-FFF2-40B4-BE49-F238E27FC236}">
                  <a16:creationId xmlns:a16="http://schemas.microsoft.com/office/drawing/2014/main" id="{FEBC547B-2E68-EDB0-0372-3BF60A35E038}"/>
                </a:ext>
              </a:extLst>
            </p:cNvPr>
            <p:cNvSpPr/>
            <p:nvPr/>
          </p:nvSpPr>
          <p:spPr>
            <a:xfrm>
              <a:off x="5701715" y="2284632"/>
              <a:ext cx="395407" cy="352108"/>
            </a:xfrm>
            <a:custGeom>
              <a:avLst/>
              <a:gdLst/>
              <a:ahLst/>
              <a:cxnLst/>
              <a:rect l="l" t="t" r="r" b="b"/>
              <a:pathLst>
                <a:path w="5788" h="5154" extrusionOk="0">
                  <a:moveTo>
                    <a:pt x="1497" y="0"/>
                  </a:moveTo>
                  <a:lnTo>
                    <a:pt x="0" y="1698"/>
                  </a:lnTo>
                  <a:cubicBezTo>
                    <a:pt x="603" y="2282"/>
                    <a:pt x="1223" y="2866"/>
                    <a:pt x="1844" y="3450"/>
                  </a:cubicBezTo>
                  <a:cubicBezTo>
                    <a:pt x="2264" y="3834"/>
                    <a:pt x="2684" y="4217"/>
                    <a:pt x="3140" y="4582"/>
                  </a:cubicBezTo>
                  <a:cubicBezTo>
                    <a:pt x="3515" y="4894"/>
                    <a:pt x="3889" y="5153"/>
                    <a:pt x="4378" y="5153"/>
                  </a:cubicBezTo>
                  <a:cubicBezTo>
                    <a:pt x="4461" y="5153"/>
                    <a:pt x="4547" y="5146"/>
                    <a:pt x="4637" y="5130"/>
                  </a:cubicBezTo>
                  <a:cubicBezTo>
                    <a:pt x="5459" y="5002"/>
                    <a:pt x="5787" y="4180"/>
                    <a:pt x="5495" y="3469"/>
                  </a:cubicBezTo>
                  <a:cubicBezTo>
                    <a:pt x="5404" y="3231"/>
                    <a:pt x="5240" y="3012"/>
                    <a:pt x="5039" y="2866"/>
                  </a:cubicBezTo>
                  <a:cubicBezTo>
                    <a:pt x="4856" y="2720"/>
                    <a:pt x="4674" y="2592"/>
                    <a:pt x="4509" y="2446"/>
                  </a:cubicBezTo>
                  <a:lnTo>
                    <a:pt x="1826" y="274"/>
                  </a:lnTo>
                  <a:lnTo>
                    <a:pt x="1497" y="0"/>
                  </a:ln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 name="Google Shape;435;p26">
              <a:extLst>
                <a:ext uri="{FF2B5EF4-FFF2-40B4-BE49-F238E27FC236}">
                  <a16:creationId xmlns:a16="http://schemas.microsoft.com/office/drawing/2014/main" id="{9E2FEABE-2590-CC3A-8ADC-F817A7BD2460}"/>
                </a:ext>
              </a:extLst>
            </p:cNvPr>
            <p:cNvSpPr/>
            <p:nvPr/>
          </p:nvSpPr>
          <p:spPr>
            <a:xfrm>
              <a:off x="5564536" y="2132492"/>
              <a:ext cx="358039" cy="330452"/>
            </a:xfrm>
            <a:custGeom>
              <a:avLst/>
              <a:gdLst/>
              <a:ahLst/>
              <a:cxnLst/>
              <a:rect l="l" t="t" r="r" b="b"/>
              <a:pathLst>
                <a:path w="5241" h="4837" extrusionOk="0">
                  <a:moveTo>
                    <a:pt x="804" y="1"/>
                  </a:moveTo>
                  <a:cubicBezTo>
                    <a:pt x="627" y="1"/>
                    <a:pt x="603" y="347"/>
                    <a:pt x="603" y="347"/>
                  </a:cubicBezTo>
                  <a:cubicBezTo>
                    <a:pt x="256" y="365"/>
                    <a:pt x="438" y="803"/>
                    <a:pt x="438" y="803"/>
                  </a:cubicBezTo>
                  <a:cubicBezTo>
                    <a:pt x="110" y="949"/>
                    <a:pt x="365" y="1424"/>
                    <a:pt x="365" y="1424"/>
                  </a:cubicBezTo>
                  <a:cubicBezTo>
                    <a:pt x="365" y="1424"/>
                    <a:pt x="0" y="1625"/>
                    <a:pt x="822" y="2683"/>
                  </a:cubicBezTo>
                  <a:cubicBezTo>
                    <a:pt x="1315" y="3304"/>
                    <a:pt x="1862" y="3870"/>
                    <a:pt x="2428" y="4399"/>
                  </a:cubicBezTo>
                  <a:cubicBezTo>
                    <a:pt x="2715" y="4708"/>
                    <a:pt x="3044" y="4837"/>
                    <a:pt x="3361" y="4837"/>
                  </a:cubicBezTo>
                  <a:cubicBezTo>
                    <a:pt x="4358" y="4837"/>
                    <a:pt x="5241" y="3566"/>
                    <a:pt x="4327" y="2610"/>
                  </a:cubicBezTo>
                  <a:cubicBezTo>
                    <a:pt x="3962" y="2081"/>
                    <a:pt x="3578" y="1588"/>
                    <a:pt x="3158" y="1113"/>
                  </a:cubicBezTo>
                  <a:cubicBezTo>
                    <a:pt x="3004" y="959"/>
                    <a:pt x="2721" y="749"/>
                    <a:pt x="2569" y="749"/>
                  </a:cubicBezTo>
                  <a:cubicBezTo>
                    <a:pt x="2506" y="749"/>
                    <a:pt x="2465" y="785"/>
                    <a:pt x="2465" y="876"/>
                  </a:cubicBezTo>
                  <a:cubicBezTo>
                    <a:pt x="2465" y="1186"/>
                    <a:pt x="2958" y="1643"/>
                    <a:pt x="2720" y="1661"/>
                  </a:cubicBezTo>
                  <a:cubicBezTo>
                    <a:pt x="2715" y="1662"/>
                    <a:pt x="2709" y="1662"/>
                    <a:pt x="2702" y="1662"/>
                  </a:cubicBezTo>
                  <a:cubicBezTo>
                    <a:pt x="2443" y="1662"/>
                    <a:pt x="1632" y="952"/>
                    <a:pt x="1187" y="329"/>
                  </a:cubicBezTo>
                  <a:cubicBezTo>
                    <a:pt x="1013" y="83"/>
                    <a:pt x="891" y="1"/>
                    <a:pt x="804" y="1"/>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 name="Google Shape;436;p26">
              <a:extLst>
                <a:ext uri="{FF2B5EF4-FFF2-40B4-BE49-F238E27FC236}">
                  <a16:creationId xmlns:a16="http://schemas.microsoft.com/office/drawing/2014/main" id="{B6D52D7D-B74F-C559-CAFF-69686BE51682}"/>
                </a:ext>
              </a:extLst>
            </p:cNvPr>
            <p:cNvSpPr/>
            <p:nvPr/>
          </p:nvSpPr>
          <p:spPr>
            <a:xfrm>
              <a:off x="5600402" y="2150938"/>
              <a:ext cx="76854" cy="93732"/>
            </a:xfrm>
            <a:custGeom>
              <a:avLst/>
              <a:gdLst/>
              <a:ahLst/>
              <a:cxnLst/>
              <a:rect l="l" t="t" r="r" b="b"/>
              <a:pathLst>
                <a:path w="1125" h="1372" extrusionOk="0">
                  <a:moveTo>
                    <a:pt x="91" y="0"/>
                  </a:moveTo>
                  <a:cubicBezTo>
                    <a:pt x="48" y="0"/>
                    <a:pt x="0" y="32"/>
                    <a:pt x="23" y="77"/>
                  </a:cubicBezTo>
                  <a:cubicBezTo>
                    <a:pt x="114" y="332"/>
                    <a:pt x="260" y="570"/>
                    <a:pt x="443" y="789"/>
                  </a:cubicBezTo>
                  <a:cubicBezTo>
                    <a:pt x="607" y="990"/>
                    <a:pt x="790" y="1172"/>
                    <a:pt x="972" y="1355"/>
                  </a:cubicBezTo>
                  <a:cubicBezTo>
                    <a:pt x="988" y="1366"/>
                    <a:pt x="1004" y="1371"/>
                    <a:pt x="1020" y="1371"/>
                  </a:cubicBezTo>
                  <a:cubicBezTo>
                    <a:pt x="1078" y="1371"/>
                    <a:pt x="1125" y="1303"/>
                    <a:pt x="1082" y="1245"/>
                  </a:cubicBezTo>
                  <a:cubicBezTo>
                    <a:pt x="899" y="1081"/>
                    <a:pt x="717" y="898"/>
                    <a:pt x="571" y="716"/>
                  </a:cubicBezTo>
                  <a:cubicBezTo>
                    <a:pt x="388" y="515"/>
                    <a:pt x="242" y="296"/>
                    <a:pt x="151" y="40"/>
                  </a:cubicBezTo>
                  <a:cubicBezTo>
                    <a:pt x="144" y="12"/>
                    <a:pt x="118" y="0"/>
                    <a:pt x="91" y="0"/>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6" name="Google Shape;437;p26">
              <a:extLst>
                <a:ext uri="{FF2B5EF4-FFF2-40B4-BE49-F238E27FC236}">
                  <a16:creationId xmlns:a16="http://schemas.microsoft.com/office/drawing/2014/main" id="{773EFA9D-18EC-297A-A758-C03EE2102699}"/>
                </a:ext>
              </a:extLst>
            </p:cNvPr>
            <p:cNvSpPr/>
            <p:nvPr/>
          </p:nvSpPr>
          <p:spPr>
            <a:xfrm>
              <a:off x="5586465" y="2183456"/>
              <a:ext cx="74327" cy="83689"/>
            </a:xfrm>
            <a:custGeom>
              <a:avLst/>
              <a:gdLst/>
              <a:ahLst/>
              <a:cxnLst/>
              <a:rect l="l" t="t" r="r" b="b"/>
              <a:pathLst>
                <a:path w="1088" h="1225" extrusionOk="0">
                  <a:moveTo>
                    <a:pt x="104" y="1"/>
                  </a:moveTo>
                  <a:cubicBezTo>
                    <a:pt x="56" y="1"/>
                    <a:pt x="1" y="61"/>
                    <a:pt x="26" y="112"/>
                  </a:cubicBezTo>
                  <a:cubicBezTo>
                    <a:pt x="245" y="532"/>
                    <a:pt x="556" y="915"/>
                    <a:pt x="921" y="1207"/>
                  </a:cubicBezTo>
                  <a:cubicBezTo>
                    <a:pt x="937" y="1219"/>
                    <a:pt x="954" y="1224"/>
                    <a:pt x="971" y="1224"/>
                  </a:cubicBezTo>
                  <a:cubicBezTo>
                    <a:pt x="1033" y="1224"/>
                    <a:pt x="1087" y="1159"/>
                    <a:pt x="1030" y="1116"/>
                  </a:cubicBezTo>
                  <a:cubicBezTo>
                    <a:pt x="665" y="824"/>
                    <a:pt x="373" y="440"/>
                    <a:pt x="154" y="39"/>
                  </a:cubicBezTo>
                  <a:cubicBezTo>
                    <a:pt x="143" y="12"/>
                    <a:pt x="124" y="1"/>
                    <a:pt x="104" y="1"/>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7" name="Google Shape;438;p26">
              <a:extLst>
                <a:ext uri="{FF2B5EF4-FFF2-40B4-BE49-F238E27FC236}">
                  <a16:creationId xmlns:a16="http://schemas.microsoft.com/office/drawing/2014/main" id="{1B8299E7-8E54-2ADA-50C8-651CA99DECD5}"/>
                </a:ext>
              </a:extLst>
            </p:cNvPr>
            <p:cNvSpPr/>
            <p:nvPr/>
          </p:nvSpPr>
          <p:spPr>
            <a:xfrm>
              <a:off x="5583254" y="2222943"/>
              <a:ext cx="58819" cy="66610"/>
            </a:xfrm>
            <a:custGeom>
              <a:avLst/>
              <a:gdLst/>
              <a:ahLst/>
              <a:cxnLst/>
              <a:rect l="l" t="t" r="r" b="b"/>
              <a:pathLst>
                <a:path w="861" h="975" extrusionOk="0">
                  <a:moveTo>
                    <a:pt x="69" y="1"/>
                  </a:moveTo>
                  <a:cubicBezTo>
                    <a:pt x="58" y="1"/>
                    <a:pt x="47" y="3"/>
                    <a:pt x="37" y="9"/>
                  </a:cubicBezTo>
                  <a:cubicBezTo>
                    <a:pt x="0" y="27"/>
                    <a:pt x="0" y="82"/>
                    <a:pt x="18" y="100"/>
                  </a:cubicBezTo>
                  <a:cubicBezTo>
                    <a:pt x="91" y="264"/>
                    <a:pt x="183" y="410"/>
                    <a:pt x="292" y="556"/>
                  </a:cubicBezTo>
                  <a:cubicBezTo>
                    <a:pt x="420" y="702"/>
                    <a:pt x="566" y="830"/>
                    <a:pt x="694" y="958"/>
                  </a:cubicBezTo>
                  <a:cubicBezTo>
                    <a:pt x="709" y="969"/>
                    <a:pt x="727" y="975"/>
                    <a:pt x="743" y="975"/>
                  </a:cubicBezTo>
                  <a:cubicBezTo>
                    <a:pt x="805" y="975"/>
                    <a:pt x="861" y="906"/>
                    <a:pt x="803" y="848"/>
                  </a:cubicBezTo>
                  <a:cubicBezTo>
                    <a:pt x="657" y="739"/>
                    <a:pt x="530" y="593"/>
                    <a:pt x="402" y="465"/>
                  </a:cubicBezTo>
                  <a:cubicBezTo>
                    <a:pt x="292" y="337"/>
                    <a:pt x="201" y="191"/>
                    <a:pt x="146" y="27"/>
                  </a:cubicBezTo>
                  <a:cubicBezTo>
                    <a:pt x="120" y="14"/>
                    <a:pt x="95" y="1"/>
                    <a:pt x="69" y="1"/>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 name="Google Shape;439;p26">
              <a:extLst>
                <a:ext uri="{FF2B5EF4-FFF2-40B4-BE49-F238E27FC236}">
                  <a16:creationId xmlns:a16="http://schemas.microsoft.com/office/drawing/2014/main" id="{0782FE77-B7A3-0FB9-3DFB-98F07DD16755}"/>
                </a:ext>
              </a:extLst>
            </p:cNvPr>
            <p:cNvSpPr/>
            <p:nvPr/>
          </p:nvSpPr>
          <p:spPr>
            <a:xfrm>
              <a:off x="5101831" y="2320772"/>
              <a:ext cx="456549" cy="245328"/>
            </a:xfrm>
            <a:custGeom>
              <a:avLst/>
              <a:gdLst/>
              <a:ahLst/>
              <a:cxnLst/>
              <a:rect l="l" t="t" r="r" b="b"/>
              <a:pathLst>
                <a:path w="6683" h="3591" extrusionOk="0">
                  <a:moveTo>
                    <a:pt x="6189" y="0"/>
                  </a:moveTo>
                  <a:cubicBezTo>
                    <a:pt x="5313" y="165"/>
                    <a:pt x="4437" y="311"/>
                    <a:pt x="3560" y="493"/>
                  </a:cubicBezTo>
                  <a:cubicBezTo>
                    <a:pt x="2976" y="603"/>
                    <a:pt x="2392" y="712"/>
                    <a:pt x="1808" y="858"/>
                  </a:cubicBezTo>
                  <a:cubicBezTo>
                    <a:pt x="1224" y="1004"/>
                    <a:pt x="694" y="1205"/>
                    <a:pt x="384" y="1789"/>
                  </a:cubicBezTo>
                  <a:cubicBezTo>
                    <a:pt x="1" y="2556"/>
                    <a:pt x="494" y="3341"/>
                    <a:pt x="1279" y="3542"/>
                  </a:cubicBezTo>
                  <a:cubicBezTo>
                    <a:pt x="1397" y="3576"/>
                    <a:pt x="1520" y="3590"/>
                    <a:pt x="1643" y="3590"/>
                  </a:cubicBezTo>
                  <a:cubicBezTo>
                    <a:pt x="1785" y="3590"/>
                    <a:pt x="1927" y="3571"/>
                    <a:pt x="2064" y="3542"/>
                  </a:cubicBezTo>
                  <a:cubicBezTo>
                    <a:pt x="2301" y="3487"/>
                    <a:pt x="2520" y="3396"/>
                    <a:pt x="2757" y="3341"/>
                  </a:cubicBezTo>
                  <a:lnTo>
                    <a:pt x="6244" y="2428"/>
                  </a:lnTo>
                  <a:lnTo>
                    <a:pt x="6682" y="2319"/>
                  </a:lnTo>
                  <a:lnTo>
                    <a:pt x="6189" y="0"/>
                  </a:lnTo>
                  <a:close/>
                </a:path>
              </a:pathLst>
            </a:custGeom>
            <a:solidFill>
              <a:srgbClr val="835648"/>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9" name="Google Shape;440;p26">
              <a:extLst>
                <a:ext uri="{FF2B5EF4-FFF2-40B4-BE49-F238E27FC236}">
                  <a16:creationId xmlns:a16="http://schemas.microsoft.com/office/drawing/2014/main" id="{36AFAB93-22E7-F800-603C-465C9FB53584}"/>
                </a:ext>
              </a:extLst>
            </p:cNvPr>
            <p:cNvSpPr/>
            <p:nvPr/>
          </p:nvSpPr>
          <p:spPr>
            <a:xfrm>
              <a:off x="5422848" y="2245419"/>
              <a:ext cx="328800" cy="235012"/>
            </a:xfrm>
            <a:custGeom>
              <a:avLst/>
              <a:gdLst/>
              <a:ahLst/>
              <a:cxnLst/>
              <a:rect l="l" t="t" r="r" b="b"/>
              <a:pathLst>
                <a:path w="4813" h="3440" extrusionOk="0">
                  <a:moveTo>
                    <a:pt x="4419" y="0"/>
                  </a:moveTo>
                  <a:cubicBezTo>
                    <a:pt x="4349" y="0"/>
                    <a:pt x="4243" y="51"/>
                    <a:pt x="4082" y="191"/>
                  </a:cubicBezTo>
                  <a:cubicBezTo>
                    <a:pt x="3612" y="594"/>
                    <a:pt x="2848" y="966"/>
                    <a:pt x="2587" y="966"/>
                  </a:cubicBezTo>
                  <a:cubicBezTo>
                    <a:pt x="2564" y="966"/>
                    <a:pt x="2545" y="963"/>
                    <a:pt x="2531" y="957"/>
                  </a:cubicBezTo>
                  <a:cubicBezTo>
                    <a:pt x="2348" y="884"/>
                    <a:pt x="2841" y="629"/>
                    <a:pt x="2914" y="373"/>
                  </a:cubicBezTo>
                  <a:cubicBezTo>
                    <a:pt x="2935" y="275"/>
                    <a:pt x="2878" y="239"/>
                    <a:pt x="2787" y="239"/>
                  </a:cubicBezTo>
                  <a:cubicBezTo>
                    <a:pt x="2641" y="239"/>
                    <a:pt x="2410" y="331"/>
                    <a:pt x="2275" y="410"/>
                  </a:cubicBezTo>
                  <a:cubicBezTo>
                    <a:pt x="1837" y="720"/>
                    <a:pt x="1399" y="1049"/>
                    <a:pt x="997" y="1396"/>
                  </a:cubicBezTo>
                  <a:cubicBezTo>
                    <a:pt x="1" y="2070"/>
                    <a:pt x="626" y="3440"/>
                    <a:pt x="1588" y="3440"/>
                  </a:cubicBezTo>
                  <a:cubicBezTo>
                    <a:pt x="1771" y="3440"/>
                    <a:pt x="1967" y="3390"/>
                    <a:pt x="2166" y="3276"/>
                  </a:cubicBezTo>
                  <a:cubicBezTo>
                    <a:pt x="2750" y="2965"/>
                    <a:pt x="3316" y="2619"/>
                    <a:pt x="3845" y="2217"/>
                  </a:cubicBezTo>
                  <a:cubicBezTo>
                    <a:pt x="4758" y="1542"/>
                    <a:pt x="4502" y="1268"/>
                    <a:pt x="4502" y="1268"/>
                  </a:cubicBezTo>
                  <a:cubicBezTo>
                    <a:pt x="4502" y="1268"/>
                    <a:pt x="4813" y="939"/>
                    <a:pt x="4575" y="738"/>
                  </a:cubicBezTo>
                  <a:cubicBezTo>
                    <a:pt x="4575" y="738"/>
                    <a:pt x="4813" y="428"/>
                    <a:pt x="4539" y="318"/>
                  </a:cubicBezTo>
                  <a:cubicBezTo>
                    <a:pt x="4539" y="318"/>
                    <a:pt x="4595" y="0"/>
                    <a:pt x="4419"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 name="Google Shape;441;p26">
              <a:extLst>
                <a:ext uri="{FF2B5EF4-FFF2-40B4-BE49-F238E27FC236}">
                  <a16:creationId xmlns:a16="http://schemas.microsoft.com/office/drawing/2014/main" id="{07560CE7-08B2-3F38-58F2-484D8CAD1B7A}"/>
                </a:ext>
              </a:extLst>
            </p:cNvPr>
            <p:cNvSpPr/>
            <p:nvPr/>
          </p:nvSpPr>
          <p:spPr>
            <a:xfrm>
              <a:off x="5654986" y="2263796"/>
              <a:ext cx="83071" cy="63809"/>
            </a:xfrm>
            <a:custGeom>
              <a:avLst/>
              <a:gdLst/>
              <a:ahLst/>
              <a:cxnLst/>
              <a:rect l="l" t="t" r="r" b="b"/>
              <a:pathLst>
                <a:path w="1216" h="934" extrusionOk="0">
                  <a:moveTo>
                    <a:pt x="1132" y="0"/>
                  </a:moveTo>
                  <a:cubicBezTo>
                    <a:pt x="1115" y="0"/>
                    <a:pt x="1097" y="9"/>
                    <a:pt x="1086" y="31"/>
                  </a:cubicBezTo>
                  <a:cubicBezTo>
                    <a:pt x="958" y="214"/>
                    <a:pt x="794" y="360"/>
                    <a:pt x="611" y="488"/>
                  </a:cubicBezTo>
                  <a:cubicBezTo>
                    <a:pt x="429" y="615"/>
                    <a:pt x="246" y="725"/>
                    <a:pt x="64" y="816"/>
                  </a:cubicBezTo>
                  <a:cubicBezTo>
                    <a:pt x="1" y="848"/>
                    <a:pt x="46" y="933"/>
                    <a:pt x="95" y="933"/>
                  </a:cubicBezTo>
                  <a:cubicBezTo>
                    <a:pt x="103" y="933"/>
                    <a:pt x="111" y="931"/>
                    <a:pt x="118" y="926"/>
                  </a:cubicBezTo>
                  <a:cubicBezTo>
                    <a:pt x="319" y="816"/>
                    <a:pt x="502" y="707"/>
                    <a:pt x="684" y="579"/>
                  </a:cubicBezTo>
                  <a:cubicBezTo>
                    <a:pt x="885" y="433"/>
                    <a:pt x="1049" y="269"/>
                    <a:pt x="1177" y="86"/>
                  </a:cubicBezTo>
                  <a:cubicBezTo>
                    <a:pt x="1216" y="48"/>
                    <a:pt x="1174" y="0"/>
                    <a:pt x="1132" y="0"/>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1" name="Google Shape;442;p26">
              <a:extLst>
                <a:ext uri="{FF2B5EF4-FFF2-40B4-BE49-F238E27FC236}">
                  <a16:creationId xmlns:a16="http://schemas.microsoft.com/office/drawing/2014/main" id="{0DD6A69E-9359-3EE9-EFA3-0050601A9200}"/>
                </a:ext>
              </a:extLst>
            </p:cNvPr>
            <p:cNvSpPr/>
            <p:nvPr/>
          </p:nvSpPr>
          <p:spPr>
            <a:xfrm>
              <a:off x="5665097" y="2292694"/>
              <a:ext cx="76854" cy="56157"/>
            </a:xfrm>
            <a:custGeom>
              <a:avLst/>
              <a:gdLst/>
              <a:ahLst/>
              <a:cxnLst/>
              <a:rect l="l" t="t" r="r" b="b"/>
              <a:pathLst>
                <a:path w="1125" h="822" extrusionOk="0">
                  <a:moveTo>
                    <a:pt x="1041" y="1"/>
                  </a:moveTo>
                  <a:cubicBezTo>
                    <a:pt x="1024" y="1"/>
                    <a:pt x="1007" y="9"/>
                    <a:pt x="993" y="28"/>
                  </a:cubicBezTo>
                  <a:cubicBezTo>
                    <a:pt x="737" y="320"/>
                    <a:pt x="409" y="557"/>
                    <a:pt x="62" y="722"/>
                  </a:cubicBezTo>
                  <a:cubicBezTo>
                    <a:pt x="1" y="752"/>
                    <a:pt x="42" y="822"/>
                    <a:pt x="89" y="822"/>
                  </a:cubicBezTo>
                  <a:cubicBezTo>
                    <a:pt x="98" y="822"/>
                    <a:pt x="108" y="819"/>
                    <a:pt x="117" y="813"/>
                  </a:cubicBezTo>
                  <a:cubicBezTo>
                    <a:pt x="482" y="649"/>
                    <a:pt x="810" y="411"/>
                    <a:pt x="1084" y="101"/>
                  </a:cubicBezTo>
                  <a:cubicBezTo>
                    <a:pt x="1124" y="61"/>
                    <a:pt x="1086" y="1"/>
                    <a:pt x="1041" y="1"/>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2" name="Google Shape;443;p26">
              <a:extLst>
                <a:ext uri="{FF2B5EF4-FFF2-40B4-BE49-F238E27FC236}">
                  <a16:creationId xmlns:a16="http://schemas.microsoft.com/office/drawing/2014/main" id="{173844A9-BB1B-BF64-2165-4040D15126E3}"/>
                </a:ext>
              </a:extLst>
            </p:cNvPr>
            <p:cNvSpPr/>
            <p:nvPr/>
          </p:nvSpPr>
          <p:spPr>
            <a:xfrm>
              <a:off x="5675071" y="2326373"/>
              <a:ext cx="61893" cy="44953"/>
            </a:xfrm>
            <a:custGeom>
              <a:avLst/>
              <a:gdLst/>
              <a:ahLst/>
              <a:cxnLst/>
              <a:rect l="l" t="t" r="r" b="b"/>
              <a:pathLst>
                <a:path w="906" h="658" extrusionOk="0">
                  <a:moveTo>
                    <a:pt x="829" y="1"/>
                  </a:moveTo>
                  <a:cubicBezTo>
                    <a:pt x="815" y="1"/>
                    <a:pt x="802" y="9"/>
                    <a:pt x="792" y="28"/>
                  </a:cubicBezTo>
                  <a:cubicBezTo>
                    <a:pt x="701" y="137"/>
                    <a:pt x="591" y="229"/>
                    <a:pt x="482" y="320"/>
                  </a:cubicBezTo>
                  <a:cubicBezTo>
                    <a:pt x="336" y="411"/>
                    <a:pt x="208" y="484"/>
                    <a:pt x="62" y="557"/>
                  </a:cubicBezTo>
                  <a:cubicBezTo>
                    <a:pt x="1" y="588"/>
                    <a:pt x="42" y="657"/>
                    <a:pt x="89" y="657"/>
                  </a:cubicBezTo>
                  <a:cubicBezTo>
                    <a:pt x="98" y="657"/>
                    <a:pt x="108" y="655"/>
                    <a:pt x="117" y="649"/>
                  </a:cubicBezTo>
                  <a:cubicBezTo>
                    <a:pt x="263" y="576"/>
                    <a:pt x="409" y="503"/>
                    <a:pt x="536" y="411"/>
                  </a:cubicBezTo>
                  <a:cubicBezTo>
                    <a:pt x="664" y="320"/>
                    <a:pt x="774" y="211"/>
                    <a:pt x="865" y="101"/>
                  </a:cubicBezTo>
                  <a:cubicBezTo>
                    <a:pt x="905" y="61"/>
                    <a:pt x="867" y="1"/>
                    <a:pt x="829" y="1"/>
                  </a:cubicBez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3" name="Google Shape;444;p26">
              <a:extLst>
                <a:ext uri="{FF2B5EF4-FFF2-40B4-BE49-F238E27FC236}">
                  <a16:creationId xmlns:a16="http://schemas.microsoft.com/office/drawing/2014/main" id="{4FED0040-B84D-A0E2-0CE1-90C5513AFF87}"/>
                </a:ext>
              </a:extLst>
            </p:cNvPr>
            <p:cNvSpPr/>
            <p:nvPr/>
          </p:nvSpPr>
          <p:spPr>
            <a:xfrm>
              <a:off x="5539601" y="2918128"/>
              <a:ext cx="188344" cy="811953"/>
            </a:xfrm>
            <a:custGeom>
              <a:avLst/>
              <a:gdLst/>
              <a:ahLst/>
              <a:cxnLst/>
              <a:rect l="l" t="t" r="r" b="b"/>
              <a:pathLst>
                <a:path w="2757" h="11885" fill="none" extrusionOk="0">
                  <a:moveTo>
                    <a:pt x="2757" y="1"/>
                  </a:moveTo>
                  <a:lnTo>
                    <a:pt x="0" y="11885"/>
                  </a:lnTo>
                </a:path>
              </a:pathLst>
            </a:custGeom>
            <a:noFill/>
            <a:ln w="5475" cap="flat" cmpd="sng">
              <a:solidFill>
                <a:srgbClr val="1E1F35"/>
              </a:solidFill>
              <a:prstDash val="solid"/>
              <a:miter lim="1825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44" name="Google Shape;445;p26">
            <a:extLst>
              <a:ext uri="{FF2B5EF4-FFF2-40B4-BE49-F238E27FC236}">
                <a16:creationId xmlns:a16="http://schemas.microsoft.com/office/drawing/2014/main" id="{CC6F1C0F-E279-EC40-DB50-FD76E6BAE75F}"/>
              </a:ext>
            </a:extLst>
          </p:cNvPr>
          <p:cNvGrpSpPr/>
          <p:nvPr/>
        </p:nvGrpSpPr>
        <p:grpSpPr>
          <a:xfrm>
            <a:off x="7230153" y="4233076"/>
            <a:ext cx="861327" cy="2606863"/>
            <a:chOff x="6569500" y="1364100"/>
            <a:chExt cx="1070636" cy="3240352"/>
          </a:xfrm>
        </p:grpSpPr>
        <p:sp>
          <p:nvSpPr>
            <p:cNvPr id="145" name="Google Shape;446;p26">
              <a:extLst>
                <a:ext uri="{FF2B5EF4-FFF2-40B4-BE49-F238E27FC236}">
                  <a16:creationId xmlns:a16="http://schemas.microsoft.com/office/drawing/2014/main" id="{60FBD4CF-C57A-547F-68D9-3EA12C0DBFBC}"/>
                </a:ext>
              </a:extLst>
            </p:cNvPr>
            <p:cNvSpPr/>
            <p:nvPr/>
          </p:nvSpPr>
          <p:spPr>
            <a:xfrm>
              <a:off x="7023231" y="1685995"/>
              <a:ext cx="205249" cy="198628"/>
            </a:xfrm>
            <a:custGeom>
              <a:avLst/>
              <a:gdLst/>
              <a:ahLst/>
              <a:cxnLst/>
              <a:rect l="l" t="t" r="r" b="b"/>
              <a:pathLst>
                <a:path w="2849" h="2757" extrusionOk="0">
                  <a:moveTo>
                    <a:pt x="2429" y="0"/>
                  </a:moveTo>
                  <a:lnTo>
                    <a:pt x="476" y="73"/>
                  </a:lnTo>
                  <a:lnTo>
                    <a:pt x="275" y="1424"/>
                  </a:lnTo>
                  <a:lnTo>
                    <a:pt x="1" y="1862"/>
                  </a:lnTo>
                  <a:lnTo>
                    <a:pt x="969" y="2757"/>
                  </a:lnTo>
                  <a:cubicBezTo>
                    <a:pt x="969" y="2757"/>
                    <a:pt x="2849" y="2355"/>
                    <a:pt x="2794" y="1735"/>
                  </a:cubicBezTo>
                  <a:cubicBezTo>
                    <a:pt x="2684" y="1242"/>
                    <a:pt x="2447" y="895"/>
                    <a:pt x="2429" y="493"/>
                  </a:cubicBezTo>
                  <a:cubicBezTo>
                    <a:pt x="2411" y="329"/>
                    <a:pt x="2411" y="165"/>
                    <a:pt x="2429" y="0"/>
                  </a:cubicBez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6" name="Google Shape;447;p26">
              <a:extLst>
                <a:ext uri="{FF2B5EF4-FFF2-40B4-BE49-F238E27FC236}">
                  <a16:creationId xmlns:a16="http://schemas.microsoft.com/office/drawing/2014/main" id="{446406B6-FD03-A3FA-10DA-4277CB760100}"/>
                </a:ext>
              </a:extLst>
            </p:cNvPr>
            <p:cNvSpPr/>
            <p:nvPr/>
          </p:nvSpPr>
          <p:spPr>
            <a:xfrm>
              <a:off x="7033821" y="1685995"/>
              <a:ext cx="171029" cy="127376"/>
            </a:xfrm>
            <a:custGeom>
              <a:avLst/>
              <a:gdLst/>
              <a:ahLst/>
              <a:cxnLst/>
              <a:rect l="l" t="t" r="r" b="b"/>
              <a:pathLst>
                <a:path w="2374" h="1768" extrusionOk="0">
                  <a:moveTo>
                    <a:pt x="2282" y="0"/>
                  </a:moveTo>
                  <a:lnTo>
                    <a:pt x="329" y="73"/>
                  </a:lnTo>
                  <a:lnTo>
                    <a:pt x="128" y="1424"/>
                  </a:lnTo>
                  <a:lnTo>
                    <a:pt x="0" y="1625"/>
                  </a:lnTo>
                  <a:cubicBezTo>
                    <a:pt x="234" y="1721"/>
                    <a:pt x="481" y="1767"/>
                    <a:pt x="726" y="1767"/>
                  </a:cubicBezTo>
                  <a:cubicBezTo>
                    <a:pt x="901" y="1767"/>
                    <a:pt x="1074" y="1744"/>
                    <a:pt x="1241" y="1698"/>
                  </a:cubicBezTo>
                  <a:cubicBezTo>
                    <a:pt x="1698" y="1589"/>
                    <a:pt x="2099" y="1333"/>
                    <a:pt x="2373" y="968"/>
                  </a:cubicBezTo>
                  <a:cubicBezTo>
                    <a:pt x="2318" y="822"/>
                    <a:pt x="2282" y="658"/>
                    <a:pt x="2264" y="512"/>
                  </a:cubicBezTo>
                  <a:cubicBezTo>
                    <a:pt x="2245" y="347"/>
                    <a:pt x="2264" y="165"/>
                    <a:pt x="2282" y="0"/>
                  </a:cubicBezTo>
                  <a:close/>
                </a:path>
              </a:pathLst>
            </a:custGeom>
            <a:solidFill>
              <a:srgbClr val="DB79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7" name="Google Shape;448;p26">
              <a:extLst>
                <a:ext uri="{FF2B5EF4-FFF2-40B4-BE49-F238E27FC236}">
                  <a16:creationId xmlns:a16="http://schemas.microsoft.com/office/drawing/2014/main" id="{A282289A-CD31-1150-B6F3-D3D8B8C9C6AC}"/>
                </a:ext>
              </a:extLst>
            </p:cNvPr>
            <p:cNvSpPr/>
            <p:nvPr/>
          </p:nvSpPr>
          <p:spPr>
            <a:xfrm>
              <a:off x="6968046" y="1422672"/>
              <a:ext cx="285432" cy="349490"/>
            </a:xfrm>
            <a:custGeom>
              <a:avLst/>
              <a:gdLst/>
              <a:ahLst/>
              <a:cxnLst/>
              <a:rect l="l" t="t" r="r" b="b"/>
              <a:pathLst>
                <a:path w="3962" h="4851" extrusionOk="0">
                  <a:moveTo>
                    <a:pt x="1616" y="1"/>
                  </a:moveTo>
                  <a:cubicBezTo>
                    <a:pt x="826" y="1"/>
                    <a:pt x="536" y="406"/>
                    <a:pt x="347" y="771"/>
                  </a:cubicBezTo>
                  <a:cubicBezTo>
                    <a:pt x="183" y="1118"/>
                    <a:pt x="0" y="2432"/>
                    <a:pt x="92" y="3345"/>
                  </a:cubicBezTo>
                  <a:cubicBezTo>
                    <a:pt x="128" y="3801"/>
                    <a:pt x="311" y="4769"/>
                    <a:pt x="712" y="4842"/>
                  </a:cubicBezTo>
                  <a:cubicBezTo>
                    <a:pt x="743" y="4848"/>
                    <a:pt x="781" y="4850"/>
                    <a:pt x="826" y="4850"/>
                  </a:cubicBezTo>
                  <a:cubicBezTo>
                    <a:pt x="1374" y="4850"/>
                    <a:pt x="2916" y="4431"/>
                    <a:pt x="3304" y="3418"/>
                  </a:cubicBezTo>
                  <a:cubicBezTo>
                    <a:pt x="3578" y="3217"/>
                    <a:pt x="3962" y="2743"/>
                    <a:pt x="3834" y="2323"/>
                  </a:cubicBezTo>
                  <a:cubicBezTo>
                    <a:pt x="3779" y="2140"/>
                    <a:pt x="3706" y="2067"/>
                    <a:pt x="3651" y="2049"/>
                  </a:cubicBezTo>
                  <a:cubicBezTo>
                    <a:pt x="3852" y="1118"/>
                    <a:pt x="3834" y="497"/>
                    <a:pt x="2647" y="169"/>
                  </a:cubicBezTo>
                  <a:cubicBezTo>
                    <a:pt x="2231" y="50"/>
                    <a:pt x="1893" y="1"/>
                    <a:pt x="1616" y="1"/>
                  </a:cubicBez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8" name="Google Shape;449;p26">
              <a:extLst>
                <a:ext uri="{FF2B5EF4-FFF2-40B4-BE49-F238E27FC236}">
                  <a16:creationId xmlns:a16="http://schemas.microsoft.com/office/drawing/2014/main" id="{4A032ADE-1CFE-8B5F-738B-EE6DE138CFF2}"/>
                </a:ext>
              </a:extLst>
            </p:cNvPr>
            <p:cNvSpPr/>
            <p:nvPr/>
          </p:nvSpPr>
          <p:spPr>
            <a:xfrm>
              <a:off x="7175819" y="1499256"/>
              <a:ext cx="69809" cy="102664"/>
            </a:xfrm>
            <a:custGeom>
              <a:avLst/>
              <a:gdLst/>
              <a:ahLst/>
              <a:cxnLst/>
              <a:rect l="l" t="t" r="r" b="b"/>
              <a:pathLst>
                <a:path w="969" h="1425" extrusionOk="0">
                  <a:moveTo>
                    <a:pt x="968" y="0"/>
                  </a:moveTo>
                  <a:lnTo>
                    <a:pt x="1" y="110"/>
                  </a:lnTo>
                  <a:cubicBezTo>
                    <a:pt x="238" y="548"/>
                    <a:pt x="183" y="1424"/>
                    <a:pt x="183" y="1424"/>
                  </a:cubicBezTo>
                  <a:lnTo>
                    <a:pt x="329" y="1351"/>
                  </a:lnTo>
                  <a:lnTo>
                    <a:pt x="767" y="986"/>
                  </a:lnTo>
                  <a:lnTo>
                    <a:pt x="968" y="0"/>
                  </a:lnTo>
                  <a:close/>
                </a:path>
              </a:pathLst>
            </a:custGeom>
            <a:solidFill>
              <a:srgbClr val="FFD9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9" name="Google Shape;450;p26">
              <a:extLst>
                <a:ext uri="{FF2B5EF4-FFF2-40B4-BE49-F238E27FC236}">
                  <a16:creationId xmlns:a16="http://schemas.microsoft.com/office/drawing/2014/main" id="{43AD30E6-ED87-1D54-04A7-A14D0FC52D71}"/>
                </a:ext>
              </a:extLst>
            </p:cNvPr>
            <p:cNvSpPr/>
            <p:nvPr/>
          </p:nvSpPr>
          <p:spPr>
            <a:xfrm>
              <a:off x="6943046" y="1364100"/>
              <a:ext cx="324912" cy="191784"/>
            </a:xfrm>
            <a:custGeom>
              <a:avLst/>
              <a:gdLst/>
              <a:ahLst/>
              <a:cxnLst/>
              <a:rect l="l" t="t" r="r" b="b"/>
              <a:pathLst>
                <a:path w="4510" h="2662" extrusionOk="0">
                  <a:moveTo>
                    <a:pt x="2323" y="1"/>
                  </a:moveTo>
                  <a:cubicBezTo>
                    <a:pt x="1924" y="1"/>
                    <a:pt x="1529" y="137"/>
                    <a:pt x="1205" y="398"/>
                  </a:cubicBezTo>
                  <a:lnTo>
                    <a:pt x="566" y="890"/>
                  </a:lnTo>
                  <a:cubicBezTo>
                    <a:pt x="311" y="1109"/>
                    <a:pt x="128" y="1402"/>
                    <a:pt x="92" y="1730"/>
                  </a:cubicBezTo>
                  <a:lnTo>
                    <a:pt x="37" y="2114"/>
                  </a:lnTo>
                  <a:cubicBezTo>
                    <a:pt x="0" y="2296"/>
                    <a:pt x="92" y="2497"/>
                    <a:pt x="256" y="2606"/>
                  </a:cubicBezTo>
                  <a:lnTo>
                    <a:pt x="366" y="2661"/>
                  </a:lnTo>
                  <a:cubicBezTo>
                    <a:pt x="881" y="2330"/>
                    <a:pt x="1466" y="2189"/>
                    <a:pt x="2092" y="2189"/>
                  </a:cubicBezTo>
                  <a:cubicBezTo>
                    <a:pt x="2708" y="2189"/>
                    <a:pt x="3365" y="2325"/>
                    <a:pt x="4035" y="2552"/>
                  </a:cubicBezTo>
                  <a:lnTo>
                    <a:pt x="4017" y="2570"/>
                  </a:lnTo>
                  <a:cubicBezTo>
                    <a:pt x="4144" y="2460"/>
                    <a:pt x="4254" y="2333"/>
                    <a:pt x="4309" y="2187"/>
                  </a:cubicBezTo>
                  <a:lnTo>
                    <a:pt x="4418" y="1931"/>
                  </a:lnTo>
                  <a:cubicBezTo>
                    <a:pt x="4491" y="1748"/>
                    <a:pt x="4509" y="1566"/>
                    <a:pt x="4473" y="1383"/>
                  </a:cubicBezTo>
                  <a:cubicBezTo>
                    <a:pt x="4436" y="1091"/>
                    <a:pt x="4254" y="836"/>
                    <a:pt x="3998" y="690"/>
                  </a:cubicBezTo>
                  <a:lnTo>
                    <a:pt x="3195" y="233"/>
                  </a:lnTo>
                  <a:cubicBezTo>
                    <a:pt x="2922" y="77"/>
                    <a:pt x="2621" y="1"/>
                    <a:pt x="2323" y="1"/>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0" name="Google Shape;451;p26">
              <a:extLst>
                <a:ext uri="{FF2B5EF4-FFF2-40B4-BE49-F238E27FC236}">
                  <a16:creationId xmlns:a16="http://schemas.microsoft.com/office/drawing/2014/main" id="{FA0ED185-8137-51EF-20E8-E34D299E1101}"/>
                </a:ext>
              </a:extLst>
            </p:cNvPr>
            <p:cNvSpPr/>
            <p:nvPr/>
          </p:nvSpPr>
          <p:spPr>
            <a:xfrm>
              <a:off x="7070636" y="1395367"/>
              <a:ext cx="135512" cy="114119"/>
            </a:xfrm>
            <a:custGeom>
              <a:avLst/>
              <a:gdLst/>
              <a:ahLst/>
              <a:cxnLst/>
              <a:rect l="l" t="t" r="r" b="b"/>
              <a:pathLst>
                <a:path w="1881" h="1584" extrusionOk="0">
                  <a:moveTo>
                    <a:pt x="201" y="0"/>
                  </a:moveTo>
                  <a:lnTo>
                    <a:pt x="201" y="0"/>
                  </a:lnTo>
                  <a:cubicBezTo>
                    <a:pt x="110" y="55"/>
                    <a:pt x="55" y="146"/>
                    <a:pt x="37" y="256"/>
                  </a:cubicBezTo>
                  <a:cubicBezTo>
                    <a:pt x="0" y="383"/>
                    <a:pt x="18" y="511"/>
                    <a:pt x="55" y="621"/>
                  </a:cubicBezTo>
                  <a:cubicBezTo>
                    <a:pt x="110" y="730"/>
                    <a:pt x="183" y="840"/>
                    <a:pt x="274" y="931"/>
                  </a:cubicBezTo>
                  <a:cubicBezTo>
                    <a:pt x="365" y="1022"/>
                    <a:pt x="457" y="1114"/>
                    <a:pt x="548" y="1187"/>
                  </a:cubicBezTo>
                  <a:cubicBezTo>
                    <a:pt x="767" y="1333"/>
                    <a:pt x="986" y="1442"/>
                    <a:pt x="1223" y="1515"/>
                  </a:cubicBezTo>
                  <a:cubicBezTo>
                    <a:pt x="1333" y="1533"/>
                    <a:pt x="1442" y="1552"/>
                    <a:pt x="1570" y="1570"/>
                  </a:cubicBezTo>
                  <a:cubicBezTo>
                    <a:pt x="1616" y="1579"/>
                    <a:pt x="1666" y="1584"/>
                    <a:pt x="1718" y="1584"/>
                  </a:cubicBezTo>
                  <a:cubicBezTo>
                    <a:pt x="1771" y="1584"/>
                    <a:pt x="1826" y="1579"/>
                    <a:pt x="1880" y="1570"/>
                  </a:cubicBezTo>
                  <a:cubicBezTo>
                    <a:pt x="1789" y="1552"/>
                    <a:pt x="1680" y="1533"/>
                    <a:pt x="1588" y="1497"/>
                  </a:cubicBezTo>
                  <a:cubicBezTo>
                    <a:pt x="1479" y="1460"/>
                    <a:pt x="1388" y="1424"/>
                    <a:pt x="1278" y="1387"/>
                  </a:cubicBezTo>
                  <a:cubicBezTo>
                    <a:pt x="1059" y="1296"/>
                    <a:pt x="858" y="1168"/>
                    <a:pt x="657" y="1041"/>
                  </a:cubicBezTo>
                  <a:cubicBezTo>
                    <a:pt x="475" y="913"/>
                    <a:pt x="311" y="749"/>
                    <a:pt x="183" y="566"/>
                  </a:cubicBezTo>
                  <a:cubicBezTo>
                    <a:pt x="73" y="383"/>
                    <a:pt x="91" y="164"/>
                    <a:pt x="201" y="0"/>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1" name="Google Shape;452;p26">
              <a:extLst>
                <a:ext uri="{FF2B5EF4-FFF2-40B4-BE49-F238E27FC236}">
                  <a16:creationId xmlns:a16="http://schemas.microsoft.com/office/drawing/2014/main" id="{9308D7C8-820C-767E-2EF4-2ECCF651F61E}"/>
                </a:ext>
              </a:extLst>
            </p:cNvPr>
            <p:cNvSpPr/>
            <p:nvPr/>
          </p:nvSpPr>
          <p:spPr>
            <a:xfrm>
              <a:off x="7110044" y="1447960"/>
              <a:ext cx="111882" cy="28458"/>
            </a:xfrm>
            <a:custGeom>
              <a:avLst/>
              <a:gdLst/>
              <a:ahLst/>
              <a:cxnLst/>
              <a:rect l="l" t="t" r="r" b="b"/>
              <a:pathLst>
                <a:path w="1553" h="395" extrusionOk="0">
                  <a:moveTo>
                    <a:pt x="1" y="0"/>
                  </a:moveTo>
                  <a:lnTo>
                    <a:pt x="1" y="0"/>
                  </a:lnTo>
                  <a:cubicBezTo>
                    <a:pt x="347" y="260"/>
                    <a:pt x="773" y="394"/>
                    <a:pt x="1206" y="394"/>
                  </a:cubicBezTo>
                  <a:cubicBezTo>
                    <a:pt x="1321" y="394"/>
                    <a:pt x="1437" y="385"/>
                    <a:pt x="1553" y="365"/>
                  </a:cubicBezTo>
                  <a:cubicBezTo>
                    <a:pt x="1023" y="311"/>
                    <a:pt x="494" y="183"/>
                    <a:pt x="1" y="0"/>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2" name="Google Shape;453;p26">
              <a:extLst>
                <a:ext uri="{FF2B5EF4-FFF2-40B4-BE49-F238E27FC236}">
                  <a16:creationId xmlns:a16="http://schemas.microsoft.com/office/drawing/2014/main" id="{1A555523-6139-3D57-05F1-D22F26CEB3D0}"/>
                </a:ext>
              </a:extLst>
            </p:cNvPr>
            <p:cNvSpPr/>
            <p:nvPr/>
          </p:nvSpPr>
          <p:spPr>
            <a:xfrm>
              <a:off x="6962786" y="1445294"/>
              <a:ext cx="51366" cy="73774"/>
            </a:xfrm>
            <a:custGeom>
              <a:avLst/>
              <a:gdLst/>
              <a:ahLst/>
              <a:cxnLst/>
              <a:rect l="l" t="t" r="r" b="b"/>
              <a:pathLst>
                <a:path w="713" h="1024" extrusionOk="0">
                  <a:moveTo>
                    <a:pt x="712" y="1"/>
                  </a:moveTo>
                  <a:lnTo>
                    <a:pt x="712" y="1"/>
                  </a:lnTo>
                  <a:cubicBezTo>
                    <a:pt x="621" y="37"/>
                    <a:pt x="530" y="92"/>
                    <a:pt x="457" y="147"/>
                  </a:cubicBezTo>
                  <a:cubicBezTo>
                    <a:pt x="256" y="293"/>
                    <a:pt x="110" y="494"/>
                    <a:pt x="55" y="731"/>
                  </a:cubicBezTo>
                  <a:cubicBezTo>
                    <a:pt x="19" y="822"/>
                    <a:pt x="0" y="932"/>
                    <a:pt x="0" y="1023"/>
                  </a:cubicBezTo>
                  <a:cubicBezTo>
                    <a:pt x="55" y="822"/>
                    <a:pt x="146" y="640"/>
                    <a:pt x="256" y="457"/>
                  </a:cubicBezTo>
                  <a:cubicBezTo>
                    <a:pt x="384" y="275"/>
                    <a:pt x="548" y="129"/>
                    <a:pt x="712" y="1"/>
                  </a:cubicBezTo>
                  <a:close/>
                </a:path>
              </a:pathLst>
            </a:custGeom>
            <a:solidFill>
              <a:srgbClr val="AFDCDD"/>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3" name="Google Shape;454;p26">
              <a:extLst>
                <a:ext uri="{FF2B5EF4-FFF2-40B4-BE49-F238E27FC236}">
                  <a16:creationId xmlns:a16="http://schemas.microsoft.com/office/drawing/2014/main" id="{620163EC-A9E4-4CBE-2178-62E5CB9C02A0}"/>
                </a:ext>
              </a:extLst>
            </p:cNvPr>
            <p:cNvSpPr/>
            <p:nvPr/>
          </p:nvSpPr>
          <p:spPr>
            <a:xfrm>
              <a:off x="7074526" y="1525552"/>
              <a:ext cx="64550" cy="21109"/>
            </a:xfrm>
            <a:custGeom>
              <a:avLst/>
              <a:gdLst/>
              <a:ahLst/>
              <a:cxnLst/>
              <a:rect l="l" t="t" r="r" b="b"/>
              <a:pathLst>
                <a:path w="896" h="293" extrusionOk="0">
                  <a:moveTo>
                    <a:pt x="220" y="0"/>
                  </a:moveTo>
                  <a:cubicBezTo>
                    <a:pt x="129" y="0"/>
                    <a:pt x="19" y="0"/>
                    <a:pt x="19" y="128"/>
                  </a:cubicBezTo>
                  <a:cubicBezTo>
                    <a:pt x="1" y="256"/>
                    <a:pt x="110" y="274"/>
                    <a:pt x="202" y="274"/>
                  </a:cubicBezTo>
                  <a:cubicBezTo>
                    <a:pt x="366" y="292"/>
                    <a:pt x="512" y="292"/>
                    <a:pt x="658" y="292"/>
                  </a:cubicBezTo>
                  <a:cubicBezTo>
                    <a:pt x="768" y="292"/>
                    <a:pt x="895" y="292"/>
                    <a:pt x="895" y="165"/>
                  </a:cubicBezTo>
                  <a:cubicBezTo>
                    <a:pt x="895" y="37"/>
                    <a:pt x="804" y="19"/>
                    <a:pt x="695" y="19"/>
                  </a:cubicBezTo>
                  <a:cubicBezTo>
                    <a:pt x="549" y="19"/>
                    <a:pt x="384" y="0"/>
                    <a:pt x="220"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4" name="Google Shape;455;p26">
              <a:extLst>
                <a:ext uri="{FF2B5EF4-FFF2-40B4-BE49-F238E27FC236}">
                  <a16:creationId xmlns:a16="http://schemas.microsoft.com/office/drawing/2014/main" id="{50B07A2A-87E3-6211-FA65-0C6D423426CD}"/>
                </a:ext>
              </a:extLst>
            </p:cNvPr>
            <p:cNvSpPr/>
            <p:nvPr/>
          </p:nvSpPr>
          <p:spPr>
            <a:xfrm>
              <a:off x="6978564" y="1524255"/>
              <a:ext cx="47404" cy="19740"/>
            </a:xfrm>
            <a:custGeom>
              <a:avLst/>
              <a:gdLst/>
              <a:ahLst/>
              <a:cxnLst/>
              <a:rect l="l" t="t" r="r" b="b"/>
              <a:pathLst>
                <a:path w="658" h="274" extrusionOk="0">
                  <a:moveTo>
                    <a:pt x="146" y="0"/>
                  </a:moveTo>
                  <a:cubicBezTo>
                    <a:pt x="73" y="0"/>
                    <a:pt x="19" y="55"/>
                    <a:pt x="0" y="128"/>
                  </a:cubicBezTo>
                  <a:cubicBezTo>
                    <a:pt x="0" y="237"/>
                    <a:pt x="19" y="274"/>
                    <a:pt x="146" y="274"/>
                  </a:cubicBezTo>
                  <a:lnTo>
                    <a:pt x="511" y="274"/>
                  </a:lnTo>
                  <a:cubicBezTo>
                    <a:pt x="584" y="274"/>
                    <a:pt x="639" y="274"/>
                    <a:pt x="657" y="183"/>
                  </a:cubicBezTo>
                  <a:cubicBezTo>
                    <a:pt x="657" y="73"/>
                    <a:pt x="639" y="37"/>
                    <a:pt x="511" y="18"/>
                  </a:cubicBezTo>
                  <a:cubicBezTo>
                    <a:pt x="384" y="0"/>
                    <a:pt x="274" y="0"/>
                    <a:pt x="146"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5" name="Google Shape;456;p26">
              <a:extLst>
                <a:ext uri="{FF2B5EF4-FFF2-40B4-BE49-F238E27FC236}">
                  <a16:creationId xmlns:a16="http://schemas.microsoft.com/office/drawing/2014/main" id="{7F5C9CCF-CEC8-D4AC-9D02-113D15112A8E}"/>
                </a:ext>
              </a:extLst>
            </p:cNvPr>
            <p:cNvSpPr/>
            <p:nvPr/>
          </p:nvSpPr>
          <p:spPr>
            <a:xfrm>
              <a:off x="7092969" y="1575335"/>
              <a:ext cx="22405" cy="21325"/>
            </a:xfrm>
            <a:custGeom>
              <a:avLst/>
              <a:gdLst/>
              <a:ahLst/>
              <a:cxnLst/>
              <a:rect l="l" t="t" r="r" b="b"/>
              <a:pathLst>
                <a:path w="311" h="296" extrusionOk="0">
                  <a:moveTo>
                    <a:pt x="175" y="0"/>
                  </a:moveTo>
                  <a:cubicBezTo>
                    <a:pt x="166" y="0"/>
                    <a:pt x="156" y="1"/>
                    <a:pt x="147" y="3"/>
                  </a:cubicBezTo>
                  <a:cubicBezTo>
                    <a:pt x="74" y="3"/>
                    <a:pt x="19" y="58"/>
                    <a:pt x="19" y="131"/>
                  </a:cubicBezTo>
                  <a:cubicBezTo>
                    <a:pt x="1" y="222"/>
                    <a:pt x="74" y="295"/>
                    <a:pt x="165" y="295"/>
                  </a:cubicBezTo>
                  <a:cubicBezTo>
                    <a:pt x="238" y="295"/>
                    <a:pt x="311" y="222"/>
                    <a:pt x="311" y="131"/>
                  </a:cubicBezTo>
                  <a:cubicBezTo>
                    <a:pt x="311" y="65"/>
                    <a:pt x="252" y="0"/>
                    <a:pt x="175"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6" name="Google Shape;457;p26">
              <a:extLst>
                <a:ext uri="{FF2B5EF4-FFF2-40B4-BE49-F238E27FC236}">
                  <a16:creationId xmlns:a16="http://schemas.microsoft.com/office/drawing/2014/main" id="{3D8D131E-853B-54D9-2912-00DE8EA83913}"/>
                </a:ext>
              </a:extLst>
            </p:cNvPr>
            <p:cNvSpPr/>
            <p:nvPr/>
          </p:nvSpPr>
          <p:spPr>
            <a:xfrm>
              <a:off x="6997583" y="1573678"/>
              <a:ext cx="22982" cy="20605"/>
            </a:xfrm>
            <a:custGeom>
              <a:avLst/>
              <a:gdLst/>
              <a:ahLst/>
              <a:cxnLst/>
              <a:rect l="l" t="t" r="r" b="b"/>
              <a:pathLst>
                <a:path w="319" h="286" extrusionOk="0">
                  <a:moveTo>
                    <a:pt x="151" y="0"/>
                  </a:moveTo>
                  <a:cubicBezTo>
                    <a:pt x="74" y="0"/>
                    <a:pt x="0" y="56"/>
                    <a:pt x="10" y="154"/>
                  </a:cubicBezTo>
                  <a:cubicBezTo>
                    <a:pt x="10" y="233"/>
                    <a:pt x="66" y="285"/>
                    <a:pt x="128" y="285"/>
                  </a:cubicBezTo>
                  <a:cubicBezTo>
                    <a:pt x="137" y="285"/>
                    <a:pt x="147" y="284"/>
                    <a:pt x="156" y="282"/>
                  </a:cubicBezTo>
                  <a:cubicBezTo>
                    <a:pt x="166" y="283"/>
                    <a:pt x="175" y="284"/>
                    <a:pt x="184" y="284"/>
                  </a:cubicBezTo>
                  <a:cubicBezTo>
                    <a:pt x="262" y="284"/>
                    <a:pt x="319" y="217"/>
                    <a:pt x="302" y="136"/>
                  </a:cubicBezTo>
                  <a:cubicBezTo>
                    <a:pt x="285" y="42"/>
                    <a:pt x="217" y="0"/>
                    <a:pt x="151"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7" name="Google Shape;458;p26">
              <a:extLst>
                <a:ext uri="{FF2B5EF4-FFF2-40B4-BE49-F238E27FC236}">
                  <a16:creationId xmlns:a16="http://schemas.microsoft.com/office/drawing/2014/main" id="{17620F46-19C0-4E95-3C6C-27B0D3301071}"/>
                </a:ext>
              </a:extLst>
            </p:cNvPr>
            <p:cNvSpPr/>
            <p:nvPr/>
          </p:nvSpPr>
          <p:spPr>
            <a:xfrm>
              <a:off x="6747088" y="2632950"/>
              <a:ext cx="756302" cy="1824179"/>
            </a:xfrm>
            <a:custGeom>
              <a:avLst/>
              <a:gdLst/>
              <a:ahLst/>
              <a:cxnLst/>
              <a:rect l="l" t="t" r="r" b="b"/>
              <a:pathLst>
                <a:path w="10498" h="25320" extrusionOk="0">
                  <a:moveTo>
                    <a:pt x="2355" y="0"/>
                  </a:moveTo>
                  <a:cubicBezTo>
                    <a:pt x="2173" y="292"/>
                    <a:pt x="2008" y="621"/>
                    <a:pt x="1881" y="931"/>
                  </a:cubicBezTo>
                  <a:cubicBezTo>
                    <a:pt x="1169" y="2465"/>
                    <a:pt x="767" y="4126"/>
                    <a:pt x="658" y="5805"/>
                  </a:cubicBezTo>
                  <a:cubicBezTo>
                    <a:pt x="548" y="8215"/>
                    <a:pt x="0" y="25320"/>
                    <a:pt x="0" y="25320"/>
                  </a:cubicBezTo>
                  <a:lnTo>
                    <a:pt x="10497" y="25320"/>
                  </a:lnTo>
                  <a:cubicBezTo>
                    <a:pt x="10497" y="25320"/>
                    <a:pt x="10333" y="7357"/>
                    <a:pt x="9931" y="4874"/>
                  </a:cubicBezTo>
                  <a:cubicBezTo>
                    <a:pt x="9712" y="3523"/>
                    <a:pt x="9347" y="2209"/>
                    <a:pt x="8854" y="931"/>
                  </a:cubicBezTo>
                  <a:cubicBezTo>
                    <a:pt x="8635" y="347"/>
                    <a:pt x="8489" y="0"/>
                    <a:pt x="8489" y="0"/>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8" name="Google Shape;459;p26">
              <a:extLst>
                <a:ext uri="{FF2B5EF4-FFF2-40B4-BE49-F238E27FC236}">
                  <a16:creationId xmlns:a16="http://schemas.microsoft.com/office/drawing/2014/main" id="{501D4AA4-395B-7CDE-52EA-43533AA38C6B}"/>
                </a:ext>
              </a:extLst>
            </p:cNvPr>
            <p:cNvSpPr/>
            <p:nvPr/>
          </p:nvSpPr>
          <p:spPr>
            <a:xfrm>
              <a:off x="6881233" y="2632950"/>
              <a:ext cx="503793" cy="59221"/>
            </a:xfrm>
            <a:custGeom>
              <a:avLst/>
              <a:gdLst/>
              <a:ahLst/>
              <a:cxnLst/>
              <a:rect l="l" t="t" r="r" b="b"/>
              <a:pathLst>
                <a:path w="6993" h="822" extrusionOk="0">
                  <a:moveTo>
                    <a:pt x="493" y="0"/>
                  </a:moveTo>
                  <a:cubicBezTo>
                    <a:pt x="311" y="274"/>
                    <a:pt x="146" y="548"/>
                    <a:pt x="0" y="822"/>
                  </a:cubicBezTo>
                  <a:lnTo>
                    <a:pt x="6992" y="822"/>
                  </a:lnTo>
                  <a:cubicBezTo>
                    <a:pt x="6773" y="310"/>
                    <a:pt x="6627" y="0"/>
                    <a:pt x="6627" y="0"/>
                  </a:cubicBezTo>
                  <a:close/>
                </a:path>
              </a:pathLst>
            </a:custGeom>
            <a:solidFill>
              <a:srgbClr val="2F3F4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9" name="Google Shape;460;p26">
              <a:extLst>
                <a:ext uri="{FF2B5EF4-FFF2-40B4-BE49-F238E27FC236}">
                  <a16:creationId xmlns:a16="http://schemas.microsoft.com/office/drawing/2014/main" id="{A93D03F5-37E8-884D-1762-F2EF678CD92F}"/>
                </a:ext>
              </a:extLst>
            </p:cNvPr>
            <p:cNvSpPr/>
            <p:nvPr/>
          </p:nvSpPr>
          <p:spPr>
            <a:xfrm>
              <a:off x="7262632" y="2632950"/>
              <a:ext cx="14553" cy="85517"/>
            </a:xfrm>
            <a:custGeom>
              <a:avLst/>
              <a:gdLst/>
              <a:ahLst/>
              <a:cxnLst/>
              <a:rect l="l" t="t" r="r" b="b"/>
              <a:pathLst>
                <a:path w="202" h="1187" extrusionOk="0">
                  <a:moveTo>
                    <a:pt x="0" y="0"/>
                  </a:moveTo>
                  <a:lnTo>
                    <a:pt x="37" y="822"/>
                  </a:lnTo>
                  <a:lnTo>
                    <a:pt x="55" y="1187"/>
                  </a:lnTo>
                  <a:lnTo>
                    <a:pt x="201" y="1187"/>
                  </a:lnTo>
                  <a:lnTo>
                    <a:pt x="183" y="822"/>
                  </a:lnTo>
                  <a:lnTo>
                    <a:pt x="146" y="0"/>
                  </a:ln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0" name="Google Shape;461;p26">
              <a:extLst>
                <a:ext uri="{FF2B5EF4-FFF2-40B4-BE49-F238E27FC236}">
                  <a16:creationId xmlns:a16="http://schemas.microsoft.com/office/drawing/2014/main" id="{5F89E8D8-AAD6-13FD-FC7A-3DBABE856D27}"/>
                </a:ext>
              </a:extLst>
            </p:cNvPr>
            <p:cNvSpPr/>
            <p:nvPr/>
          </p:nvSpPr>
          <p:spPr>
            <a:xfrm>
              <a:off x="6915454" y="2632950"/>
              <a:ext cx="14481" cy="85517"/>
            </a:xfrm>
            <a:custGeom>
              <a:avLst/>
              <a:gdLst/>
              <a:ahLst/>
              <a:cxnLst/>
              <a:rect l="l" t="t" r="r" b="b"/>
              <a:pathLst>
                <a:path w="201" h="1187" extrusionOk="0">
                  <a:moveTo>
                    <a:pt x="55" y="0"/>
                  </a:moveTo>
                  <a:lnTo>
                    <a:pt x="18" y="822"/>
                  </a:lnTo>
                  <a:lnTo>
                    <a:pt x="0" y="1187"/>
                  </a:lnTo>
                  <a:lnTo>
                    <a:pt x="146" y="1187"/>
                  </a:lnTo>
                  <a:lnTo>
                    <a:pt x="164" y="822"/>
                  </a:lnTo>
                  <a:lnTo>
                    <a:pt x="201" y="0"/>
                  </a:lnTo>
                  <a:close/>
                </a:path>
              </a:pathLst>
            </a:cu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1" name="Google Shape;462;p26">
              <a:extLst>
                <a:ext uri="{FF2B5EF4-FFF2-40B4-BE49-F238E27FC236}">
                  <a16:creationId xmlns:a16="http://schemas.microsoft.com/office/drawing/2014/main" id="{1740189A-D136-7B32-4B39-D0C576A2011C}"/>
                </a:ext>
              </a:extLst>
            </p:cNvPr>
            <p:cNvSpPr/>
            <p:nvPr/>
          </p:nvSpPr>
          <p:spPr>
            <a:xfrm>
              <a:off x="7061414" y="3114280"/>
              <a:ext cx="21108" cy="1331031"/>
            </a:xfrm>
            <a:custGeom>
              <a:avLst/>
              <a:gdLst/>
              <a:ahLst/>
              <a:cxnLst/>
              <a:rect l="l" t="t" r="r" b="b"/>
              <a:pathLst>
                <a:path w="293" h="18475" extrusionOk="0">
                  <a:moveTo>
                    <a:pt x="219" y="0"/>
                  </a:moveTo>
                  <a:cubicBezTo>
                    <a:pt x="183" y="0"/>
                    <a:pt x="165" y="37"/>
                    <a:pt x="165" y="92"/>
                  </a:cubicBezTo>
                  <a:lnTo>
                    <a:pt x="0" y="18402"/>
                  </a:lnTo>
                  <a:cubicBezTo>
                    <a:pt x="0" y="18438"/>
                    <a:pt x="37" y="18475"/>
                    <a:pt x="73" y="18475"/>
                  </a:cubicBezTo>
                  <a:cubicBezTo>
                    <a:pt x="110" y="18475"/>
                    <a:pt x="146" y="18438"/>
                    <a:pt x="146" y="18402"/>
                  </a:cubicBezTo>
                  <a:lnTo>
                    <a:pt x="292" y="92"/>
                  </a:lnTo>
                  <a:cubicBezTo>
                    <a:pt x="292" y="55"/>
                    <a:pt x="274" y="19"/>
                    <a:pt x="219" y="0"/>
                  </a:cubicBezTo>
                  <a:close/>
                </a:path>
              </a:pathLst>
            </a:custGeom>
            <a:solidFill>
              <a:srgbClr val="2F3F4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2" name="Google Shape;463;p26">
              <a:extLst>
                <a:ext uri="{FF2B5EF4-FFF2-40B4-BE49-F238E27FC236}">
                  <a16:creationId xmlns:a16="http://schemas.microsoft.com/office/drawing/2014/main" id="{05640F09-64DC-30E8-2287-CE6F7DA81F66}"/>
                </a:ext>
              </a:extLst>
            </p:cNvPr>
            <p:cNvSpPr/>
            <p:nvPr/>
          </p:nvSpPr>
          <p:spPr>
            <a:xfrm>
              <a:off x="7361260" y="2037501"/>
              <a:ext cx="278877" cy="441780"/>
            </a:xfrm>
            <a:custGeom>
              <a:avLst/>
              <a:gdLst/>
              <a:ahLst/>
              <a:cxnLst/>
              <a:rect l="l" t="t" r="r" b="b"/>
              <a:pathLst>
                <a:path w="3871" h="6132" extrusionOk="0">
                  <a:moveTo>
                    <a:pt x="1297" y="0"/>
                  </a:moveTo>
                  <a:cubicBezTo>
                    <a:pt x="859" y="0"/>
                    <a:pt x="374" y="213"/>
                    <a:pt x="1" y="945"/>
                  </a:cubicBezTo>
                  <a:cubicBezTo>
                    <a:pt x="1" y="945"/>
                    <a:pt x="786" y="4139"/>
                    <a:pt x="1625" y="5600"/>
                  </a:cubicBezTo>
                  <a:cubicBezTo>
                    <a:pt x="1625" y="5600"/>
                    <a:pt x="2334" y="6131"/>
                    <a:pt x="3113" y="6131"/>
                  </a:cubicBezTo>
                  <a:cubicBezTo>
                    <a:pt x="3366" y="6131"/>
                    <a:pt x="3625" y="6076"/>
                    <a:pt x="3871" y="5928"/>
                  </a:cubicBezTo>
                  <a:cubicBezTo>
                    <a:pt x="3871" y="5928"/>
                    <a:pt x="3652" y="2734"/>
                    <a:pt x="2428" y="415"/>
                  </a:cubicBezTo>
                  <a:cubicBezTo>
                    <a:pt x="2428" y="415"/>
                    <a:pt x="1908" y="0"/>
                    <a:pt x="1297" y="0"/>
                  </a:cubicBez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3" name="Google Shape;464;p26">
              <a:extLst>
                <a:ext uri="{FF2B5EF4-FFF2-40B4-BE49-F238E27FC236}">
                  <a16:creationId xmlns:a16="http://schemas.microsoft.com/office/drawing/2014/main" id="{9A41A9DA-159C-E0DC-3AD2-2C346193FDD6}"/>
                </a:ext>
              </a:extLst>
            </p:cNvPr>
            <p:cNvSpPr/>
            <p:nvPr/>
          </p:nvSpPr>
          <p:spPr>
            <a:xfrm>
              <a:off x="6569500" y="1834047"/>
              <a:ext cx="446519" cy="578017"/>
            </a:xfrm>
            <a:custGeom>
              <a:avLst/>
              <a:gdLst/>
              <a:ahLst/>
              <a:cxnLst/>
              <a:rect l="l" t="t" r="r" b="b"/>
              <a:pathLst>
                <a:path w="6198" h="8023" extrusionOk="0">
                  <a:moveTo>
                    <a:pt x="4953" y="0"/>
                  </a:moveTo>
                  <a:cubicBezTo>
                    <a:pt x="4441" y="0"/>
                    <a:pt x="3920" y="198"/>
                    <a:pt x="3871" y="264"/>
                  </a:cubicBezTo>
                  <a:cubicBezTo>
                    <a:pt x="3159" y="702"/>
                    <a:pt x="2192" y="2527"/>
                    <a:pt x="749" y="5558"/>
                  </a:cubicBezTo>
                  <a:cubicBezTo>
                    <a:pt x="421" y="6233"/>
                    <a:pt x="165" y="6927"/>
                    <a:pt x="1" y="7657"/>
                  </a:cubicBezTo>
                  <a:cubicBezTo>
                    <a:pt x="354" y="7901"/>
                    <a:pt x="764" y="8022"/>
                    <a:pt x="1181" y="8022"/>
                  </a:cubicBezTo>
                  <a:cubicBezTo>
                    <a:pt x="1390" y="8022"/>
                    <a:pt x="1601" y="7992"/>
                    <a:pt x="1808" y="7931"/>
                  </a:cubicBezTo>
                  <a:cubicBezTo>
                    <a:pt x="2958" y="7109"/>
                    <a:pt x="5788" y="2254"/>
                    <a:pt x="5916" y="1505"/>
                  </a:cubicBezTo>
                  <a:cubicBezTo>
                    <a:pt x="6197" y="298"/>
                    <a:pt x="5581" y="0"/>
                    <a:pt x="4953" y="0"/>
                  </a:cubicBez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4" name="Google Shape;465;p26">
              <a:extLst>
                <a:ext uri="{FF2B5EF4-FFF2-40B4-BE49-F238E27FC236}">
                  <a16:creationId xmlns:a16="http://schemas.microsoft.com/office/drawing/2014/main" id="{4C69C0D4-5741-863D-7523-65AB6E760EB8}"/>
                </a:ext>
              </a:extLst>
            </p:cNvPr>
            <p:cNvSpPr/>
            <p:nvPr/>
          </p:nvSpPr>
          <p:spPr>
            <a:xfrm>
              <a:off x="6616905" y="1817333"/>
              <a:ext cx="438018" cy="517139"/>
            </a:xfrm>
            <a:custGeom>
              <a:avLst/>
              <a:gdLst/>
              <a:ahLst/>
              <a:cxnLst/>
              <a:rect l="l" t="t" r="r" b="b"/>
              <a:pathLst>
                <a:path w="6080" h="7178" extrusionOk="0">
                  <a:moveTo>
                    <a:pt x="4170" y="1"/>
                  </a:moveTo>
                  <a:cubicBezTo>
                    <a:pt x="3543" y="1"/>
                    <a:pt x="2940" y="317"/>
                    <a:pt x="2592" y="879"/>
                  </a:cubicBezTo>
                  <a:cubicBezTo>
                    <a:pt x="1625" y="2267"/>
                    <a:pt x="749" y="3709"/>
                    <a:pt x="0" y="5224"/>
                  </a:cubicBezTo>
                  <a:cubicBezTo>
                    <a:pt x="676" y="5918"/>
                    <a:pt x="2428" y="7177"/>
                    <a:pt x="3761" y="7177"/>
                  </a:cubicBezTo>
                  <a:lnTo>
                    <a:pt x="5897" y="1591"/>
                  </a:lnTo>
                  <a:cubicBezTo>
                    <a:pt x="6079" y="423"/>
                    <a:pt x="4856" y="131"/>
                    <a:pt x="4856" y="131"/>
                  </a:cubicBezTo>
                  <a:cubicBezTo>
                    <a:pt x="4632" y="43"/>
                    <a:pt x="4399" y="1"/>
                    <a:pt x="4170"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5" name="Google Shape;466;p26">
              <a:extLst>
                <a:ext uri="{FF2B5EF4-FFF2-40B4-BE49-F238E27FC236}">
                  <a16:creationId xmlns:a16="http://schemas.microsoft.com/office/drawing/2014/main" id="{9458499A-4E24-DC29-8F95-5C8F1D476FD4}"/>
                </a:ext>
              </a:extLst>
            </p:cNvPr>
            <p:cNvSpPr/>
            <p:nvPr/>
          </p:nvSpPr>
          <p:spPr>
            <a:xfrm>
              <a:off x="6758903" y="1774106"/>
              <a:ext cx="714229" cy="1241840"/>
            </a:xfrm>
            <a:custGeom>
              <a:avLst/>
              <a:gdLst/>
              <a:ahLst/>
              <a:cxnLst/>
              <a:rect l="l" t="t" r="r" b="b"/>
              <a:pathLst>
                <a:path w="9914" h="17237" extrusionOk="0">
                  <a:moveTo>
                    <a:pt x="3670" y="1"/>
                  </a:moveTo>
                  <a:lnTo>
                    <a:pt x="1753" y="694"/>
                  </a:lnTo>
                  <a:cubicBezTo>
                    <a:pt x="1133" y="1096"/>
                    <a:pt x="749" y="1771"/>
                    <a:pt x="749" y="2520"/>
                  </a:cubicBezTo>
                  <a:lnTo>
                    <a:pt x="749" y="7759"/>
                  </a:lnTo>
                  <a:lnTo>
                    <a:pt x="749" y="7777"/>
                  </a:lnTo>
                  <a:cubicBezTo>
                    <a:pt x="658" y="9128"/>
                    <a:pt x="475" y="10169"/>
                    <a:pt x="402" y="11501"/>
                  </a:cubicBezTo>
                  <a:cubicBezTo>
                    <a:pt x="348" y="12304"/>
                    <a:pt x="129" y="13747"/>
                    <a:pt x="1" y="15974"/>
                  </a:cubicBezTo>
                  <a:cubicBezTo>
                    <a:pt x="1" y="15974"/>
                    <a:pt x="1336" y="17237"/>
                    <a:pt x="5107" y="17237"/>
                  </a:cubicBezTo>
                  <a:cubicBezTo>
                    <a:pt x="6364" y="17237"/>
                    <a:pt x="7891" y="17096"/>
                    <a:pt x="9731" y="16722"/>
                  </a:cubicBezTo>
                  <a:cubicBezTo>
                    <a:pt x="9676" y="16394"/>
                    <a:pt x="9402" y="14532"/>
                    <a:pt x="9384" y="14203"/>
                  </a:cubicBezTo>
                  <a:lnTo>
                    <a:pt x="9220" y="11410"/>
                  </a:lnTo>
                  <a:cubicBezTo>
                    <a:pt x="9147" y="10187"/>
                    <a:pt x="9256" y="8781"/>
                    <a:pt x="9000" y="7576"/>
                  </a:cubicBezTo>
                  <a:lnTo>
                    <a:pt x="9694" y="2574"/>
                  </a:lnTo>
                  <a:cubicBezTo>
                    <a:pt x="9913" y="1570"/>
                    <a:pt x="9037" y="986"/>
                    <a:pt x="9037" y="986"/>
                  </a:cubicBezTo>
                  <a:lnTo>
                    <a:pt x="6627" y="1"/>
                  </a:lnTo>
                  <a:lnTo>
                    <a:pt x="4583" y="1570"/>
                  </a:lnTo>
                  <a:lnTo>
                    <a:pt x="3670" y="1"/>
                  </a:ln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6" name="Google Shape;467;p26">
              <a:extLst>
                <a:ext uri="{FF2B5EF4-FFF2-40B4-BE49-F238E27FC236}">
                  <a16:creationId xmlns:a16="http://schemas.microsoft.com/office/drawing/2014/main" id="{A72AB979-5DAE-C267-F4E7-505972AC0CCB}"/>
                </a:ext>
              </a:extLst>
            </p:cNvPr>
            <p:cNvSpPr/>
            <p:nvPr/>
          </p:nvSpPr>
          <p:spPr>
            <a:xfrm>
              <a:off x="6569500" y="2325680"/>
              <a:ext cx="293357" cy="448048"/>
            </a:xfrm>
            <a:custGeom>
              <a:avLst/>
              <a:gdLst/>
              <a:ahLst/>
              <a:cxnLst/>
              <a:rect l="l" t="t" r="r" b="b"/>
              <a:pathLst>
                <a:path w="4072" h="6219" extrusionOk="0">
                  <a:moveTo>
                    <a:pt x="1130" y="0"/>
                  </a:moveTo>
                  <a:cubicBezTo>
                    <a:pt x="708" y="0"/>
                    <a:pt x="270" y="190"/>
                    <a:pt x="1" y="833"/>
                  </a:cubicBezTo>
                  <a:cubicBezTo>
                    <a:pt x="384" y="3097"/>
                    <a:pt x="1644" y="4338"/>
                    <a:pt x="3561" y="6218"/>
                  </a:cubicBezTo>
                  <a:lnTo>
                    <a:pt x="4072" y="5598"/>
                  </a:lnTo>
                  <a:cubicBezTo>
                    <a:pt x="3433" y="4813"/>
                    <a:pt x="2192" y="1253"/>
                    <a:pt x="2319" y="395"/>
                  </a:cubicBezTo>
                  <a:cubicBezTo>
                    <a:pt x="2319" y="395"/>
                    <a:pt x="1740" y="0"/>
                    <a:pt x="1130" y="0"/>
                  </a:cubicBez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7" name="Google Shape;468;p26">
              <a:extLst>
                <a:ext uri="{FF2B5EF4-FFF2-40B4-BE49-F238E27FC236}">
                  <a16:creationId xmlns:a16="http://schemas.microsoft.com/office/drawing/2014/main" id="{ABF744B3-407F-C6BF-BE6A-0A483E972760}"/>
                </a:ext>
              </a:extLst>
            </p:cNvPr>
            <p:cNvSpPr/>
            <p:nvPr/>
          </p:nvSpPr>
          <p:spPr>
            <a:xfrm>
              <a:off x="7300743" y="2386990"/>
              <a:ext cx="339392" cy="390700"/>
            </a:xfrm>
            <a:custGeom>
              <a:avLst/>
              <a:gdLst/>
              <a:ahLst/>
              <a:cxnLst/>
              <a:rect l="l" t="t" r="r" b="b"/>
              <a:pathLst>
                <a:path w="4711" h="5423" extrusionOk="0">
                  <a:moveTo>
                    <a:pt x="3688" y="1"/>
                  </a:moveTo>
                  <a:cubicBezTo>
                    <a:pt x="3104" y="1"/>
                    <a:pt x="2494" y="392"/>
                    <a:pt x="2483" y="402"/>
                  </a:cubicBezTo>
                  <a:cubicBezTo>
                    <a:pt x="2410" y="2282"/>
                    <a:pt x="457" y="4400"/>
                    <a:pt x="1" y="4838"/>
                  </a:cubicBezTo>
                  <a:lnTo>
                    <a:pt x="348" y="5422"/>
                  </a:lnTo>
                  <a:cubicBezTo>
                    <a:pt x="2794" y="3852"/>
                    <a:pt x="3798" y="2958"/>
                    <a:pt x="4711" y="1077"/>
                  </a:cubicBezTo>
                  <a:cubicBezTo>
                    <a:pt x="4583" y="238"/>
                    <a:pt x="4143" y="1"/>
                    <a:pt x="3688" y="1"/>
                  </a:cubicBez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8" name="Google Shape;469;p26">
              <a:extLst>
                <a:ext uri="{FF2B5EF4-FFF2-40B4-BE49-F238E27FC236}">
                  <a16:creationId xmlns:a16="http://schemas.microsoft.com/office/drawing/2014/main" id="{6864FFE4-4DA1-71FC-5837-F44AC50FBE1F}"/>
                </a:ext>
              </a:extLst>
            </p:cNvPr>
            <p:cNvSpPr/>
            <p:nvPr/>
          </p:nvSpPr>
          <p:spPr>
            <a:xfrm>
              <a:off x="7152693" y="2731579"/>
              <a:ext cx="187599" cy="157202"/>
            </a:xfrm>
            <a:custGeom>
              <a:avLst/>
              <a:gdLst/>
              <a:ahLst/>
              <a:cxnLst/>
              <a:rect l="l" t="t" r="r" b="b"/>
              <a:pathLst>
                <a:path w="2604" h="2182" extrusionOk="0">
                  <a:moveTo>
                    <a:pt x="1490" y="0"/>
                  </a:moveTo>
                  <a:lnTo>
                    <a:pt x="650" y="18"/>
                  </a:lnTo>
                  <a:cubicBezTo>
                    <a:pt x="614" y="329"/>
                    <a:pt x="1198" y="365"/>
                    <a:pt x="1198" y="365"/>
                  </a:cubicBezTo>
                  <a:cubicBezTo>
                    <a:pt x="942" y="712"/>
                    <a:pt x="687" y="1022"/>
                    <a:pt x="413" y="1333"/>
                  </a:cubicBezTo>
                  <a:cubicBezTo>
                    <a:pt x="285" y="1461"/>
                    <a:pt x="176" y="1607"/>
                    <a:pt x="66" y="1753"/>
                  </a:cubicBezTo>
                  <a:cubicBezTo>
                    <a:pt x="66" y="1753"/>
                    <a:pt x="0" y="1900"/>
                    <a:pt x="149" y="1900"/>
                  </a:cubicBezTo>
                  <a:cubicBezTo>
                    <a:pt x="157" y="1900"/>
                    <a:pt x="166" y="1900"/>
                    <a:pt x="176" y="1899"/>
                  </a:cubicBezTo>
                  <a:lnTo>
                    <a:pt x="176" y="1899"/>
                  </a:lnTo>
                  <a:cubicBezTo>
                    <a:pt x="48" y="2100"/>
                    <a:pt x="285" y="2118"/>
                    <a:pt x="285" y="2118"/>
                  </a:cubicBezTo>
                  <a:cubicBezTo>
                    <a:pt x="340" y="2089"/>
                    <a:pt x="395" y="2059"/>
                    <a:pt x="449" y="2028"/>
                  </a:cubicBezTo>
                  <a:lnTo>
                    <a:pt x="449" y="2028"/>
                  </a:lnTo>
                  <a:cubicBezTo>
                    <a:pt x="413" y="2173"/>
                    <a:pt x="486" y="2173"/>
                    <a:pt x="486" y="2173"/>
                  </a:cubicBezTo>
                  <a:cubicBezTo>
                    <a:pt x="513" y="2179"/>
                    <a:pt x="541" y="2182"/>
                    <a:pt x="570" y="2182"/>
                  </a:cubicBezTo>
                  <a:cubicBezTo>
                    <a:pt x="676" y="2182"/>
                    <a:pt x="793" y="2142"/>
                    <a:pt x="907" y="2085"/>
                  </a:cubicBezTo>
                  <a:lnTo>
                    <a:pt x="907" y="2085"/>
                  </a:lnTo>
                  <a:cubicBezTo>
                    <a:pt x="856" y="2153"/>
                    <a:pt x="866" y="2179"/>
                    <a:pt x="910" y="2179"/>
                  </a:cubicBezTo>
                  <a:cubicBezTo>
                    <a:pt x="1036" y="2179"/>
                    <a:pt x="1435" y="1972"/>
                    <a:pt x="1435" y="1972"/>
                  </a:cubicBezTo>
                  <a:cubicBezTo>
                    <a:pt x="1745" y="1734"/>
                    <a:pt x="2001" y="1479"/>
                    <a:pt x="2238" y="1169"/>
                  </a:cubicBezTo>
                  <a:lnTo>
                    <a:pt x="2603" y="402"/>
                  </a:lnTo>
                  <a:lnTo>
                    <a:pt x="2311" y="37"/>
                  </a:lnTo>
                  <a:lnTo>
                    <a:pt x="1490" y="0"/>
                  </a:ln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9" name="Google Shape;470;p26">
              <a:extLst>
                <a:ext uri="{FF2B5EF4-FFF2-40B4-BE49-F238E27FC236}">
                  <a16:creationId xmlns:a16="http://schemas.microsoft.com/office/drawing/2014/main" id="{64776D97-B491-B252-66A2-9F2AFEB76760}"/>
                </a:ext>
              </a:extLst>
            </p:cNvPr>
            <p:cNvSpPr/>
            <p:nvPr/>
          </p:nvSpPr>
          <p:spPr>
            <a:xfrm>
              <a:off x="7265226" y="1841180"/>
              <a:ext cx="365688" cy="477514"/>
            </a:xfrm>
            <a:custGeom>
              <a:avLst/>
              <a:gdLst/>
              <a:ahLst/>
              <a:cxnLst/>
              <a:rect l="l" t="t" r="r" b="b"/>
              <a:pathLst>
                <a:path w="5076" h="6628" extrusionOk="0">
                  <a:moveTo>
                    <a:pt x="1881" y="1"/>
                  </a:moveTo>
                  <a:cubicBezTo>
                    <a:pt x="1881" y="1"/>
                    <a:pt x="1" y="932"/>
                    <a:pt x="877" y="3469"/>
                  </a:cubicBezTo>
                  <a:cubicBezTo>
                    <a:pt x="877" y="3469"/>
                    <a:pt x="1480" y="5057"/>
                    <a:pt x="1972" y="6627"/>
                  </a:cubicBezTo>
                  <a:cubicBezTo>
                    <a:pt x="3104" y="6481"/>
                    <a:pt x="4181" y="6006"/>
                    <a:pt x="5076" y="5276"/>
                  </a:cubicBezTo>
                  <a:cubicBezTo>
                    <a:pt x="4273" y="2958"/>
                    <a:pt x="3634" y="329"/>
                    <a:pt x="1881"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0" name="Google Shape;471;p26">
              <a:extLst>
                <a:ext uri="{FF2B5EF4-FFF2-40B4-BE49-F238E27FC236}">
                  <a16:creationId xmlns:a16="http://schemas.microsoft.com/office/drawing/2014/main" id="{D3DC756E-3F32-6848-9244-213D13CB5E4A}"/>
                </a:ext>
              </a:extLst>
            </p:cNvPr>
            <p:cNvSpPr/>
            <p:nvPr/>
          </p:nvSpPr>
          <p:spPr>
            <a:xfrm>
              <a:off x="6818123" y="2728914"/>
              <a:ext cx="187599" cy="157562"/>
            </a:xfrm>
            <a:custGeom>
              <a:avLst/>
              <a:gdLst/>
              <a:ahLst/>
              <a:cxnLst/>
              <a:rect l="l" t="t" r="r" b="b"/>
              <a:pathLst>
                <a:path w="2604" h="2187" extrusionOk="0">
                  <a:moveTo>
                    <a:pt x="1114" y="1"/>
                  </a:moveTo>
                  <a:lnTo>
                    <a:pt x="292" y="55"/>
                  </a:lnTo>
                  <a:lnTo>
                    <a:pt x="0" y="402"/>
                  </a:lnTo>
                  <a:lnTo>
                    <a:pt x="365" y="1169"/>
                  </a:lnTo>
                  <a:cubicBezTo>
                    <a:pt x="603" y="1461"/>
                    <a:pt x="858" y="1735"/>
                    <a:pt x="1169" y="1954"/>
                  </a:cubicBezTo>
                  <a:cubicBezTo>
                    <a:pt x="1169" y="1954"/>
                    <a:pt x="1578" y="2174"/>
                    <a:pt x="1698" y="2174"/>
                  </a:cubicBezTo>
                  <a:cubicBezTo>
                    <a:pt x="1733" y="2174"/>
                    <a:pt x="1744" y="2155"/>
                    <a:pt x="1711" y="2105"/>
                  </a:cubicBezTo>
                  <a:lnTo>
                    <a:pt x="1711" y="2105"/>
                  </a:lnTo>
                  <a:cubicBezTo>
                    <a:pt x="1815" y="2154"/>
                    <a:pt x="1921" y="2186"/>
                    <a:pt x="2017" y="2186"/>
                  </a:cubicBezTo>
                  <a:cubicBezTo>
                    <a:pt x="2052" y="2186"/>
                    <a:pt x="2086" y="2182"/>
                    <a:pt x="2118" y="2173"/>
                  </a:cubicBezTo>
                  <a:cubicBezTo>
                    <a:pt x="2118" y="2173"/>
                    <a:pt x="2190" y="2173"/>
                    <a:pt x="2155" y="2047"/>
                  </a:cubicBezTo>
                  <a:lnTo>
                    <a:pt x="2155" y="2047"/>
                  </a:lnTo>
                  <a:cubicBezTo>
                    <a:pt x="2209" y="2078"/>
                    <a:pt x="2263" y="2108"/>
                    <a:pt x="2319" y="2137"/>
                  </a:cubicBezTo>
                  <a:cubicBezTo>
                    <a:pt x="2319" y="2137"/>
                    <a:pt x="2556" y="2118"/>
                    <a:pt x="2428" y="1917"/>
                  </a:cubicBezTo>
                  <a:lnTo>
                    <a:pt x="2428" y="1917"/>
                  </a:lnTo>
                  <a:cubicBezTo>
                    <a:pt x="2438" y="1918"/>
                    <a:pt x="2447" y="1919"/>
                    <a:pt x="2455" y="1919"/>
                  </a:cubicBezTo>
                  <a:cubicBezTo>
                    <a:pt x="2603" y="1919"/>
                    <a:pt x="2538" y="1771"/>
                    <a:pt x="2538" y="1771"/>
                  </a:cubicBezTo>
                  <a:cubicBezTo>
                    <a:pt x="2428" y="1625"/>
                    <a:pt x="2319" y="1479"/>
                    <a:pt x="2191" y="1352"/>
                  </a:cubicBezTo>
                  <a:cubicBezTo>
                    <a:pt x="1917" y="1041"/>
                    <a:pt x="1661" y="713"/>
                    <a:pt x="1406" y="384"/>
                  </a:cubicBezTo>
                  <a:cubicBezTo>
                    <a:pt x="1406" y="384"/>
                    <a:pt x="1990" y="348"/>
                    <a:pt x="1953" y="37"/>
                  </a:cubicBezTo>
                  <a:lnTo>
                    <a:pt x="1114" y="1"/>
                  </a:lnTo>
                  <a:close/>
                </a:path>
              </a:pathLst>
            </a:custGeom>
            <a:solidFill>
              <a:srgbClr val="FCA28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1" name="Google Shape;472;p26">
              <a:extLst>
                <a:ext uri="{FF2B5EF4-FFF2-40B4-BE49-F238E27FC236}">
                  <a16:creationId xmlns:a16="http://schemas.microsoft.com/office/drawing/2014/main" id="{3E15CBDA-8C74-F354-57EC-DE7D3096943E}"/>
                </a:ext>
              </a:extLst>
            </p:cNvPr>
            <p:cNvSpPr/>
            <p:nvPr/>
          </p:nvSpPr>
          <p:spPr>
            <a:xfrm>
              <a:off x="7139005" y="2703914"/>
              <a:ext cx="218361" cy="261739"/>
            </a:xfrm>
            <a:custGeom>
              <a:avLst/>
              <a:gdLst/>
              <a:ahLst/>
              <a:cxnLst/>
              <a:rect l="l" t="t" r="r" b="b"/>
              <a:pathLst>
                <a:path w="3031" h="3633" extrusionOk="0">
                  <a:moveTo>
                    <a:pt x="676" y="1"/>
                  </a:moveTo>
                  <a:cubicBezTo>
                    <a:pt x="603" y="384"/>
                    <a:pt x="439" y="768"/>
                    <a:pt x="329" y="1133"/>
                  </a:cubicBezTo>
                  <a:cubicBezTo>
                    <a:pt x="219" y="1498"/>
                    <a:pt x="128" y="1808"/>
                    <a:pt x="19" y="2137"/>
                  </a:cubicBezTo>
                  <a:cubicBezTo>
                    <a:pt x="0" y="2210"/>
                    <a:pt x="0" y="2264"/>
                    <a:pt x="0" y="2337"/>
                  </a:cubicBezTo>
                  <a:cubicBezTo>
                    <a:pt x="19" y="2447"/>
                    <a:pt x="128" y="2538"/>
                    <a:pt x="238" y="2666"/>
                  </a:cubicBezTo>
                  <a:cubicBezTo>
                    <a:pt x="347" y="2794"/>
                    <a:pt x="439" y="2903"/>
                    <a:pt x="548" y="3013"/>
                  </a:cubicBezTo>
                  <a:cubicBezTo>
                    <a:pt x="712" y="3232"/>
                    <a:pt x="913" y="3433"/>
                    <a:pt x="1132" y="3615"/>
                  </a:cubicBezTo>
                  <a:cubicBezTo>
                    <a:pt x="1154" y="3628"/>
                    <a:pt x="1181" y="3633"/>
                    <a:pt x="1212" y="3633"/>
                  </a:cubicBezTo>
                  <a:cubicBezTo>
                    <a:pt x="1413" y="3633"/>
                    <a:pt x="1772" y="3407"/>
                    <a:pt x="1899" y="3360"/>
                  </a:cubicBezTo>
                  <a:cubicBezTo>
                    <a:pt x="2100" y="3269"/>
                    <a:pt x="2301" y="3159"/>
                    <a:pt x="2483" y="3049"/>
                  </a:cubicBezTo>
                  <a:cubicBezTo>
                    <a:pt x="2629" y="2940"/>
                    <a:pt x="2629" y="2630"/>
                    <a:pt x="2647" y="2465"/>
                  </a:cubicBezTo>
                  <a:cubicBezTo>
                    <a:pt x="2702" y="2264"/>
                    <a:pt x="2757" y="2064"/>
                    <a:pt x="2793" y="1863"/>
                  </a:cubicBezTo>
                  <a:cubicBezTo>
                    <a:pt x="2885" y="1461"/>
                    <a:pt x="2958" y="1078"/>
                    <a:pt x="3031" y="676"/>
                  </a:cubicBezTo>
                  <a:cubicBezTo>
                    <a:pt x="2209" y="640"/>
                    <a:pt x="1315" y="457"/>
                    <a:pt x="676" y="1"/>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2" name="Google Shape;473;p26">
              <a:extLst>
                <a:ext uri="{FF2B5EF4-FFF2-40B4-BE49-F238E27FC236}">
                  <a16:creationId xmlns:a16="http://schemas.microsoft.com/office/drawing/2014/main" id="{10259AF9-4919-EE33-6C9A-1D643DD9BEB7}"/>
                </a:ext>
              </a:extLst>
            </p:cNvPr>
            <p:cNvSpPr/>
            <p:nvPr/>
          </p:nvSpPr>
          <p:spPr>
            <a:xfrm>
              <a:off x="6816754" y="2692099"/>
              <a:ext cx="240766" cy="251293"/>
            </a:xfrm>
            <a:custGeom>
              <a:avLst/>
              <a:gdLst/>
              <a:ahLst/>
              <a:cxnLst/>
              <a:rect l="l" t="t" r="r" b="b"/>
              <a:pathLst>
                <a:path w="3342" h="3488" extrusionOk="0">
                  <a:moveTo>
                    <a:pt x="2265" y="1"/>
                  </a:moveTo>
                  <a:cubicBezTo>
                    <a:pt x="1589" y="475"/>
                    <a:pt x="786" y="877"/>
                    <a:pt x="1" y="913"/>
                  </a:cubicBezTo>
                  <a:cubicBezTo>
                    <a:pt x="165" y="1260"/>
                    <a:pt x="257" y="1662"/>
                    <a:pt x="403" y="2027"/>
                  </a:cubicBezTo>
                  <a:cubicBezTo>
                    <a:pt x="549" y="2374"/>
                    <a:pt x="676" y="2684"/>
                    <a:pt x="786" y="3013"/>
                  </a:cubicBezTo>
                  <a:cubicBezTo>
                    <a:pt x="822" y="3067"/>
                    <a:pt x="841" y="3122"/>
                    <a:pt x="895" y="3177"/>
                  </a:cubicBezTo>
                  <a:cubicBezTo>
                    <a:pt x="1005" y="3250"/>
                    <a:pt x="1151" y="3286"/>
                    <a:pt x="1279" y="3305"/>
                  </a:cubicBezTo>
                  <a:cubicBezTo>
                    <a:pt x="1425" y="3323"/>
                    <a:pt x="1589" y="3341"/>
                    <a:pt x="1735" y="3378"/>
                  </a:cubicBezTo>
                  <a:cubicBezTo>
                    <a:pt x="2009" y="3433"/>
                    <a:pt x="2283" y="3487"/>
                    <a:pt x="2575" y="3487"/>
                  </a:cubicBezTo>
                  <a:cubicBezTo>
                    <a:pt x="2757" y="3469"/>
                    <a:pt x="2958" y="2958"/>
                    <a:pt x="3031" y="2812"/>
                  </a:cubicBezTo>
                  <a:cubicBezTo>
                    <a:pt x="3141" y="2611"/>
                    <a:pt x="3232" y="2410"/>
                    <a:pt x="3305" y="2209"/>
                  </a:cubicBezTo>
                  <a:cubicBezTo>
                    <a:pt x="3342" y="2045"/>
                    <a:pt x="3141" y="1790"/>
                    <a:pt x="3068" y="1644"/>
                  </a:cubicBezTo>
                  <a:lnTo>
                    <a:pt x="2794" y="1078"/>
                  </a:lnTo>
                  <a:cubicBezTo>
                    <a:pt x="2611" y="712"/>
                    <a:pt x="2429" y="366"/>
                    <a:pt x="2265" y="1"/>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3" name="Google Shape;474;p26">
              <a:extLst>
                <a:ext uri="{FF2B5EF4-FFF2-40B4-BE49-F238E27FC236}">
                  <a16:creationId xmlns:a16="http://schemas.microsoft.com/office/drawing/2014/main" id="{66CADE91-C2E1-0191-9C53-9DC162969218}"/>
                </a:ext>
              </a:extLst>
            </p:cNvPr>
            <p:cNvSpPr/>
            <p:nvPr/>
          </p:nvSpPr>
          <p:spPr>
            <a:xfrm>
              <a:off x="6598462" y="4457048"/>
              <a:ext cx="473535" cy="147404"/>
            </a:xfrm>
            <a:custGeom>
              <a:avLst/>
              <a:gdLst/>
              <a:ahLst/>
              <a:cxnLst/>
              <a:rect l="l" t="t" r="r" b="b"/>
              <a:pathLst>
                <a:path w="6573" h="2046" extrusionOk="0">
                  <a:moveTo>
                    <a:pt x="2429" y="1"/>
                  </a:moveTo>
                  <a:lnTo>
                    <a:pt x="311" y="1388"/>
                  </a:lnTo>
                  <a:cubicBezTo>
                    <a:pt x="1" y="1571"/>
                    <a:pt x="128" y="2045"/>
                    <a:pt x="493" y="2045"/>
                  </a:cubicBezTo>
                  <a:lnTo>
                    <a:pt x="6207" y="2045"/>
                  </a:lnTo>
                  <a:cubicBezTo>
                    <a:pt x="6408" y="2045"/>
                    <a:pt x="6572" y="1881"/>
                    <a:pt x="6572" y="1680"/>
                  </a:cubicBezTo>
                  <a:lnTo>
                    <a:pt x="6536" y="1"/>
                  </a:ln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4" name="Google Shape;475;p26">
              <a:extLst>
                <a:ext uri="{FF2B5EF4-FFF2-40B4-BE49-F238E27FC236}">
                  <a16:creationId xmlns:a16="http://schemas.microsoft.com/office/drawing/2014/main" id="{B6DFC40F-8B88-411F-4081-E2C60F47B78F}"/>
                </a:ext>
              </a:extLst>
            </p:cNvPr>
            <p:cNvSpPr/>
            <p:nvPr/>
          </p:nvSpPr>
          <p:spPr>
            <a:xfrm>
              <a:off x="6969342" y="4457048"/>
              <a:ext cx="474832" cy="147404"/>
            </a:xfrm>
            <a:custGeom>
              <a:avLst/>
              <a:gdLst/>
              <a:ahLst/>
              <a:cxnLst/>
              <a:rect l="l" t="t" r="r" b="b"/>
              <a:pathLst>
                <a:path w="6591" h="2046" extrusionOk="0">
                  <a:moveTo>
                    <a:pt x="2447" y="1"/>
                  </a:moveTo>
                  <a:lnTo>
                    <a:pt x="311" y="1388"/>
                  </a:lnTo>
                  <a:cubicBezTo>
                    <a:pt x="1" y="1571"/>
                    <a:pt x="147" y="2045"/>
                    <a:pt x="512" y="2045"/>
                  </a:cubicBezTo>
                  <a:lnTo>
                    <a:pt x="6226" y="2045"/>
                  </a:lnTo>
                  <a:cubicBezTo>
                    <a:pt x="6426" y="2045"/>
                    <a:pt x="6591" y="1881"/>
                    <a:pt x="6591" y="1680"/>
                  </a:cubicBezTo>
                  <a:lnTo>
                    <a:pt x="6554" y="1"/>
                  </a:ln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5" name="Google Shape;476;p26">
              <a:extLst>
                <a:ext uri="{FF2B5EF4-FFF2-40B4-BE49-F238E27FC236}">
                  <a16:creationId xmlns:a16="http://schemas.microsoft.com/office/drawing/2014/main" id="{971A9E76-A5E4-BF36-E3D3-8CF9EAE337B2}"/>
                </a:ext>
              </a:extLst>
            </p:cNvPr>
            <p:cNvSpPr/>
            <p:nvPr/>
          </p:nvSpPr>
          <p:spPr>
            <a:xfrm>
              <a:off x="7001042" y="1691111"/>
              <a:ext cx="82921" cy="29322"/>
            </a:xfrm>
            <a:custGeom>
              <a:avLst/>
              <a:gdLst/>
              <a:ahLst/>
              <a:cxnLst/>
              <a:rect l="l" t="t" r="r" b="b"/>
              <a:pathLst>
                <a:path w="1151" h="407" extrusionOk="0">
                  <a:moveTo>
                    <a:pt x="95" y="1"/>
                  </a:moveTo>
                  <a:cubicBezTo>
                    <a:pt x="60" y="1"/>
                    <a:pt x="30" y="7"/>
                    <a:pt x="19" y="40"/>
                  </a:cubicBezTo>
                  <a:cubicBezTo>
                    <a:pt x="0" y="95"/>
                    <a:pt x="37" y="150"/>
                    <a:pt x="73" y="186"/>
                  </a:cubicBezTo>
                  <a:cubicBezTo>
                    <a:pt x="171" y="333"/>
                    <a:pt x="341" y="407"/>
                    <a:pt x="523" y="407"/>
                  </a:cubicBezTo>
                  <a:cubicBezTo>
                    <a:pt x="751" y="407"/>
                    <a:pt x="998" y="292"/>
                    <a:pt x="1150" y="59"/>
                  </a:cubicBezTo>
                  <a:cubicBezTo>
                    <a:pt x="822" y="22"/>
                    <a:pt x="493" y="4"/>
                    <a:pt x="165" y="4"/>
                  </a:cubicBezTo>
                  <a:cubicBezTo>
                    <a:pt x="143" y="4"/>
                    <a:pt x="118" y="1"/>
                    <a:pt x="95"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6" name="Google Shape;477;p26">
              <a:extLst>
                <a:ext uri="{FF2B5EF4-FFF2-40B4-BE49-F238E27FC236}">
                  <a16:creationId xmlns:a16="http://schemas.microsoft.com/office/drawing/2014/main" id="{F482D8E2-8C0F-9152-262F-D0838143B802}"/>
                </a:ext>
              </a:extLst>
            </p:cNvPr>
            <p:cNvSpPr/>
            <p:nvPr/>
          </p:nvSpPr>
          <p:spPr>
            <a:xfrm>
              <a:off x="7029391" y="1616112"/>
              <a:ext cx="31266" cy="42939"/>
            </a:xfrm>
            <a:custGeom>
              <a:avLst/>
              <a:gdLst/>
              <a:ahLst/>
              <a:cxnLst/>
              <a:rect l="l" t="t" r="r" b="b"/>
              <a:pathLst>
                <a:path w="434" h="596" extrusionOk="0">
                  <a:moveTo>
                    <a:pt x="104" y="0"/>
                  </a:moveTo>
                  <a:cubicBezTo>
                    <a:pt x="50" y="91"/>
                    <a:pt x="31" y="201"/>
                    <a:pt x="31" y="310"/>
                  </a:cubicBezTo>
                  <a:cubicBezTo>
                    <a:pt x="0" y="467"/>
                    <a:pt x="116" y="596"/>
                    <a:pt x="253" y="596"/>
                  </a:cubicBezTo>
                  <a:cubicBezTo>
                    <a:pt x="276" y="596"/>
                    <a:pt x="300" y="592"/>
                    <a:pt x="324" y="584"/>
                  </a:cubicBezTo>
                  <a:cubicBezTo>
                    <a:pt x="378" y="584"/>
                    <a:pt x="433" y="584"/>
                    <a:pt x="433" y="529"/>
                  </a:cubicBezTo>
                  <a:cubicBezTo>
                    <a:pt x="433" y="475"/>
                    <a:pt x="378" y="456"/>
                    <a:pt x="342" y="456"/>
                  </a:cubicBezTo>
                  <a:cubicBezTo>
                    <a:pt x="327" y="458"/>
                    <a:pt x="313" y="458"/>
                    <a:pt x="300" y="458"/>
                  </a:cubicBezTo>
                  <a:cubicBezTo>
                    <a:pt x="139" y="458"/>
                    <a:pt x="125" y="354"/>
                    <a:pt x="159" y="219"/>
                  </a:cubicBezTo>
                  <a:cubicBezTo>
                    <a:pt x="196" y="128"/>
                    <a:pt x="159" y="55"/>
                    <a:pt x="104" y="0"/>
                  </a:cubicBezTo>
                  <a:close/>
                </a:path>
              </a:pathLst>
            </a:custGeom>
            <a:solidFill>
              <a:srgbClr val="2E212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58" name="Group 257">
            <a:extLst>
              <a:ext uri="{FF2B5EF4-FFF2-40B4-BE49-F238E27FC236}">
                <a16:creationId xmlns:a16="http://schemas.microsoft.com/office/drawing/2014/main" id="{56525AA4-DEFD-F45B-2CCC-115818CFC5BB}"/>
              </a:ext>
            </a:extLst>
          </p:cNvPr>
          <p:cNvGrpSpPr/>
          <p:nvPr/>
        </p:nvGrpSpPr>
        <p:grpSpPr>
          <a:xfrm>
            <a:off x="2172375" y="1248210"/>
            <a:ext cx="4129668" cy="2819853"/>
            <a:chOff x="4300038" y="1547822"/>
            <a:chExt cx="4129668" cy="2819853"/>
          </a:xfrm>
        </p:grpSpPr>
        <p:sp>
          <p:nvSpPr>
            <p:cNvPr id="178" name="Google Shape;1466;p44">
              <a:extLst>
                <a:ext uri="{FF2B5EF4-FFF2-40B4-BE49-F238E27FC236}">
                  <a16:creationId xmlns:a16="http://schemas.microsoft.com/office/drawing/2014/main" id="{B7D26BA8-4F12-161B-DA5D-4D0BB18E330D}"/>
                </a:ext>
              </a:extLst>
            </p:cNvPr>
            <p:cNvSpPr/>
            <p:nvPr/>
          </p:nvSpPr>
          <p:spPr>
            <a:xfrm>
              <a:off x="4300038" y="1547900"/>
              <a:ext cx="1076700" cy="1076700"/>
            </a:xfrm>
            <a:prstGeom prst="ellipse">
              <a:avLst/>
            </a:prstGeom>
            <a:noFill/>
            <a:ln>
              <a:noFill/>
            </a:ln>
          </p:spPr>
          <p:txBody>
            <a:bodyPr spcFirstLastPara="1" wrap="square" lIns="91425" tIns="91425" rIns="91425" bIns="91425" anchor="ctr" anchorCtr="0">
              <a:noAutofit/>
            </a:bodyPr>
            <a:lstStyle/>
            <a:p>
              <a:pPr algn="l" rtl="0">
                <a:buClr>
                  <a:srgbClr val="000000"/>
                </a:buClr>
                <a:buFont typeface="Arial"/>
                <a:buNone/>
              </a:pPr>
              <a:endParaRPr sz="1400">
                <a:solidFill>
                  <a:srgbClr val="000000"/>
                </a:solidFill>
                <a:latin typeface="Arial"/>
                <a:cs typeface="Arial"/>
                <a:sym typeface="Arial"/>
              </a:endParaRPr>
            </a:p>
          </p:txBody>
        </p:sp>
        <p:sp>
          <p:nvSpPr>
            <p:cNvPr id="179" name="Google Shape;1467;p44">
              <a:extLst>
                <a:ext uri="{FF2B5EF4-FFF2-40B4-BE49-F238E27FC236}">
                  <a16:creationId xmlns:a16="http://schemas.microsoft.com/office/drawing/2014/main" id="{F5DC3076-EAFE-4228-9C42-44420A1E1425}"/>
                </a:ext>
              </a:extLst>
            </p:cNvPr>
            <p:cNvSpPr/>
            <p:nvPr/>
          </p:nvSpPr>
          <p:spPr>
            <a:xfrm>
              <a:off x="4340237" y="1579193"/>
              <a:ext cx="996300" cy="996300"/>
            </a:xfrm>
            <a:prstGeom prst="ellipse">
              <a:avLst/>
            </a:pr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180" name="Google Shape;1468;p44">
              <a:extLst>
                <a:ext uri="{FF2B5EF4-FFF2-40B4-BE49-F238E27FC236}">
                  <a16:creationId xmlns:a16="http://schemas.microsoft.com/office/drawing/2014/main" id="{1BDB3B52-8838-9376-10A6-9FFE6CCF8187}"/>
                </a:ext>
              </a:extLst>
            </p:cNvPr>
            <p:cNvGrpSpPr/>
            <p:nvPr/>
          </p:nvGrpSpPr>
          <p:grpSpPr>
            <a:xfrm>
              <a:off x="4340237" y="3320351"/>
              <a:ext cx="996300" cy="996300"/>
              <a:chOff x="4320551" y="3320351"/>
              <a:chExt cx="996300" cy="996300"/>
            </a:xfrm>
          </p:grpSpPr>
          <p:sp>
            <p:nvSpPr>
              <p:cNvPr id="181" name="Google Shape;1469;p44">
                <a:extLst>
                  <a:ext uri="{FF2B5EF4-FFF2-40B4-BE49-F238E27FC236}">
                    <a16:creationId xmlns:a16="http://schemas.microsoft.com/office/drawing/2014/main" id="{CAF44B4B-E62D-28A3-D368-7165E214080E}"/>
                  </a:ext>
                </a:extLst>
              </p:cNvPr>
              <p:cNvSpPr/>
              <p:nvPr/>
            </p:nvSpPr>
            <p:spPr>
              <a:xfrm>
                <a:off x="4320551" y="3320351"/>
                <a:ext cx="996300" cy="996300"/>
              </a:xfrm>
              <a:prstGeom prst="ellipse">
                <a:avLst/>
              </a:pr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2" name="Google Shape;1470;p44">
                <a:extLst>
                  <a:ext uri="{FF2B5EF4-FFF2-40B4-BE49-F238E27FC236}">
                    <a16:creationId xmlns:a16="http://schemas.microsoft.com/office/drawing/2014/main" id="{D9CF0953-B690-48B0-8582-907BDD45FD58}"/>
                  </a:ext>
                </a:extLst>
              </p:cNvPr>
              <p:cNvSpPr/>
              <p:nvPr/>
            </p:nvSpPr>
            <p:spPr>
              <a:xfrm>
                <a:off x="4320551" y="3320351"/>
                <a:ext cx="996300" cy="996300"/>
              </a:xfrm>
              <a:prstGeom prst="arc">
                <a:avLst>
                  <a:gd name="adj1" fmla="val 16200000"/>
                  <a:gd name="adj2" fmla="val 13388105"/>
                </a:avLst>
              </a:prstGeom>
              <a:noFill/>
              <a:ln w="114300" cap="flat" cmpd="sng">
                <a:solidFill>
                  <a:srgbClr val="7EACEC"/>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2F4A8A"/>
                  </a:solidFill>
                  <a:effectLst/>
                  <a:uLnTx/>
                  <a:uFillTx/>
                  <a:latin typeface="Alata"/>
                  <a:ea typeface="Alata"/>
                  <a:cs typeface="Alata"/>
                  <a:sym typeface="Alata"/>
                </a:endParaRPr>
              </a:p>
            </p:txBody>
          </p:sp>
          <p:grpSp>
            <p:nvGrpSpPr>
              <p:cNvPr id="183" name="Google Shape;1471;p44">
                <a:extLst>
                  <a:ext uri="{FF2B5EF4-FFF2-40B4-BE49-F238E27FC236}">
                    <a16:creationId xmlns:a16="http://schemas.microsoft.com/office/drawing/2014/main" id="{2562EEC8-08A4-BF20-02C0-0C85C21AA0C3}"/>
                  </a:ext>
                </a:extLst>
              </p:cNvPr>
              <p:cNvGrpSpPr/>
              <p:nvPr/>
            </p:nvGrpSpPr>
            <p:grpSpPr>
              <a:xfrm>
                <a:off x="4685297" y="3572028"/>
                <a:ext cx="266825" cy="492946"/>
                <a:chOff x="6345233" y="4049631"/>
                <a:chExt cx="197006" cy="363959"/>
              </a:xfrm>
            </p:grpSpPr>
            <p:sp>
              <p:nvSpPr>
                <p:cNvPr id="184" name="Google Shape;1472;p44">
                  <a:extLst>
                    <a:ext uri="{FF2B5EF4-FFF2-40B4-BE49-F238E27FC236}">
                      <a16:creationId xmlns:a16="http://schemas.microsoft.com/office/drawing/2014/main" id="{6EB903D2-AA8F-5EA4-D977-F9150E9B7794}"/>
                    </a:ext>
                  </a:extLst>
                </p:cNvPr>
                <p:cNvSpPr/>
                <p:nvPr/>
              </p:nvSpPr>
              <p:spPr>
                <a:xfrm>
                  <a:off x="6415710" y="4325651"/>
                  <a:ext cx="56378" cy="87939"/>
                </a:xfrm>
                <a:custGeom>
                  <a:avLst/>
                  <a:gdLst/>
                  <a:ahLst/>
                  <a:cxnLst/>
                  <a:rect l="l" t="t" r="r" b="b"/>
                  <a:pathLst>
                    <a:path w="2767" h="4316" extrusionOk="0">
                      <a:moveTo>
                        <a:pt x="0" y="0"/>
                      </a:moveTo>
                      <a:lnTo>
                        <a:pt x="0" y="1127"/>
                      </a:lnTo>
                      <a:cubicBezTo>
                        <a:pt x="0" y="1416"/>
                        <a:pt x="241" y="1641"/>
                        <a:pt x="531" y="1641"/>
                      </a:cubicBezTo>
                      <a:lnTo>
                        <a:pt x="853" y="1641"/>
                      </a:lnTo>
                      <a:lnTo>
                        <a:pt x="853" y="3797"/>
                      </a:lnTo>
                      <a:cubicBezTo>
                        <a:pt x="853" y="4143"/>
                        <a:pt x="1114" y="4316"/>
                        <a:pt x="1375" y="4316"/>
                      </a:cubicBezTo>
                      <a:cubicBezTo>
                        <a:pt x="1637" y="4316"/>
                        <a:pt x="1898" y="4143"/>
                        <a:pt x="1898" y="3797"/>
                      </a:cubicBezTo>
                      <a:lnTo>
                        <a:pt x="1898" y="1641"/>
                      </a:lnTo>
                      <a:lnTo>
                        <a:pt x="2236" y="1641"/>
                      </a:lnTo>
                      <a:cubicBezTo>
                        <a:pt x="2526" y="1641"/>
                        <a:pt x="2767" y="1416"/>
                        <a:pt x="2751" y="1127"/>
                      </a:cubicBezTo>
                      <a:lnTo>
                        <a:pt x="2751"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5" name="Google Shape;1473;p44">
                  <a:extLst>
                    <a:ext uri="{FF2B5EF4-FFF2-40B4-BE49-F238E27FC236}">
                      <a16:creationId xmlns:a16="http://schemas.microsoft.com/office/drawing/2014/main" id="{F5F14711-57B5-D080-524A-144DE18A812B}"/>
                    </a:ext>
                  </a:extLst>
                </p:cNvPr>
                <p:cNvSpPr/>
                <p:nvPr/>
              </p:nvSpPr>
              <p:spPr>
                <a:xfrm>
                  <a:off x="6401937" y="4049631"/>
                  <a:ext cx="83925" cy="131500"/>
                </a:xfrm>
                <a:custGeom>
                  <a:avLst/>
                  <a:gdLst/>
                  <a:ahLst/>
                  <a:cxnLst/>
                  <a:rect l="l" t="t" r="r" b="b"/>
                  <a:pathLst>
                    <a:path w="4119" h="6454" extrusionOk="0">
                      <a:moveTo>
                        <a:pt x="3424" y="1"/>
                      </a:moveTo>
                      <a:cubicBezTo>
                        <a:pt x="3409" y="1"/>
                        <a:pt x="3394" y="1"/>
                        <a:pt x="3379" y="2"/>
                      </a:cubicBezTo>
                      <a:lnTo>
                        <a:pt x="724" y="2"/>
                      </a:lnTo>
                      <a:cubicBezTo>
                        <a:pt x="65" y="35"/>
                        <a:pt x="65" y="1000"/>
                        <a:pt x="724" y="1048"/>
                      </a:cubicBezTo>
                      <a:lnTo>
                        <a:pt x="1529" y="1048"/>
                      </a:lnTo>
                      <a:lnTo>
                        <a:pt x="1529" y="3139"/>
                      </a:lnTo>
                      <a:lnTo>
                        <a:pt x="515" y="3139"/>
                      </a:lnTo>
                      <a:cubicBezTo>
                        <a:pt x="226" y="3139"/>
                        <a:pt x="0" y="3365"/>
                        <a:pt x="0" y="3654"/>
                      </a:cubicBezTo>
                      <a:lnTo>
                        <a:pt x="0" y="6453"/>
                      </a:lnTo>
                      <a:lnTo>
                        <a:pt x="4119" y="6453"/>
                      </a:lnTo>
                      <a:lnTo>
                        <a:pt x="4119" y="3654"/>
                      </a:lnTo>
                      <a:cubicBezTo>
                        <a:pt x="4119" y="3365"/>
                        <a:pt x="3877" y="3139"/>
                        <a:pt x="3604" y="3139"/>
                      </a:cubicBezTo>
                      <a:lnTo>
                        <a:pt x="2574" y="3139"/>
                      </a:lnTo>
                      <a:lnTo>
                        <a:pt x="2574" y="1048"/>
                      </a:lnTo>
                      <a:lnTo>
                        <a:pt x="3379" y="1048"/>
                      </a:lnTo>
                      <a:cubicBezTo>
                        <a:pt x="3394" y="1049"/>
                        <a:pt x="3409" y="1049"/>
                        <a:pt x="3424" y="1049"/>
                      </a:cubicBezTo>
                      <a:cubicBezTo>
                        <a:pt x="4104" y="1049"/>
                        <a:pt x="4104" y="1"/>
                        <a:pt x="342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6" name="Google Shape;1474;p44">
                  <a:extLst>
                    <a:ext uri="{FF2B5EF4-FFF2-40B4-BE49-F238E27FC236}">
                      <a16:creationId xmlns:a16="http://schemas.microsoft.com/office/drawing/2014/main" id="{9CD5D657-49A5-DB2E-70CA-130C6B1FD309}"/>
                    </a:ext>
                  </a:extLst>
                </p:cNvPr>
                <p:cNvSpPr/>
                <p:nvPr/>
              </p:nvSpPr>
              <p:spPr>
                <a:xfrm>
                  <a:off x="6401611" y="4202402"/>
                  <a:ext cx="84251" cy="101957"/>
                </a:xfrm>
                <a:custGeom>
                  <a:avLst/>
                  <a:gdLst/>
                  <a:ahLst/>
                  <a:cxnLst/>
                  <a:rect l="l" t="t" r="r" b="b"/>
                  <a:pathLst>
                    <a:path w="4135" h="5004" extrusionOk="0">
                      <a:moveTo>
                        <a:pt x="16" y="1"/>
                      </a:moveTo>
                      <a:lnTo>
                        <a:pt x="16" y="4473"/>
                      </a:lnTo>
                      <a:cubicBezTo>
                        <a:pt x="0" y="4763"/>
                        <a:pt x="242" y="5004"/>
                        <a:pt x="531" y="5004"/>
                      </a:cubicBezTo>
                      <a:lnTo>
                        <a:pt x="3620" y="5004"/>
                      </a:lnTo>
                      <a:cubicBezTo>
                        <a:pt x="3893" y="5004"/>
                        <a:pt x="4135" y="4763"/>
                        <a:pt x="4135" y="4473"/>
                      </a:cubicBezTo>
                      <a:lnTo>
                        <a:pt x="4135"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7" name="Google Shape;1475;p44">
                  <a:extLst>
                    <a:ext uri="{FF2B5EF4-FFF2-40B4-BE49-F238E27FC236}">
                      <a16:creationId xmlns:a16="http://schemas.microsoft.com/office/drawing/2014/main" id="{5A627F2C-173C-C478-4373-99C08F21D256}"/>
                    </a:ext>
                  </a:extLst>
                </p:cNvPr>
                <p:cNvSpPr/>
                <p:nvPr/>
              </p:nvSpPr>
              <p:spPr>
                <a:xfrm>
                  <a:off x="6345233" y="4113588"/>
                  <a:ext cx="37062" cy="77038"/>
                </a:xfrm>
                <a:custGeom>
                  <a:avLst/>
                  <a:gdLst/>
                  <a:ahLst/>
                  <a:cxnLst/>
                  <a:rect l="l" t="t" r="r" b="b"/>
                  <a:pathLst>
                    <a:path w="1819" h="3781" extrusionOk="0">
                      <a:moveTo>
                        <a:pt x="1818" y="0"/>
                      </a:moveTo>
                      <a:lnTo>
                        <a:pt x="1818" y="0"/>
                      </a:lnTo>
                      <a:cubicBezTo>
                        <a:pt x="837" y="49"/>
                        <a:pt x="49" y="853"/>
                        <a:pt x="33" y="1850"/>
                      </a:cubicBezTo>
                      <a:cubicBezTo>
                        <a:pt x="0" y="2832"/>
                        <a:pt x="740" y="3684"/>
                        <a:pt x="1722" y="3781"/>
                      </a:cubicBezTo>
                      <a:lnTo>
                        <a:pt x="1722" y="2719"/>
                      </a:lnTo>
                      <a:cubicBezTo>
                        <a:pt x="837" y="2526"/>
                        <a:pt x="837" y="1255"/>
                        <a:pt x="1722" y="1062"/>
                      </a:cubicBezTo>
                      <a:lnTo>
                        <a:pt x="1722" y="515"/>
                      </a:lnTo>
                      <a:cubicBezTo>
                        <a:pt x="1722" y="338"/>
                        <a:pt x="1754" y="161"/>
                        <a:pt x="181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8" name="Google Shape;1476;p44">
                  <a:extLst>
                    <a:ext uri="{FF2B5EF4-FFF2-40B4-BE49-F238E27FC236}">
                      <a16:creationId xmlns:a16="http://schemas.microsoft.com/office/drawing/2014/main" id="{48A625D8-C244-F974-C869-31BDE1FE04C5}"/>
                    </a:ext>
                  </a:extLst>
                </p:cNvPr>
                <p:cNvSpPr/>
                <p:nvPr/>
              </p:nvSpPr>
              <p:spPr>
                <a:xfrm>
                  <a:off x="6505177" y="4113588"/>
                  <a:ext cx="37062" cy="77038"/>
                </a:xfrm>
                <a:custGeom>
                  <a:avLst/>
                  <a:gdLst/>
                  <a:ahLst/>
                  <a:cxnLst/>
                  <a:rect l="l" t="t" r="r" b="b"/>
                  <a:pathLst>
                    <a:path w="1819" h="3781" extrusionOk="0">
                      <a:moveTo>
                        <a:pt x="1" y="0"/>
                      </a:moveTo>
                      <a:lnTo>
                        <a:pt x="1" y="0"/>
                      </a:lnTo>
                      <a:cubicBezTo>
                        <a:pt x="65" y="161"/>
                        <a:pt x="97" y="338"/>
                        <a:pt x="97" y="515"/>
                      </a:cubicBezTo>
                      <a:lnTo>
                        <a:pt x="97" y="1062"/>
                      </a:lnTo>
                      <a:cubicBezTo>
                        <a:pt x="982" y="1255"/>
                        <a:pt x="982" y="2526"/>
                        <a:pt x="97" y="2719"/>
                      </a:cubicBezTo>
                      <a:lnTo>
                        <a:pt x="97" y="3781"/>
                      </a:lnTo>
                      <a:cubicBezTo>
                        <a:pt x="1079" y="3684"/>
                        <a:pt x="1819" y="2832"/>
                        <a:pt x="1802" y="1850"/>
                      </a:cubicBezTo>
                      <a:cubicBezTo>
                        <a:pt x="1770" y="853"/>
                        <a:pt x="998" y="49"/>
                        <a:pt x="1"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sp>
          <p:nvSpPr>
            <p:cNvPr id="189" name="Google Shape;1477;p44">
              <a:extLst>
                <a:ext uri="{FF2B5EF4-FFF2-40B4-BE49-F238E27FC236}">
                  <a16:creationId xmlns:a16="http://schemas.microsoft.com/office/drawing/2014/main" id="{8368263F-1596-7F59-129D-20B493E6AE9D}"/>
                </a:ext>
              </a:extLst>
            </p:cNvPr>
            <p:cNvSpPr/>
            <p:nvPr/>
          </p:nvSpPr>
          <p:spPr>
            <a:xfrm>
              <a:off x="4300038" y="3290975"/>
              <a:ext cx="1076700" cy="1076700"/>
            </a:xfrm>
            <a:prstGeom prst="ellipse">
              <a:avLst/>
            </a:prstGeom>
            <a:noFill/>
            <a:ln>
              <a:noFill/>
            </a:ln>
          </p:spPr>
          <p:txBody>
            <a:bodyPr spcFirstLastPara="1" wrap="square" lIns="91425" tIns="91425" rIns="91425" bIns="91425" anchor="ctr" anchorCtr="0">
              <a:noAutofit/>
            </a:bodyPr>
            <a:lstStyle/>
            <a:p>
              <a:pPr algn="l" rtl="0">
                <a:buClr>
                  <a:srgbClr val="000000"/>
                </a:buClr>
                <a:buFont typeface="Arial"/>
                <a:buNone/>
              </a:pPr>
              <a:endParaRPr sz="1400">
                <a:solidFill>
                  <a:srgbClr val="000000"/>
                </a:solidFill>
                <a:latin typeface="Arial"/>
                <a:cs typeface="Arial"/>
                <a:sym typeface="Arial"/>
              </a:endParaRPr>
            </a:p>
          </p:txBody>
        </p:sp>
        <p:grpSp>
          <p:nvGrpSpPr>
            <p:cNvPr id="190" name="Google Shape;1479;p44">
              <a:extLst>
                <a:ext uri="{FF2B5EF4-FFF2-40B4-BE49-F238E27FC236}">
                  <a16:creationId xmlns:a16="http://schemas.microsoft.com/office/drawing/2014/main" id="{99A7E63B-0611-D6A5-E053-9920D74D2348}"/>
                </a:ext>
              </a:extLst>
            </p:cNvPr>
            <p:cNvGrpSpPr/>
            <p:nvPr/>
          </p:nvGrpSpPr>
          <p:grpSpPr>
            <a:xfrm flipH="1">
              <a:off x="5744086" y="1689941"/>
              <a:ext cx="2685620" cy="2515962"/>
              <a:chOff x="521725" y="1038225"/>
              <a:chExt cx="3436494" cy="3219401"/>
            </a:xfrm>
          </p:grpSpPr>
          <p:sp>
            <p:nvSpPr>
              <p:cNvPr id="191" name="Google Shape;1480;p44">
                <a:extLst>
                  <a:ext uri="{FF2B5EF4-FFF2-40B4-BE49-F238E27FC236}">
                    <a16:creationId xmlns:a16="http://schemas.microsoft.com/office/drawing/2014/main" id="{A14785D1-ADE0-3AEE-AF4E-EA1629DAB7D7}"/>
                  </a:ext>
                </a:extLst>
              </p:cNvPr>
              <p:cNvSpPr/>
              <p:nvPr/>
            </p:nvSpPr>
            <p:spPr>
              <a:xfrm>
                <a:off x="563515" y="1095454"/>
                <a:ext cx="3278187" cy="3162172"/>
              </a:xfrm>
              <a:custGeom>
                <a:avLst/>
                <a:gdLst/>
                <a:ahLst/>
                <a:cxnLst/>
                <a:rect l="l" t="t" r="r" b="b"/>
                <a:pathLst>
                  <a:path w="67307" h="64925" extrusionOk="0">
                    <a:moveTo>
                      <a:pt x="34846" y="1"/>
                    </a:moveTo>
                    <a:cubicBezTo>
                      <a:pt x="25205" y="1"/>
                      <a:pt x="15833" y="4313"/>
                      <a:pt x="9547" y="12127"/>
                    </a:cubicBezTo>
                    <a:cubicBezTo>
                      <a:pt x="913" y="22861"/>
                      <a:pt x="0" y="37867"/>
                      <a:pt x="7266" y="49568"/>
                    </a:cubicBezTo>
                    <a:cubicBezTo>
                      <a:pt x="13264" y="59254"/>
                      <a:pt x="23790" y="64924"/>
                      <a:pt x="34858" y="64924"/>
                    </a:cubicBezTo>
                    <a:cubicBezTo>
                      <a:pt x="37162" y="64924"/>
                      <a:pt x="39489" y="64679"/>
                      <a:pt x="41804" y="64172"/>
                    </a:cubicBezTo>
                    <a:lnTo>
                      <a:pt x="42060" y="64099"/>
                    </a:lnTo>
                    <a:cubicBezTo>
                      <a:pt x="56828" y="60740"/>
                      <a:pt x="67306" y="47615"/>
                      <a:pt x="67306" y="32463"/>
                    </a:cubicBezTo>
                    <a:cubicBezTo>
                      <a:pt x="67306" y="18699"/>
                      <a:pt x="58617" y="6413"/>
                      <a:pt x="45619" y="1849"/>
                    </a:cubicBezTo>
                    <a:cubicBezTo>
                      <a:pt x="42089" y="603"/>
                      <a:pt x="38449" y="1"/>
                      <a:pt x="34846" y="1"/>
                    </a:cubicBezTo>
                    <a:close/>
                  </a:path>
                </a:pathLst>
              </a:cu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2" name="Google Shape;1481;p44">
                <a:extLst>
                  <a:ext uri="{FF2B5EF4-FFF2-40B4-BE49-F238E27FC236}">
                    <a16:creationId xmlns:a16="http://schemas.microsoft.com/office/drawing/2014/main" id="{8FFA37F6-B32C-F46F-040F-C8F0F2BCAB3F}"/>
                  </a:ext>
                </a:extLst>
              </p:cNvPr>
              <p:cNvSpPr/>
              <p:nvPr/>
            </p:nvSpPr>
            <p:spPr>
              <a:xfrm>
                <a:off x="521725" y="1038225"/>
                <a:ext cx="872258" cy="1788642"/>
              </a:xfrm>
              <a:custGeom>
                <a:avLst/>
                <a:gdLst/>
                <a:ahLst/>
                <a:cxnLst/>
                <a:rect l="l" t="t" r="r" b="b"/>
                <a:pathLst>
                  <a:path w="17909" h="36724" extrusionOk="0">
                    <a:moveTo>
                      <a:pt x="11026" y="1"/>
                    </a:moveTo>
                    <a:cubicBezTo>
                      <a:pt x="8744" y="1"/>
                      <a:pt x="6214" y="1084"/>
                      <a:pt x="4272" y="3116"/>
                    </a:cubicBezTo>
                    <a:cubicBezTo>
                      <a:pt x="2592" y="4850"/>
                      <a:pt x="0" y="8793"/>
                      <a:pt x="1351" y="15602"/>
                    </a:cubicBezTo>
                    <a:cubicBezTo>
                      <a:pt x="1880" y="18340"/>
                      <a:pt x="2994" y="21188"/>
                      <a:pt x="4655" y="24182"/>
                    </a:cubicBezTo>
                    <a:cubicBezTo>
                      <a:pt x="6608" y="27669"/>
                      <a:pt x="9310" y="31320"/>
                      <a:pt x="12779" y="35117"/>
                    </a:cubicBezTo>
                    <a:cubicBezTo>
                      <a:pt x="13144" y="35518"/>
                      <a:pt x="13527" y="35938"/>
                      <a:pt x="13929" y="36358"/>
                    </a:cubicBezTo>
                    <a:lnTo>
                      <a:pt x="14275" y="36723"/>
                    </a:lnTo>
                    <a:lnTo>
                      <a:pt x="14622" y="36395"/>
                    </a:lnTo>
                    <a:lnTo>
                      <a:pt x="14969" y="36048"/>
                    </a:lnTo>
                    <a:cubicBezTo>
                      <a:pt x="14841" y="35920"/>
                      <a:pt x="14714" y="35792"/>
                      <a:pt x="14604" y="35665"/>
                    </a:cubicBezTo>
                    <a:cubicBezTo>
                      <a:pt x="14202" y="35263"/>
                      <a:pt x="13819" y="34861"/>
                      <a:pt x="13454" y="34441"/>
                    </a:cubicBezTo>
                    <a:cubicBezTo>
                      <a:pt x="9639" y="30261"/>
                      <a:pt x="6919" y="26391"/>
                      <a:pt x="5075" y="22904"/>
                    </a:cubicBezTo>
                    <a:cubicBezTo>
                      <a:pt x="365" y="13977"/>
                      <a:pt x="1442" y="7424"/>
                      <a:pt x="4965" y="3773"/>
                    </a:cubicBezTo>
                    <a:cubicBezTo>
                      <a:pt x="6704" y="1955"/>
                      <a:pt x="9022" y="960"/>
                      <a:pt x="11064" y="960"/>
                    </a:cubicBezTo>
                    <a:cubicBezTo>
                      <a:pt x="12281" y="960"/>
                      <a:pt x="13400" y="1314"/>
                      <a:pt x="14239" y="2057"/>
                    </a:cubicBezTo>
                    <a:cubicBezTo>
                      <a:pt x="15736" y="3353"/>
                      <a:pt x="16740" y="5124"/>
                      <a:pt x="17050" y="7077"/>
                    </a:cubicBezTo>
                    <a:cubicBezTo>
                      <a:pt x="17342" y="6895"/>
                      <a:pt x="17616" y="6694"/>
                      <a:pt x="17908" y="6511"/>
                    </a:cubicBezTo>
                    <a:cubicBezTo>
                      <a:pt x="17488" y="4503"/>
                      <a:pt x="16411" y="2678"/>
                      <a:pt x="14860" y="1345"/>
                    </a:cubicBezTo>
                    <a:cubicBezTo>
                      <a:pt x="13825" y="437"/>
                      <a:pt x="12475" y="1"/>
                      <a:pt x="11026" y="1"/>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3" name="Google Shape;1482;p44">
                <a:extLst>
                  <a:ext uri="{FF2B5EF4-FFF2-40B4-BE49-F238E27FC236}">
                    <a16:creationId xmlns:a16="http://schemas.microsoft.com/office/drawing/2014/main" id="{0C229921-2487-9E47-41FB-4750F484E174}"/>
                  </a:ext>
                </a:extLst>
              </p:cNvPr>
              <p:cNvSpPr/>
              <p:nvPr/>
            </p:nvSpPr>
            <p:spPr>
              <a:xfrm>
                <a:off x="1124511" y="2702356"/>
                <a:ext cx="142316" cy="141439"/>
              </a:xfrm>
              <a:custGeom>
                <a:avLst/>
                <a:gdLst/>
                <a:ahLst/>
                <a:cxnLst/>
                <a:rect l="l" t="t" r="r" b="b"/>
                <a:pathLst>
                  <a:path w="2922" h="2904" extrusionOk="0">
                    <a:moveTo>
                      <a:pt x="1388" y="1"/>
                    </a:moveTo>
                    <a:lnTo>
                      <a:pt x="1078" y="293"/>
                    </a:lnTo>
                    <a:lnTo>
                      <a:pt x="384" y="950"/>
                    </a:lnTo>
                    <a:lnTo>
                      <a:pt x="1" y="1315"/>
                    </a:lnTo>
                    <a:cubicBezTo>
                      <a:pt x="421" y="1753"/>
                      <a:pt x="841" y="2191"/>
                      <a:pt x="1279" y="2629"/>
                    </a:cubicBezTo>
                    <a:lnTo>
                      <a:pt x="1571" y="2903"/>
                    </a:lnTo>
                    <a:lnTo>
                      <a:pt x="2246" y="2228"/>
                    </a:lnTo>
                    <a:lnTo>
                      <a:pt x="2575" y="1881"/>
                    </a:lnTo>
                    <a:lnTo>
                      <a:pt x="2922" y="1552"/>
                    </a:lnTo>
                    <a:cubicBezTo>
                      <a:pt x="2812" y="1443"/>
                      <a:pt x="2721" y="1351"/>
                      <a:pt x="2611" y="1242"/>
                    </a:cubicBezTo>
                    <a:cubicBezTo>
                      <a:pt x="2192" y="822"/>
                      <a:pt x="1790" y="402"/>
                      <a:pt x="1388"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4" name="Google Shape;1483;p44">
                <a:extLst>
                  <a:ext uri="{FF2B5EF4-FFF2-40B4-BE49-F238E27FC236}">
                    <a16:creationId xmlns:a16="http://schemas.microsoft.com/office/drawing/2014/main" id="{877BF6D1-61F8-2444-2A3A-0525C9FD2D16}"/>
                  </a:ext>
                </a:extLst>
              </p:cNvPr>
              <p:cNvSpPr/>
              <p:nvPr/>
            </p:nvSpPr>
            <p:spPr>
              <a:xfrm>
                <a:off x="1127628" y="2741223"/>
                <a:ext cx="392611" cy="327833"/>
              </a:xfrm>
              <a:custGeom>
                <a:avLst/>
                <a:gdLst/>
                <a:ahLst/>
                <a:cxnLst/>
                <a:rect l="l" t="t" r="r" b="b"/>
                <a:pathLst>
                  <a:path w="8061" h="6731" extrusionOk="0">
                    <a:moveTo>
                      <a:pt x="4231" y="1"/>
                    </a:moveTo>
                    <a:cubicBezTo>
                      <a:pt x="3739" y="1"/>
                      <a:pt x="3239" y="108"/>
                      <a:pt x="2767" y="334"/>
                    </a:cubicBezTo>
                    <a:cubicBezTo>
                      <a:pt x="2693" y="371"/>
                      <a:pt x="2620" y="426"/>
                      <a:pt x="2547" y="462"/>
                    </a:cubicBezTo>
                    <a:cubicBezTo>
                      <a:pt x="2401" y="535"/>
                      <a:pt x="2274" y="626"/>
                      <a:pt x="2146" y="718"/>
                    </a:cubicBezTo>
                    <a:cubicBezTo>
                      <a:pt x="1890" y="919"/>
                      <a:pt x="1671" y="1138"/>
                      <a:pt x="1489" y="1411"/>
                    </a:cubicBezTo>
                    <a:cubicBezTo>
                      <a:pt x="1379" y="1539"/>
                      <a:pt x="1288" y="1685"/>
                      <a:pt x="1215" y="1831"/>
                    </a:cubicBezTo>
                    <a:cubicBezTo>
                      <a:pt x="1" y="4199"/>
                      <a:pt x="1852" y="6730"/>
                      <a:pt x="4179" y="6730"/>
                    </a:cubicBezTo>
                    <a:cubicBezTo>
                      <a:pt x="4651" y="6730"/>
                      <a:pt x="5143" y="6626"/>
                      <a:pt x="5633" y="6395"/>
                    </a:cubicBezTo>
                    <a:lnTo>
                      <a:pt x="5633" y="6413"/>
                    </a:lnTo>
                    <a:cubicBezTo>
                      <a:pt x="7330" y="5628"/>
                      <a:pt x="8060" y="3602"/>
                      <a:pt x="7276" y="1923"/>
                    </a:cubicBezTo>
                    <a:cubicBezTo>
                      <a:pt x="6698" y="702"/>
                      <a:pt x="5489" y="1"/>
                      <a:pt x="4231"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5" name="Google Shape;1484;p44">
                <a:extLst>
                  <a:ext uri="{FF2B5EF4-FFF2-40B4-BE49-F238E27FC236}">
                    <a16:creationId xmlns:a16="http://schemas.microsoft.com/office/drawing/2014/main" id="{2A7141A5-9BDF-5848-1D4E-52DF0E84847F}"/>
                  </a:ext>
                </a:extLst>
              </p:cNvPr>
              <p:cNvSpPr/>
              <p:nvPr/>
            </p:nvSpPr>
            <p:spPr>
              <a:xfrm>
                <a:off x="1227719" y="2819786"/>
                <a:ext cx="208944" cy="170127"/>
              </a:xfrm>
              <a:custGeom>
                <a:avLst/>
                <a:gdLst/>
                <a:ahLst/>
                <a:cxnLst/>
                <a:rect l="l" t="t" r="r" b="b"/>
                <a:pathLst>
                  <a:path w="4290" h="3493" extrusionOk="0">
                    <a:moveTo>
                      <a:pt x="2130" y="1"/>
                    </a:moveTo>
                    <a:cubicBezTo>
                      <a:pt x="921" y="1"/>
                      <a:pt x="0" y="1291"/>
                      <a:pt x="565" y="2500"/>
                    </a:cubicBezTo>
                    <a:cubicBezTo>
                      <a:pt x="856" y="3120"/>
                      <a:pt x="1480" y="3493"/>
                      <a:pt x="2135" y="3493"/>
                    </a:cubicBezTo>
                    <a:cubicBezTo>
                      <a:pt x="2386" y="3493"/>
                      <a:pt x="2641" y="3438"/>
                      <a:pt x="2884" y="3322"/>
                    </a:cubicBezTo>
                    <a:cubicBezTo>
                      <a:pt x="4290" y="2664"/>
                      <a:pt x="4198" y="638"/>
                      <a:pt x="2738" y="109"/>
                    </a:cubicBezTo>
                    <a:cubicBezTo>
                      <a:pt x="2531" y="35"/>
                      <a:pt x="2327" y="1"/>
                      <a:pt x="2130" y="1"/>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6" name="Google Shape;1485;p44">
                <a:extLst>
                  <a:ext uri="{FF2B5EF4-FFF2-40B4-BE49-F238E27FC236}">
                    <a16:creationId xmlns:a16="http://schemas.microsoft.com/office/drawing/2014/main" id="{37D58DB8-CE8E-C3A7-2651-819B96F5865B}"/>
                  </a:ext>
                </a:extLst>
              </p:cNvPr>
              <p:cNvSpPr/>
              <p:nvPr/>
            </p:nvSpPr>
            <p:spPr>
              <a:xfrm>
                <a:off x="1292547" y="2872827"/>
                <a:ext cx="79194" cy="64047"/>
              </a:xfrm>
              <a:custGeom>
                <a:avLst/>
                <a:gdLst/>
                <a:ahLst/>
                <a:cxnLst/>
                <a:rect l="l" t="t" r="r" b="b"/>
                <a:pathLst>
                  <a:path w="1626" h="1315" extrusionOk="0">
                    <a:moveTo>
                      <a:pt x="795" y="1"/>
                    </a:moveTo>
                    <a:cubicBezTo>
                      <a:pt x="347" y="1"/>
                      <a:pt x="1" y="482"/>
                      <a:pt x="220" y="937"/>
                    </a:cubicBezTo>
                    <a:cubicBezTo>
                      <a:pt x="338" y="1173"/>
                      <a:pt x="570" y="1315"/>
                      <a:pt x="813" y="1315"/>
                    </a:cubicBezTo>
                    <a:cubicBezTo>
                      <a:pt x="908" y="1315"/>
                      <a:pt x="1004" y="1293"/>
                      <a:pt x="1096" y="1247"/>
                    </a:cubicBezTo>
                    <a:cubicBezTo>
                      <a:pt x="1626" y="991"/>
                      <a:pt x="1589" y="243"/>
                      <a:pt x="1023" y="42"/>
                    </a:cubicBezTo>
                    <a:cubicBezTo>
                      <a:pt x="946" y="14"/>
                      <a:pt x="869" y="1"/>
                      <a:pt x="795" y="1"/>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7" name="Google Shape;1486;p44">
                <a:extLst>
                  <a:ext uri="{FF2B5EF4-FFF2-40B4-BE49-F238E27FC236}">
                    <a16:creationId xmlns:a16="http://schemas.microsoft.com/office/drawing/2014/main" id="{F4EF0432-3CFC-41E6-055B-198D161BE1B2}"/>
                  </a:ext>
                </a:extLst>
              </p:cNvPr>
              <p:cNvSpPr/>
              <p:nvPr/>
            </p:nvSpPr>
            <p:spPr>
              <a:xfrm>
                <a:off x="3473602" y="2855293"/>
                <a:ext cx="441072" cy="834901"/>
              </a:xfrm>
              <a:custGeom>
                <a:avLst/>
                <a:gdLst/>
                <a:ahLst/>
                <a:cxnLst/>
                <a:rect l="l" t="t" r="r" b="b"/>
                <a:pathLst>
                  <a:path w="9056" h="17142" extrusionOk="0">
                    <a:moveTo>
                      <a:pt x="7741" y="0"/>
                    </a:moveTo>
                    <a:lnTo>
                      <a:pt x="7339" y="92"/>
                    </a:lnTo>
                    <a:lnTo>
                      <a:pt x="6792" y="220"/>
                    </a:lnTo>
                    <a:cubicBezTo>
                      <a:pt x="6828" y="384"/>
                      <a:pt x="6865" y="548"/>
                      <a:pt x="6901" y="712"/>
                    </a:cubicBezTo>
                    <a:cubicBezTo>
                      <a:pt x="6974" y="1059"/>
                      <a:pt x="7047" y="1424"/>
                      <a:pt x="7102" y="1771"/>
                    </a:cubicBezTo>
                    <a:cubicBezTo>
                      <a:pt x="7978" y="6901"/>
                      <a:pt x="7376" y="10753"/>
                      <a:pt x="5277" y="13217"/>
                    </a:cubicBezTo>
                    <a:cubicBezTo>
                      <a:pt x="4236" y="14458"/>
                      <a:pt x="2794" y="15371"/>
                      <a:pt x="987" y="15919"/>
                    </a:cubicBezTo>
                    <a:cubicBezTo>
                      <a:pt x="658" y="16339"/>
                      <a:pt x="329" y="16740"/>
                      <a:pt x="1" y="17142"/>
                    </a:cubicBezTo>
                    <a:cubicBezTo>
                      <a:pt x="2593" y="16613"/>
                      <a:pt x="4601" y="15499"/>
                      <a:pt x="6007" y="13838"/>
                    </a:cubicBezTo>
                    <a:cubicBezTo>
                      <a:pt x="8453" y="10954"/>
                      <a:pt x="9055" y="6463"/>
                      <a:pt x="7832" y="457"/>
                    </a:cubicBezTo>
                    <a:cubicBezTo>
                      <a:pt x="7796" y="311"/>
                      <a:pt x="7759" y="165"/>
                      <a:pt x="7741" y="0"/>
                    </a:cubicBez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8" name="Google Shape;1487;p44">
                <a:extLst>
                  <a:ext uri="{FF2B5EF4-FFF2-40B4-BE49-F238E27FC236}">
                    <a16:creationId xmlns:a16="http://schemas.microsoft.com/office/drawing/2014/main" id="{4DBFB1C3-3A3F-1944-982A-A0EE57EFF23B}"/>
                  </a:ext>
                </a:extLst>
              </p:cNvPr>
              <p:cNvSpPr/>
              <p:nvPr/>
            </p:nvSpPr>
            <p:spPr>
              <a:xfrm>
                <a:off x="3442820" y="2276473"/>
                <a:ext cx="504730" cy="380630"/>
              </a:xfrm>
              <a:custGeom>
                <a:avLst/>
                <a:gdLst/>
                <a:ahLst/>
                <a:cxnLst/>
                <a:rect l="l" t="t" r="r" b="b"/>
                <a:pathLst>
                  <a:path w="10363" h="7815" extrusionOk="0">
                    <a:moveTo>
                      <a:pt x="10052" y="0"/>
                    </a:moveTo>
                    <a:cubicBezTo>
                      <a:pt x="9888" y="0"/>
                      <a:pt x="9760" y="128"/>
                      <a:pt x="9760" y="292"/>
                    </a:cubicBezTo>
                    <a:lnTo>
                      <a:pt x="9779" y="4035"/>
                    </a:lnTo>
                    <a:lnTo>
                      <a:pt x="9779" y="4163"/>
                    </a:lnTo>
                    <a:cubicBezTo>
                      <a:pt x="9724" y="5167"/>
                      <a:pt x="9085" y="6043"/>
                      <a:pt x="8136" y="6390"/>
                    </a:cubicBezTo>
                    <a:cubicBezTo>
                      <a:pt x="8081" y="6408"/>
                      <a:pt x="8008" y="6426"/>
                      <a:pt x="7953" y="6444"/>
                    </a:cubicBezTo>
                    <a:lnTo>
                      <a:pt x="5270" y="7156"/>
                    </a:lnTo>
                    <a:cubicBezTo>
                      <a:pt x="5055" y="7216"/>
                      <a:pt x="4838" y="7244"/>
                      <a:pt x="4622" y="7244"/>
                    </a:cubicBezTo>
                    <a:cubicBezTo>
                      <a:pt x="3775" y="7244"/>
                      <a:pt x="2964" y="6803"/>
                      <a:pt x="2513" y="6061"/>
                    </a:cubicBezTo>
                    <a:cubicBezTo>
                      <a:pt x="2495" y="6043"/>
                      <a:pt x="2477" y="6025"/>
                      <a:pt x="2477" y="6006"/>
                    </a:cubicBezTo>
                    <a:lnTo>
                      <a:pt x="596" y="2775"/>
                    </a:lnTo>
                    <a:cubicBezTo>
                      <a:pt x="535" y="2670"/>
                      <a:pt x="441" y="2626"/>
                      <a:pt x="350" y="2626"/>
                    </a:cubicBezTo>
                    <a:cubicBezTo>
                      <a:pt x="172" y="2626"/>
                      <a:pt x="1" y="2795"/>
                      <a:pt x="85" y="3012"/>
                    </a:cubicBezTo>
                    <a:cubicBezTo>
                      <a:pt x="85" y="3031"/>
                      <a:pt x="85" y="3049"/>
                      <a:pt x="103" y="3049"/>
                    </a:cubicBezTo>
                    <a:lnTo>
                      <a:pt x="1965" y="6280"/>
                    </a:lnTo>
                    <a:cubicBezTo>
                      <a:pt x="1984" y="6317"/>
                      <a:pt x="2002" y="6353"/>
                      <a:pt x="2039" y="6371"/>
                    </a:cubicBezTo>
                    <a:cubicBezTo>
                      <a:pt x="2294" y="6791"/>
                      <a:pt x="2641" y="7138"/>
                      <a:pt x="3061" y="7375"/>
                    </a:cubicBezTo>
                    <a:cubicBezTo>
                      <a:pt x="3152" y="7448"/>
                      <a:pt x="3262" y="7485"/>
                      <a:pt x="3371" y="7540"/>
                    </a:cubicBezTo>
                    <a:cubicBezTo>
                      <a:pt x="3462" y="7576"/>
                      <a:pt x="3554" y="7613"/>
                      <a:pt x="3645" y="7649"/>
                    </a:cubicBezTo>
                    <a:cubicBezTo>
                      <a:pt x="3966" y="7760"/>
                      <a:pt x="4293" y="7815"/>
                      <a:pt x="4619" y="7815"/>
                    </a:cubicBezTo>
                    <a:cubicBezTo>
                      <a:pt x="4886" y="7815"/>
                      <a:pt x="5153" y="7778"/>
                      <a:pt x="5416" y="7704"/>
                    </a:cubicBezTo>
                    <a:lnTo>
                      <a:pt x="8099" y="6974"/>
                    </a:lnTo>
                    <a:lnTo>
                      <a:pt x="8172" y="6956"/>
                    </a:lnTo>
                    <a:cubicBezTo>
                      <a:pt x="8720" y="6791"/>
                      <a:pt x="9213" y="6481"/>
                      <a:pt x="9596" y="6043"/>
                    </a:cubicBezTo>
                    <a:cubicBezTo>
                      <a:pt x="9669" y="5970"/>
                      <a:pt x="9724" y="5897"/>
                      <a:pt x="9797" y="5824"/>
                    </a:cubicBezTo>
                    <a:cubicBezTo>
                      <a:pt x="9852" y="5733"/>
                      <a:pt x="9925" y="5623"/>
                      <a:pt x="9979" y="5532"/>
                    </a:cubicBezTo>
                    <a:cubicBezTo>
                      <a:pt x="10199" y="5112"/>
                      <a:pt x="10326" y="4655"/>
                      <a:pt x="10363" y="4181"/>
                    </a:cubicBezTo>
                    <a:lnTo>
                      <a:pt x="10363" y="4035"/>
                    </a:lnTo>
                    <a:lnTo>
                      <a:pt x="10326" y="292"/>
                    </a:lnTo>
                    <a:cubicBezTo>
                      <a:pt x="10326" y="274"/>
                      <a:pt x="10326" y="274"/>
                      <a:pt x="10326" y="256"/>
                    </a:cubicBezTo>
                    <a:cubicBezTo>
                      <a:pt x="10308" y="110"/>
                      <a:pt x="10199" y="0"/>
                      <a:pt x="10052"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99" name="Google Shape;1488;p44">
                <a:extLst>
                  <a:ext uri="{FF2B5EF4-FFF2-40B4-BE49-F238E27FC236}">
                    <a16:creationId xmlns:a16="http://schemas.microsoft.com/office/drawing/2014/main" id="{CF7042C1-63DA-408B-493D-87D490CD3E44}"/>
                  </a:ext>
                </a:extLst>
              </p:cNvPr>
              <p:cNvSpPr/>
              <p:nvPr/>
            </p:nvSpPr>
            <p:spPr>
              <a:xfrm>
                <a:off x="3663897" y="1880738"/>
                <a:ext cx="284583" cy="837677"/>
              </a:xfrm>
              <a:custGeom>
                <a:avLst/>
                <a:gdLst/>
                <a:ahLst/>
                <a:cxnLst/>
                <a:rect l="l" t="t" r="r" b="b"/>
                <a:pathLst>
                  <a:path w="5843" h="17199" extrusionOk="0">
                    <a:moveTo>
                      <a:pt x="2245" y="1"/>
                    </a:moveTo>
                    <a:cubicBezTo>
                      <a:pt x="1934" y="1"/>
                      <a:pt x="1616" y="42"/>
                      <a:pt x="1297" y="130"/>
                    </a:cubicBezTo>
                    <a:lnTo>
                      <a:pt x="256" y="404"/>
                    </a:lnTo>
                    <a:cubicBezTo>
                      <a:pt x="92" y="440"/>
                      <a:pt x="0" y="604"/>
                      <a:pt x="55" y="769"/>
                    </a:cubicBezTo>
                    <a:cubicBezTo>
                      <a:pt x="86" y="893"/>
                      <a:pt x="210" y="977"/>
                      <a:pt x="336" y="977"/>
                    </a:cubicBezTo>
                    <a:cubicBezTo>
                      <a:pt x="358" y="977"/>
                      <a:pt x="380" y="975"/>
                      <a:pt x="402" y="969"/>
                    </a:cubicBezTo>
                    <a:lnTo>
                      <a:pt x="1443" y="677"/>
                    </a:lnTo>
                    <a:cubicBezTo>
                      <a:pt x="1707" y="606"/>
                      <a:pt x="1970" y="573"/>
                      <a:pt x="2228" y="573"/>
                    </a:cubicBezTo>
                    <a:cubicBezTo>
                      <a:pt x="3823" y="573"/>
                      <a:pt x="5203" y="1862"/>
                      <a:pt x="5203" y="3543"/>
                    </a:cubicBezTo>
                    <a:lnTo>
                      <a:pt x="5276" y="16888"/>
                    </a:lnTo>
                    <a:cubicBezTo>
                      <a:pt x="5276" y="17052"/>
                      <a:pt x="5404" y="17180"/>
                      <a:pt x="5568" y="17180"/>
                    </a:cubicBezTo>
                    <a:lnTo>
                      <a:pt x="5568" y="17198"/>
                    </a:lnTo>
                    <a:cubicBezTo>
                      <a:pt x="5714" y="17180"/>
                      <a:pt x="5842" y="17052"/>
                      <a:pt x="5842" y="16906"/>
                    </a:cubicBezTo>
                    <a:lnTo>
                      <a:pt x="5787" y="3543"/>
                    </a:lnTo>
                    <a:cubicBezTo>
                      <a:pt x="5772" y="1536"/>
                      <a:pt x="4140" y="1"/>
                      <a:pt x="2245"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0" name="Google Shape;1489;p44">
                <a:extLst>
                  <a:ext uri="{FF2B5EF4-FFF2-40B4-BE49-F238E27FC236}">
                    <a16:creationId xmlns:a16="http://schemas.microsoft.com/office/drawing/2014/main" id="{A6D48B32-2AF6-EC01-5ABC-5F90C333A556}"/>
                  </a:ext>
                </a:extLst>
              </p:cNvPr>
              <p:cNvSpPr/>
              <p:nvPr/>
            </p:nvSpPr>
            <p:spPr>
              <a:xfrm>
                <a:off x="3271764" y="1951946"/>
                <a:ext cx="410827" cy="838457"/>
              </a:xfrm>
              <a:custGeom>
                <a:avLst/>
                <a:gdLst/>
                <a:ahLst/>
                <a:cxnLst/>
                <a:rect l="l" t="t" r="r" b="b"/>
                <a:pathLst>
                  <a:path w="8435" h="17215" extrusionOk="0">
                    <a:moveTo>
                      <a:pt x="4470" y="0"/>
                    </a:moveTo>
                    <a:cubicBezTo>
                      <a:pt x="4437" y="0"/>
                      <a:pt x="4401" y="6"/>
                      <a:pt x="4364" y="19"/>
                    </a:cubicBezTo>
                    <a:lnTo>
                      <a:pt x="3323" y="292"/>
                    </a:lnTo>
                    <a:cubicBezTo>
                      <a:pt x="1060" y="913"/>
                      <a:pt x="1" y="3487"/>
                      <a:pt x="1169" y="5513"/>
                    </a:cubicBezTo>
                    <a:lnTo>
                      <a:pt x="3597" y="9694"/>
                    </a:lnTo>
                    <a:lnTo>
                      <a:pt x="5551" y="13053"/>
                    </a:lnTo>
                    <a:lnTo>
                      <a:pt x="6226" y="14258"/>
                    </a:lnTo>
                    <a:lnTo>
                      <a:pt x="7869" y="17069"/>
                    </a:lnTo>
                    <a:cubicBezTo>
                      <a:pt x="7905" y="17160"/>
                      <a:pt x="8015" y="17215"/>
                      <a:pt x="8106" y="17215"/>
                    </a:cubicBezTo>
                    <a:cubicBezTo>
                      <a:pt x="8161" y="17215"/>
                      <a:pt x="8216" y="17197"/>
                      <a:pt x="8252" y="17178"/>
                    </a:cubicBezTo>
                    <a:cubicBezTo>
                      <a:pt x="8398" y="17087"/>
                      <a:pt x="8435" y="16923"/>
                      <a:pt x="8362" y="16777"/>
                    </a:cubicBezTo>
                    <a:lnTo>
                      <a:pt x="6883" y="14239"/>
                    </a:lnTo>
                    <a:lnTo>
                      <a:pt x="6737" y="13984"/>
                    </a:lnTo>
                    <a:lnTo>
                      <a:pt x="6025" y="12761"/>
                    </a:lnTo>
                    <a:lnTo>
                      <a:pt x="1680" y="5221"/>
                    </a:lnTo>
                    <a:cubicBezTo>
                      <a:pt x="695" y="3524"/>
                      <a:pt x="1571" y="1369"/>
                      <a:pt x="3469" y="858"/>
                    </a:cubicBezTo>
                    <a:lnTo>
                      <a:pt x="4510" y="566"/>
                    </a:lnTo>
                    <a:cubicBezTo>
                      <a:pt x="4872" y="484"/>
                      <a:pt x="4774" y="0"/>
                      <a:pt x="4470"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1" name="Google Shape;1490;p44">
                <a:extLst>
                  <a:ext uri="{FF2B5EF4-FFF2-40B4-BE49-F238E27FC236}">
                    <a16:creationId xmlns:a16="http://schemas.microsoft.com/office/drawing/2014/main" id="{24E66773-AC90-C680-3809-D7B2772740AA}"/>
                  </a:ext>
                </a:extLst>
              </p:cNvPr>
              <p:cNvSpPr/>
              <p:nvPr/>
            </p:nvSpPr>
            <p:spPr>
              <a:xfrm>
                <a:off x="3566972" y="2545864"/>
                <a:ext cx="391247" cy="351309"/>
              </a:xfrm>
              <a:custGeom>
                <a:avLst/>
                <a:gdLst/>
                <a:ahLst/>
                <a:cxnLst/>
                <a:rect l="l" t="t" r="r" b="b"/>
                <a:pathLst>
                  <a:path w="8033" h="7213" extrusionOk="0">
                    <a:moveTo>
                      <a:pt x="7047" y="1"/>
                    </a:moveTo>
                    <a:lnTo>
                      <a:pt x="7047" y="530"/>
                    </a:lnTo>
                    <a:lnTo>
                      <a:pt x="7065" y="4601"/>
                    </a:lnTo>
                    <a:cubicBezTo>
                      <a:pt x="7065" y="5130"/>
                      <a:pt x="6719" y="5587"/>
                      <a:pt x="6207" y="5733"/>
                    </a:cubicBezTo>
                    <a:lnTo>
                      <a:pt x="5477" y="5934"/>
                    </a:lnTo>
                    <a:lnTo>
                      <a:pt x="4455" y="6207"/>
                    </a:lnTo>
                    <a:cubicBezTo>
                      <a:pt x="4349" y="6238"/>
                      <a:pt x="4242" y="6252"/>
                      <a:pt x="4137" y="6252"/>
                    </a:cubicBezTo>
                    <a:cubicBezTo>
                      <a:pt x="3736" y="6252"/>
                      <a:pt x="3361" y="6040"/>
                      <a:pt x="3159" y="5678"/>
                    </a:cubicBezTo>
                    <a:lnTo>
                      <a:pt x="1096" y="2137"/>
                    </a:lnTo>
                    <a:lnTo>
                      <a:pt x="840" y="1680"/>
                    </a:lnTo>
                    <a:lnTo>
                      <a:pt x="676" y="1771"/>
                    </a:lnTo>
                    <a:lnTo>
                      <a:pt x="512" y="1863"/>
                    </a:lnTo>
                    <a:lnTo>
                      <a:pt x="165" y="2064"/>
                    </a:lnTo>
                    <a:lnTo>
                      <a:pt x="1" y="2155"/>
                    </a:lnTo>
                    <a:lnTo>
                      <a:pt x="2319" y="6153"/>
                    </a:lnTo>
                    <a:cubicBezTo>
                      <a:pt x="2700" y="6812"/>
                      <a:pt x="3411" y="7213"/>
                      <a:pt x="4149" y="7213"/>
                    </a:cubicBezTo>
                    <a:cubicBezTo>
                      <a:pt x="4330" y="7213"/>
                      <a:pt x="4512" y="7189"/>
                      <a:pt x="4692" y="7138"/>
                    </a:cubicBezTo>
                    <a:lnTo>
                      <a:pt x="4984" y="7065"/>
                    </a:lnTo>
                    <a:lnTo>
                      <a:pt x="5349" y="6956"/>
                    </a:lnTo>
                    <a:lnTo>
                      <a:pt x="5897" y="6810"/>
                    </a:lnTo>
                    <a:lnTo>
                      <a:pt x="6463" y="6664"/>
                    </a:lnTo>
                    <a:cubicBezTo>
                      <a:pt x="7394" y="6408"/>
                      <a:pt x="8033" y="5568"/>
                      <a:pt x="8033" y="4601"/>
                    </a:cubicBezTo>
                    <a:lnTo>
                      <a:pt x="8015" y="1"/>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2" name="Google Shape;1491;p44">
                <a:extLst>
                  <a:ext uri="{FF2B5EF4-FFF2-40B4-BE49-F238E27FC236}">
                    <a16:creationId xmlns:a16="http://schemas.microsoft.com/office/drawing/2014/main" id="{71D12FB4-9D86-82E2-A9D3-B4348A5DE9F9}"/>
                  </a:ext>
                </a:extLst>
              </p:cNvPr>
              <p:cNvSpPr/>
              <p:nvPr/>
            </p:nvSpPr>
            <p:spPr>
              <a:xfrm>
                <a:off x="2063465" y="1316189"/>
                <a:ext cx="620648" cy="413505"/>
              </a:xfrm>
              <a:custGeom>
                <a:avLst/>
                <a:gdLst/>
                <a:ahLst/>
                <a:cxnLst/>
                <a:rect l="l" t="t" r="r" b="b"/>
                <a:pathLst>
                  <a:path w="12743" h="8490" extrusionOk="0">
                    <a:moveTo>
                      <a:pt x="7467" y="1"/>
                    </a:moveTo>
                    <a:cubicBezTo>
                      <a:pt x="3724" y="1"/>
                      <a:pt x="2830" y="2940"/>
                      <a:pt x="0" y="3214"/>
                    </a:cubicBezTo>
                    <a:lnTo>
                      <a:pt x="1935" y="8490"/>
                    </a:lnTo>
                    <a:lnTo>
                      <a:pt x="11373" y="8490"/>
                    </a:lnTo>
                    <a:lnTo>
                      <a:pt x="12742" y="3177"/>
                    </a:lnTo>
                    <a:cubicBezTo>
                      <a:pt x="10406" y="2392"/>
                      <a:pt x="10132" y="1"/>
                      <a:pt x="7467"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3" name="Google Shape;1492;p44">
                <a:extLst>
                  <a:ext uri="{FF2B5EF4-FFF2-40B4-BE49-F238E27FC236}">
                    <a16:creationId xmlns:a16="http://schemas.microsoft.com/office/drawing/2014/main" id="{C12600C2-2657-54A4-874E-FCBA8A2B5FBA}"/>
                  </a:ext>
                </a:extLst>
              </p:cNvPr>
              <p:cNvSpPr/>
              <p:nvPr/>
            </p:nvSpPr>
            <p:spPr>
              <a:xfrm>
                <a:off x="2427105" y="1446915"/>
                <a:ext cx="48949" cy="132526"/>
              </a:xfrm>
              <a:custGeom>
                <a:avLst/>
                <a:gdLst/>
                <a:ahLst/>
                <a:cxnLst/>
                <a:rect l="l" t="t" r="r" b="b"/>
                <a:pathLst>
                  <a:path w="1005" h="2721" extrusionOk="0">
                    <a:moveTo>
                      <a:pt x="329" y="0"/>
                    </a:moveTo>
                    <a:lnTo>
                      <a:pt x="1" y="2611"/>
                    </a:lnTo>
                    <a:lnTo>
                      <a:pt x="859" y="2720"/>
                    </a:lnTo>
                    <a:lnTo>
                      <a:pt x="1005" y="73"/>
                    </a:lnTo>
                    <a:lnTo>
                      <a:pt x="329" y="0"/>
                    </a:lnTo>
                    <a:close/>
                  </a:path>
                </a:pathLst>
              </a:custGeom>
              <a:solidFill>
                <a:srgbClr val="FFB1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4" name="Google Shape;1493;p44">
                <a:extLst>
                  <a:ext uri="{FF2B5EF4-FFF2-40B4-BE49-F238E27FC236}">
                    <a16:creationId xmlns:a16="http://schemas.microsoft.com/office/drawing/2014/main" id="{10D1EBA9-F484-5FF0-2CCC-5461BFDE32B1}"/>
                  </a:ext>
                </a:extLst>
              </p:cNvPr>
              <p:cNvSpPr/>
              <p:nvPr/>
            </p:nvSpPr>
            <p:spPr>
              <a:xfrm>
                <a:off x="2389747" y="1484272"/>
                <a:ext cx="132526" cy="48949"/>
              </a:xfrm>
              <a:custGeom>
                <a:avLst/>
                <a:gdLst/>
                <a:ahLst/>
                <a:cxnLst/>
                <a:rect l="l" t="t" r="r" b="b"/>
                <a:pathLst>
                  <a:path w="2721" h="1005" extrusionOk="0">
                    <a:moveTo>
                      <a:pt x="92" y="0"/>
                    </a:moveTo>
                    <a:lnTo>
                      <a:pt x="1" y="858"/>
                    </a:lnTo>
                    <a:lnTo>
                      <a:pt x="2630" y="1004"/>
                    </a:lnTo>
                    <a:lnTo>
                      <a:pt x="2721" y="329"/>
                    </a:lnTo>
                    <a:lnTo>
                      <a:pt x="92" y="0"/>
                    </a:lnTo>
                    <a:close/>
                  </a:path>
                </a:pathLst>
              </a:custGeom>
              <a:solidFill>
                <a:srgbClr val="FFB17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5" name="Google Shape;1494;p44">
                <a:extLst>
                  <a:ext uri="{FF2B5EF4-FFF2-40B4-BE49-F238E27FC236}">
                    <a16:creationId xmlns:a16="http://schemas.microsoft.com/office/drawing/2014/main" id="{9FAA9D21-1E05-4A31-5E1A-9DB853EF19DA}"/>
                  </a:ext>
                </a:extLst>
              </p:cNvPr>
              <p:cNvSpPr/>
              <p:nvPr/>
            </p:nvSpPr>
            <p:spPr>
              <a:xfrm>
                <a:off x="2888594" y="3424323"/>
                <a:ext cx="330756" cy="286337"/>
              </a:xfrm>
              <a:custGeom>
                <a:avLst/>
                <a:gdLst/>
                <a:ahLst/>
                <a:cxnLst/>
                <a:rect l="l" t="t" r="r" b="b"/>
                <a:pathLst>
                  <a:path w="6791" h="5879" extrusionOk="0">
                    <a:moveTo>
                      <a:pt x="6681" y="1"/>
                    </a:moveTo>
                    <a:lnTo>
                      <a:pt x="6681" y="1"/>
                    </a:lnTo>
                    <a:cubicBezTo>
                      <a:pt x="3633" y="202"/>
                      <a:pt x="0" y="2830"/>
                      <a:pt x="0" y="2830"/>
                    </a:cubicBezTo>
                    <a:lnTo>
                      <a:pt x="1077" y="5879"/>
                    </a:lnTo>
                    <a:cubicBezTo>
                      <a:pt x="6791" y="2465"/>
                      <a:pt x="6681" y="1"/>
                      <a:pt x="6681" y="1"/>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6" name="Google Shape;1495;p44">
                <a:extLst>
                  <a:ext uri="{FF2B5EF4-FFF2-40B4-BE49-F238E27FC236}">
                    <a16:creationId xmlns:a16="http://schemas.microsoft.com/office/drawing/2014/main" id="{D7D38215-572C-66EC-CAC4-CD646398105C}"/>
                  </a:ext>
                </a:extLst>
              </p:cNvPr>
              <p:cNvSpPr/>
              <p:nvPr/>
            </p:nvSpPr>
            <p:spPr>
              <a:xfrm>
                <a:off x="1342373" y="3439470"/>
                <a:ext cx="409950" cy="329002"/>
              </a:xfrm>
              <a:custGeom>
                <a:avLst/>
                <a:gdLst/>
                <a:ahLst/>
                <a:cxnLst/>
                <a:rect l="l" t="t" r="r" b="b"/>
                <a:pathLst>
                  <a:path w="8417" h="6755" extrusionOk="0">
                    <a:moveTo>
                      <a:pt x="512" y="0"/>
                    </a:moveTo>
                    <a:cubicBezTo>
                      <a:pt x="512" y="0"/>
                      <a:pt x="0" y="3688"/>
                      <a:pt x="8270" y="6754"/>
                    </a:cubicBezTo>
                    <a:lnTo>
                      <a:pt x="8416" y="3268"/>
                    </a:lnTo>
                    <a:cubicBezTo>
                      <a:pt x="8416" y="3268"/>
                      <a:pt x="5094" y="73"/>
                      <a:pt x="512" y="0"/>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7" name="Google Shape;1496;p44">
                <a:extLst>
                  <a:ext uri="{FF2B5EF4-FFF2-40B4-BE49-F238E27FC236}">
                    <a16:creationId xmlns:a16="http://schemas.microsoft.com/office/drawing/2014/main" id="{6D9FFBE6-91E7-BB0C-F301-77FBC9236B2D}"/>
                  </a:ext>
                </a:extLst>
              </p:cNvPr>
              <p:cNvSpPr/>
              <p:nvPr/>
            </p:nvSpPr>
            <p:spPr>
              <a:xfrm>
                <a:off x="1368138" y="2631246"/>
                <a:ext cx="1845871" cy="1626065"/>
              </a:xfrm>
              <a:custGeom>
                <a:avLst/>
                <a:gdLst/>
                <a:ahLst/>
                <a:cxnLst/>
                <a:rect l="l" t="t" r="r" b="b"/>
                <a:pathLst>
                  <a:path w="37899" h="33386" extrusionOk="0">
                    <a:moveTo>
                      <a:pt x="16303" y="0"/>
                    </a:moveTo>
                    <a:cubicBezTo>
                      <a:pt x="16303" y="0"/>
                      <a:pt x="15591" y="146"/>
                      <a:pt x="14514" y="402"/>
                    </a:cubicBezTo>
                    <a:cubicBezTo>
                      <a:pt x="14002" y="530"/>
                      <a:pt x="13418" y="694"/>
                      <a:pt x="12779" y="858"/>
                    </a:cubicBezTo>
                    <a:cubicBezTo>
                      <a:pt x="10753" y="1424"/>
                      <a:pt x="8307" y="2209"/>
                      <a:pt x="6755" y="3140"/>
                    </a:cubicBezTo>
                    <a:cubicBezTo>
                      <a:pt x="4638" y="4418"/>
                      <a:pt x="2191" y="10460"/>
                      <a:pt x="895" y="14002"/>
                    </a:cubicBezTo>
                    <a:cubicBezTo>
                      <a:pt x="859" y="14111"/>
                      <a:pt x="841" y="14203"/>
                      <a:pt x="804" y="14294"/>
                    </a:cubicBezTo>
                    <a:cubicBezTo>
                      <a:pt x="311" y="15681"/>
                      <a:pt x="1" y="16612"/>
                      <a:pt x="1" y="16612"/>
                    </a:cubicBezTo>
                    <a:cubicBezTo>
                      <a:pt x="1" y="16612"/>
                      <a:pt x="512" y="16722"/>
                      <a:pt x="1297" y="16941"/>
                    </a:cubicBezTo>
                    <a:lnTo>
                      <a:pt x="1480" y="16996"/>
                    </a:lnTo>
                    <a:cubicBezTo>
                      <a:pt x="2593" y="17306"/>
                      <a:pt x="3707" y="17671"/>
                      <a:pt x="4784" y="18109"/>
                    </a:cubicBezTo>
                    <a:lnTo>
                      <a:pt x="4911" y="18182"/>
                    </a:lnTo>
                    <a:cubicBezTo>
                      <a:pt x="5806" y="18547"/>
                      <a:pt x="6646" y="18985"/>
                      <a:pt x="7431" y="19515"/>
                    </a:cubicBezTo>
                    <a:cubicBezTo>
                      <a:pt x="7577" y="19624"/>
                      <a:pt x="7686" y="19697"/>
                      <a:pt x="7759" y="19752"/>
                    </a:cubicBezTo>
                    <a:lnTo>
                      <a:pt x="7851" y="19825"/>
                    </a:lnTo>
                    <a:lnTo>
                      <a:pt x="7887" y="19843"/>
                    </a:lnTo>
                    <a:cubicBezTo>
                      <a:pt x="7997" y="19935"/>
                      <a:pt x="8106" y="20026"/>
                      <a:pt x="8197" y="20117"/>
                    </a:cubicBezTo>
                    <a:cubicBezTo>
                      <a:pt x="8270" y="20172"/>
                      <a:pt x="8307" y="20227"/>
                      <a:pt x="8380" y="20282"/>
                    </a:cubicBezTo>
                    <a:lnTo>
                      <a:pt x="7285" y="27219"/>
                    </a:lnTo>
                    <a:lnTo>
                      <a:pt x="6646" y="31216"/>
                    </a:lnTo>
                    <a:cubicBezTo>
                      <a:pt x="10405" y="32658"/>
                      <a:pt x="14375" y="33385"/>
                      <a:pt x="18354" y="33385"/>
                    </a:cubicBezTo>
                    <a:cubicBezTo>
                      <a:pt x="20674" y="33385"/>
                      <a:pt x="22998" y="33138"/>
                      <a:pt x="25284" y="32640"/>
                    </a:cubicBezTo>
                    <a:lnTo>
                      <a:pt x="25540" y="32567"/>
                    </a:lnTo>
                    <a:cubicBezTo>
                      <a:pt x="28570" y="31892"/>
                      <a:pt x="31491" y="30778"/>
                      <a:pt x="34193" y="29263"/>
                    </a:cubicBezTo>
                    <a:cubicBezTo>
                      <a:pt x="34047" y="28697"/>
                      <a:pt x="33901" y="28131"/>
                      <a:pt x="33754" y="27547"/>
                    </a:cubicBezTo>
                    <a:cubicBezTo>
                      <a:pt x="33280" y="25649"/>
                      <a:pt x="32750" y="23695"/>
                      <a:pt x="32294" y="22125"/>
                    </a:cubicBezTo>
                    <a:cubicBezTo>
                      <a:pt x="32039" y="21194"/>
                      <a:pt x="31728" y="20282"/>
                      <a:pt x="31363" y="19387"/>
                    </a:cubicBezTo>
                    <a:cubicBezTo>
                      <a:pt x="31363" y="19351"/>
                      <a:pt x="31345" y="19314"/>
                      <a:pt x="31327" y="19296"/>
                    </a:cubicBezTo>
                    <a:cubicBezTo>
                      <a:pt x="31308" y="19241"/>
                      <a:pt x="31272" y="19205"/>
                      <a:pt x="31254" y="19150"/>
                    </a:cubicBezTo>
                    <a:cubicBezTo>
                      <a:pt x="31235" y="19132"/>
                      <a:pt x="31235" y="19132"/>
                      <a:pt x="31217" y="19113"/>
                    </a:cubicBezTo>
                    <a:lnTo>
                      <a:pt x="31308" y="19058"/>
                    </a:lnTo>
                    <a:cubicBezTo>
                      <a:pt x="31345" y="19040"/>
                      <a:pt x="31436" y="19004"/>
                      <a:pt x="31473" y="18967"/>
                    </a:cubicBezTo>
                    <a:cubicBezTo>
                      <a:pt x="31509" y="18949"/>
                      <a:pt x="31546" y="18931"/>
                      <a:pt x="31582" y="18912"/>
                    </a:cubicBezTo>
                    <a:cubicBezTo>
                      <a:pt x="32896" y="18219"/>
                      <a:pt x="34229" y="17598"/>
                      <a:pt x="35616" y="17050"/>
                    </a:cubicBezTo>
                    <a:lnTo>
                      <a:pt x="35653" y="17032"/>
                    </a:lnTo>
                    <a:cubicBezTo>
                      <a:pt x="35909" y="16941"/>
                      <a:pt x="36164" y="16850"/>
                      <a:pt x="36420" y="16758"/>
                    </a:cubicBezTo>
                    <a:lnTo>
                      <a:pt x="36493" y="16722"/>
                    </a:lnTo>
                    <a:lnTo>
                      <a:pt x="36621" y="16685"/>
                    </a:lnTo>
                    <a:cubicBezTo>
                      <a:pt x="37040" y="16539"/>
                      <a:pt x="37479" y="16411"/>
                      <a:pt x="37898" y="16284"/>
                    </a:cubicBezTo>
                    <a:cubicBezTo>
                      <a:pt x="37898" y="16284"/>
                      <a:pt x="37570" y="15426"/>
                      <a:pt x="37077" y="14148"/>
                    </a:cubicBezTo>
                    <a:lnTo>
                      <a:pt x="36967" y="13892"/>
                    </a:lnTo>
                    <a:cubicBezTo>
                      <a:pt x="35397" y="10095"/>
                      <a:pt x="32239" y="3067"/>
                      <a:pt x="30396" y="2538"/>
                    </a:cubicBezTo>
                    <a:cubicBezTo>
                      <a:pt x="29465" y="2264"/>
                      <a:pt x="28497" y="2026"/>
                      <a:pt x="27603" y="1807"/>
                    </a:cubicBezTo>
                    <a:cubicBezTo>
                      <a:pt x="27128" y="1680"/>
                      <a:pt x="26672" y="1588"/>
                      <a:pt x="26233" y="1479"/>
                    </a:cubicBezTo>
                    <a:lnTo>
                      <a:pt x="25229" y="1260"/>
                    </a:lnTo>
                    <a:cubicBezTo>
                      <a:pt x="23933" y="986"/>
                      <a:pt x="23057" y="822"/>
                      <a:pt x="23057" y="822"/>
                    </a:cubicBezTo>
                    <a:lnTo>
                      <a:pt x="21158" y="584"/>
                    </a:lnTo>
                    <a:lnTo>
                      <a:pt x="1630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8" name="Google Shape;1497;p44">
                <a:extLst>
                  <a:ext uri="{FF2B5EF4-FFF2-40B4-BE49-F238E27FC236}">
                    <a16:creationId xmlns:a16="http://schemas.microsoft.com/office/drawing/2014/main" id="{C8D7E026-1464-47D8-BB71-8E61067F32B7}"/>
                  </a:ext>
                </a:extLst>
              </p:cNvPr>
              <p:cNvSpPr/>
              <p:nvPr/>
            </p:nvSpPr>
            <p:spPr>
              <a:xfrm>
                <a:off x="2740090" y="2961033"/>
                <a:ext cx="162772" cy="595419"/>
              </a:xfrm>
              <a:custGeom>
                <a:avLst/>
                <a:gdLst/>
                <a:ahLst/>
                <a:cxnLst/>
                <a:rect l="l" t="t" r="r" b="b"/>
                <a:pathLst>
                  <a:path w="3342" h="12225" extrusionOk="0">
                    <a:moveTo>
                      <a:pt x="379" y="0"/>
                    </a:moveTo>
                    <a:cubicBezTo>
                      <a:pt x="367" y="0"/>
                      <a:pt x="354" y="6"/>
                      <a:pt x="347" y="20"/>
                    </a:cubicBezTo>
                    <a:cubicBezTo>
                      <a:pt x="92" y="367"/>
                      <a:pt x="92" y="988"/>
                      <a:pt x="55" y="1444"/>
                    </a:cubicBezTo>
                    <a:cubicBezTo>
                      <a:pt x="0" y="1992"/>
                      <a:pt x="0" y="2539"/>
                      <a:pt x="37" y="3087"/>
                    </a:cubicBezTo>
                    <a:cubicBezTo>
                      <a:pt x="146" y="4054"/>
                      <a:pt x="457" y="4985"/>
                      <a:pt x="968" y="5825"/>
                    </a:cubicBezTo>
                    <a:cubicBezTo>
                      <a:pt x="1461" y="6647"/>
                      <a:pt x="2063" y="7377"/>
                      <a:pt x="2465" y="8253"/>
                    </a:cubicBezTo>
                    <a:cubicBezTo>
                      <a:pt x="3031" y="9476"/>
                      <a:pt x="2921" y="10718"/>
                      <a:pt x="2720" y="12014"/>
                    </a:cubicBezTo>
                    <a:cubicBezTo>
                      <a:pt x="2710" y="12149"/>
                      <a:pt x="2800" y="12225"/>
                      <a:pt x="2886" y="12225"/>
                    </a:cubicBezTo>
                    <a:cubicBezTo>
                      <a:pt x="2952" y="12225"/>
                      <a:pt x="3015" y="12181"/>
                      <a:pt x="3031" y="12087"/>
                    </a:cubicBezTo>
                    <a:cubicBezTo>
                      <a:pt x="3195" y="11010"/>
                      <a:pt x="3341" y="9878"/>
                      <a:pt x="3013" y="8801"/>
                    </a:cubicBezTo>
                    <a:cubicBezTo>
                      <a:pt x="2720" y="7906"/>
                      <a:pt x="2191" y="7140"/>
                      <a:pt x="1698" y="6391"/>
                    </a:cubicBezTo>
                    <a:cubicBezTo>
                      <a:pt x="1114" y="5515"/>
                      <a:pt x="585" y="4639"/>
                      <a:pt x="384" y="3562"/>
                    </a:cubicBezTo>
                    <a:cubicBezTo>
                      <a:pt x="256" y="2886"/>
                      <a:pt x="238" y="2192"/>
                      <a:pt x="311" y="1499"/>
                    </a:cubicBezTo>
                    <a:cubicBezTo>
                      <a:pt x="347" y="1042"/>
                      <a:pt x="530" y="476"/>
                      <a:pt x="420" y="38"/>
                    </a:cubicBezTo>
                    <a:cubicBezTo>
                      <a:pt x="420" y="16"/>
                      <a:pt x="399" y="0"/>
                      <a:pt x="379"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09" name="Google Shape;1498;p44">
                <a:extLst>
                  <a:ext uri="{FF2B5EF4-FFF2-40B4-BE49-F238E27FC236}">
                    <a16:creationId xmlns:a16="http://schemas.microsoft.com/office/drawing/2014/main" id="{59022E9B-BB8C-CD89-7089-440AAD95D155}"/>
                  </a:ext>
                </a:extLst>
              </p:cNvPr>
              <p:cNvSpPr/>
              <p:nvPr/>
            </p:nvSpPr>
            <p:spPr>
              <a:xfrm>
                <a:off x="2871011" y="3293645"/>
                <a:ext cx="292327" cy="98822"/>
              </a:xfrm>
              <a:custGeom>
                <a:avLst/>
                <a:gdLst/>
                <a:ahLst/>
                <a:cxnLst/>
                <a:rect l="l" t="t" r="r" b="b"/>
                <a:pathLst>
                  <a:path w="6002" h="2029" extrusionOk="0">
                    <a:moveTo>
                      <a:pt x="5874" y="0"/>
                    </a:moveTo>
                    <a:cubicBezTo>
                      <a:pt x="4852" y="110"/>
                      <a:pt x="3866" y="311"/>
                      <a:pt x="2898" y="621"/>
                    </a:cubicBezTo>
                    <a:cubicBezTo>
                      <a:pt x="1894" y="895"/>
                      <a:pt x="945" y="1315"/>
                      <a:pt x="69" y="1862"/>
                    </a:cubicBezTo>
                    <a:cubicBezTo>
                      <a:pt x="1" y="1913"/>
                      <a:pt x="44" y="2028"/>
                      <a:pt x="110" y="2028"/>
                    </a:cubicBezTo>
                    <a:cubicBezTo>
                      <a:pt x="114" y="2028"/>
                      <a:pt x="119" y="2028"/>
                      <a:pt x="124" y="2027"/>
                    </a:cubicBezTo>
                    <a:cubicBezTo>
                      <a:pt x="1036" y="1643"/>
                      <a:pt x="1949" y="1187"/>
                      <a:pt x="2880" y="895"/>
                    </a:cubicBezTo>
                    <a:cubicBezTo>
                      <a:pt x="3848" y="603"/>
                      <a:pt x="4852" y="384"/>
                      <a:pt x="5874" y="274"/>
                    </a:cubicBezTo>
                    <a:cubicBezTo>
                      <a:pt x="6002" y="274"/>
                      <a:pt x="6002" y="0"/>
                      <a:pt x="5874"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0" name="Google Shape;1499;p44">
                <a:extLst>
                  <a:ext uri="{FF2B5EF4-FFF2-40B4-BE49-F238E27FC236}">
                    <a16:creationId xmlns:a16="http://schemas.microsoft.com/office/drawing/2014/main" id="{4CA821A0-FF0E-49ED-408F-FCABD69E132E}"/>
                  </a:ext>
                </a:extLst>
              </p:cNvPr>
              <p:cNvSpPr/>
              <p:nvPr/>
            </p:nvSpPr>
            <p:spPr>
              <a:xfrm>
                <a:off x="2502696" y="3313176"/>
                <a:ext cx="112070" cy="907861"/>
              </a:xfrm>
              <a:custGeom>
                <a:avLst/>
                <a:gdLst/>
                <a:ahLst/>
                <a:cxnLst/>
                <a:rect l="l" t="t" r="r" b="b"/>
                <a:pathLst>
                  <a:path w="2301" h="18640" extrusionOk="0">
                    <a:moveTo>
                      <a:pt x="92" y="1"/>
                    </a:moveTo>
                    <a:cubicBezTo>
                      <a:pt x="37" y="19"/>
                      <a:pt x="0" y="74"/>
                      <a:pt x="19" y="129"/>
                    </a:cubicBezTo>
                    <a:cubicBezTo>
                      <a:pt x="329" y="1699"/>
                      <a:pt x="658" y="3250"/>
                      <a:pt x="931" y="4820"/>
                    </a:cubicBezTo>
                    <a:cubicBezTo>
                      <a:pt x="1223" y="6463"/>
                      <a:pt x="1461" y="8106"/>
                      <a:pt x="1643" y="9786"/>
                    </a:cubicBezTo>
                    <a:cubicBezTo>
                      <a:pt x="1662" y="9859"/>
                      <a:pt x="1662" y="9913"/>
                      <a:pt x="1662" y="9986"/>
                    </a:cubicBezTo>
                    <a:cubicBezTo>
                      <a:pt x="1698" y="10351"/>
                      <a:pt x="1735" y="10698"/>
                      <a:pt x="1771" y="11063"/>
                    </a:cubicBezTo>
                    <a:lnTo>
                      <a:pt x="1771" y="11191"/>
                    </a:lnTo>
                    <a:cubicBezTo>
                      <a:pt x="1972" y="13656"/>
                      <a:pt x="2045" y="16157"/>
                      <a:pt x="1990" y="18639"/>
                    </a:cubicBezTo>
                    <a:lnTo>
                      <a:pt x="2246" y="18566"/>
                    </a:lnTo>
                    <a:cubicBezTo>
                      <a:pt x="2300" y="16102"/>
                      <a:pt x="2227" y="13619"/>
                      <a:pt x="2027" y="11155"/>
                    </a:cubicBezTo>
                    <a:cubicBezTo>
                      <a:pt x="1990" y="10735"/>
                      <a:pt x="1954" y="10333"/>
                      <a:pt x="1917" y="9932"/>
                    </a:cubicBezTo>
                    <a:cubicBezTo>
                      <a:pt x="1917" y="9895"/>
                      <a:pt x="1899" y="9859"/>
                      <a:pt x="1899" y="9822"/>
                    </a:cubicBezTo>
                    <a:cubicBezTo>
                      <a:pt x="1735" y="8197"/>
                      <a:pt x="1515" y="6591"/>
                      <a:pt x="1242" y="4966"/>
                    </a:cubicBezTo>
                    <a:cubicBezTo>
                      <a:pt x="1223" y="4930"/>
                      <a:pt x="1223" y="4875"/>
                      <a:pt x="1223" y="4838"/>
                    </a:cubicBezTo>
                    <a:cubicBezTo>
                      <a:pt x="950" y="3232"/>
                      <a:pt x="639" y="1626"/>
                      <a:pt x="201" y="74"/>
                    </a:cubicBezTo>
                    <a:cubicBezTo>
                      <a:pt x="201" y="37"/>
                      <a:pt x="183" y="19"/>
                      <a:pt x="146"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1" name="Google Shape;1500;p44">
                <a:extLst>
                  <a:ext uri="{FF2B5EF4-FFF2-40B4-BE49-F238E27FC236}">
                    <a16:creationId xmlns:a16="http://schemas.microsoft.com/office/drawing/2014/main" id="{C7674FAA-90B9-CCA7-12D0-81D1A0B9041C}"/>
                  </a:ext>
                </a:extLst>
              </p:cNvPr>
              <p:cNvSpPr/>
              <p:nvPr/>
            </p:nvSpPr>
            <p:spPr>
              <a:xfrm>
                <a:off x="2643165" y="3163795"/>
                <a:ext cx="244548" cy="296126"/>
              </a:xfrm>
              <a:custGeom>
                <a:avLst/>
                <a:gdLst/>
                <a:ahLst/>
                <a:cxnLst/>
                <a:rect l="l" t="t" r="r" b="b"/>
                <a:pathLst>
                  <a:path w="5021" h="6080" fill="none" extrusionOk="0">
                    <a:moveTo>
                      <a:pt x="1" y="5295"/>
                    </a:moveTo>
                    <a:cubicBezTo>
                      <a:pt x="1" y="5295"/>
                      <a:pt x="1461" y="6080"/>
                      <a:pt x="2118" y="5496"/>
                    </a:cubicBezTo>
                    <a:cubicBezTo>
                      <a:pt x="2794" y="4912"/>
                      <a:pt x="5021" y="1"/>
                      <a:pt x="5021" y="1"/>
                    </a:cubicBezTo>
                  </a:path>
                </a:pathLst>
              </a:custGeom>
              <a:noFill/>
              <a:ln w="5925" cap="flat" cmpd="sng">
                <a:solidFill>
                  <a:srgbClr val="E6EEFF"/>
                </a:solidFill>
                <a:prstDash val="solid"/>
                <a:miter lim="1825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2" name="Google Shape;1501;p44">
                <a:extLst>
                  <a:ext uri="{FF2B5EF4-FFF2-40B4-BE49-F238E27FC236}">
                    <a16:creationId xmlns:a16="http://schemas.microsoft.com/office/drawing/2014/main" id="{C0859C48-16AA-BCB7-EA56-572DE0744DAC}"/>
                  </a:ext>
                </a:extLst>
              </p:cNvPr>
              <p:cNvSpPr/>
              <p:nvPr/>
            </p:nvSpPr>
            <p:spPr>
              <a:xfrm>
                <a:off x="2652078" y="3163795"/>
                <a:ext cx="244548" cy="297052"/>
              </a:xfrm>
              <a:custGeom>
                <a:avLst/>
                <a:gdLst/>
                <a:ahLst/>
                <a:cxnLst/>
                <a:rect l="l" t="t" r="r" b="b"/>
                <a:pathLst>
                  <a:path w="5021" h="6099" fill="none" extrusionOk="0">
                    <a:moveTo>
                      <a:pt x="5020" y="5295"/>
                    </a:moveTo>
                    <a:cubicBezTo>
                      <a:pt x="5020" y="5295"/>
                      <a:pt x="3560" y="6098"/>
                      <a:pt x="2903" y="5514"/>
                    </a:cubicBezTo>
                    <a:cubicBezTo>
                      <a:pt x="2227" y="4930"/>
                      <a:pt x="0" y="1"/>
                      <a:pt x="0" y="1"/>
                    </a:cubicBezTo>
                  </a:path>
                </a:pathLst>
              </a:custGeom>
              <a:noFill/>
              <a:ln w="5925" cap="flat" cmpd="sng">
                <a:solidFill>
                  <a:srgbClr val="E6EEFF"/>
                </a:solidFill>
                <a:prstDash val="solid"/>
                <a:miter lim="1825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3" name="Google Shape;1502;p44">
                <a:extLst>
                  <a:ext uri="{FF2B5EF4-FFF2-40B4-BE49-F238E27FC236}">
                    <a16:creationId xmlns:a16="http://schemas.microsoft.com/office/drawing/2014/main" id="{41237F49-DACA-9B63-4B8E-5BC03BA474B8}"/>
                  </a:ext>
                </a:extLst>
              </p:cNvPr>
              <p:cNvSpPr/>
              <p:nvPr/>
            </p:nvSpPr>
            <p:spPr>
              <a:xfrm>
                <a:off x="2554276" y="2881058"/>
                <a:ext cx="418814" cy="282781"/>
              </a:xfrm>
              <a:custGeom>
                <a:avLst/>
                <a:gdLst/>
                <a:ahLst/>
                <a:cxnLst/>
                <a:rect l="l" t="t" r="r" b="b"/>
                <a:pathLst>
                  <a:path w="8599" h="5806" fill="none" extrusionOk="0">
                    <a:moveTo>
                      <a:pt x="2008" y="5806"/>
                    </a:moveTo>
                    <a:cubicBezTo>
                      <a:pt x="2008" y="5806"/>
                      <a:pt x="0" y="1"/>
                      <a:pt x="4290" y="1"/>
                    </a:cubicBezTo>
                    <a:cubicBezTo>
                      <a:pt x="8598" y="1"/>
                      <a:pt x="6846" y="5806"/>
                      <a:pt x="6846" y="5806"/>
                    </a:cubicBezTo>
                  </a:path>
                </a:pathLst>
              </a:custGeom>
              <a:noFill/>
              <a:ln w="11400" cap="flat" cmpd="sng">
                <a:solidFill>
                  <a:srgbClr val="2F4A8A"/>
                </a:solidFill>
                <a:prstDash val="solid"/>
                <a:miter lim="1825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4" name="Google Shape;1503;p44">
                <a:extLst>
                  <a:ext uri="{FF2B5EF4-FFF2-40B4-BE49-F238E27FC236}">
                    <a16:creationId xmlns:a16="http://schemas.microsoft.com/office/drawing/2014/main" id="{211E14E1-8044-3984-9C39-6EF1630B9E1A}"/>
                  </a:ext>
                </a:extLst>
              </p:cNvPr>
              <p:cNvSpPr/>
              <p:nvPr/>
            </p:nvSpPr>
            <p:spPr>
              <a:xfrm>
                <a:off x="2462660" y="2572555"/>
                <a:ext cx="317459" cy="308546"/>
              </a:xfrm>
              <a:custGeom>
                <a:avLst/>
                <a:gdLst/>
                <a:ahLst/>
                <a:cxnLst/>
                <a:rect l="l" t="t" r="r" b="b"/>
                <a:pathLst>
                  <a:path w="6518" h="6335" fill="none" extrusionOk="0">
                    <a:moveTo>
                      <a:pt x="6518" y="6335"/>
                    </a:moveTo>
                    <a:cubicBezTo>
                      <a:pt x="6518" y="6335"/>
                      <a:pt x="5605" y="0"/>
                      <a:pt x="1" y="1479"/>
                    </a:cubicBezTo>
                  </a:path>
                </a:pathLst>
              </a:custGeom>
              <a:noFill/>
              <a:ln w="11400" cap="flat" cmpd="sng">
                <a:solidFill>
                  <a:srgbClr val="2F4A8A"/>
                </a:solidFill>
                <a:prstDash val="solid"/>
                <a:miter lim="1825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5" name="Google Shape;1504;p44">
                <a:extLst>
                  <a:ext uri="{FF2B5EF4-FFF2-40B4-BE49-F238E27FC236}">
                    <a16:creationId xmlns:a16="http://schemas.microsoft.com/office/drawing/2014/main" id="{982F531A-F49C-8A66-3B01-474DF69D2FFF}"/>
                  </a:ext>
                </a:extLst>
              </p:cNvPr>
              <p:cNvSpPr/>
              <p:nvPr/>
            </p:nvSpPr>
            <p:spPr>
              <a:xfrm>
                <a:off x="1856270" y="2708591"/>
                <a:ext cx="295250" cy="599315"/>
              </a:xfrm>
              <a:custGeom>
                <a:avLst/>
                <a:gdLst/>
                <a:ahLst/>
                <a:cxnLst/>
                <a:rect l="l" t="t" r="r" b="b"/>
                <a:pathLst>
                  <a:path w="6062" h="12305" fill="none" extrusionOk="0">
                    <a:moveTo>
                      <a:pt x="5843" y="12304"/>
                    </a:moveTo>
                    <a:cubicBezTo>
                      <a:pt x="5843" y="12304"/>
                      <a:pt x="1" y="3597"/>
                      <a:pt x="6062" y="0"/>
                    </a:cubicBezTo>
                  </a:path>
                </a:pathLst>
              </a:custGeom>
              <a:noFill/>
              <a:ln w="11400" cap="flat" cmpd="sng">
                <a:solidFill>
                  <a:srgbClr val="2F4A8A"/>
                </a:solidFill>
                <a:prstDash val="solid"/>
                <a:miter lim="1825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6" name="Google Shape;1505;p44">
                <a:extLst>
                  <a:ext uri="{FF2B5EF4-FFF2-40B4-BE49-F238E27FC236}">
                    <a16:creationId xmlns:a16="http://schemas.microsoft.com/office/drawing/2014/main" id="{292CCFFA-6F4F-3E1A-E3EC-FF6ABB3BC7AC}"/>
                  </a:ext>
                </a:extLst>
              </p:cNvPr>
              <p:cNvSpPr/>
              <p:nvPr/>
            </p:nvSpPr>
            <p:spPr>
              <a:xfrm>
                <a:off x="2037651" y="3218492"/>
                <a:ext cx="209480" cy="174364"/>
              </a:xfrm>
              <a:custGeom>
                <a:avLst/>
                <a:gdLst/>
                <a:ahLst/>
                <a:cxnLst/>
                <a:rect l="l" t="t" r="r" b="b"/>
                <a:pathLst>
                  <a:path w="4301" h="3580" extrusionOk="0">
                    <a:moveTo>
                      <a:pt x="2283" y="0"/>
                    </a:moveTo>
                    <a:cubicBezTo>
                      <a:pt x="2150" y="0"/>
                      <a:pt x="2016" y="15"/>
                      <a:pt x="1881" y="46"/>
                    </a:cubicBezTo>
                    <a:cubicBezTo>
                      <a:pt x="330" y="430"/>
                      <a:pt x="1" y="2474"/>
                      <a:pt x="1352" y="3314"/>
                    </a:cubicBezTo>
                    <a:cubicBezTo>
                      <a:pt x="1654" y="3497"/>
                      <a:pt x="1972" y="3580"/>
                      <a:pt x="2280" y="3580"/>
                    </a:cubicBezTo>
                    <a:cubicBezTo>
                      <a:pt x="3351" y="3580"/>
                      <a:pt x="4301" y="2584"/>
                      <a:pt x="4017" y="1379"/>
                    </a:cubicBezTo>
                    <a:cubicBezTo>
                      <a:pt x="3829" y="548"/>
                      <a:pt x="3089" y="0"/>
                      <a:pt x="2283"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7" name="Google Shape;1506;p44">
                <a:extLst>
                  <a:ext uri="{FF2B5EF4-FFF2-40B4-BE49-F238E27FC236}">
                    <a16:creationId xmlns:a16="http://schemas.microsoft.com/office/drawing/2014/main" id="{6561CDA9-04C8-4046-85CC-F42E15EB26CD}"/>
                  </a:ext>
                </a:extLst>
              </p:cNvPr>
              <p:cNvSpPr/>
              <p:nvPr/>
            </p:nvSpPr>
            <p:spPr>
              <a:xfrm>
                <a:off x="2092786" y="3260233"/>
                <a:ext cx="106518" cy="89422"/>
              </a:xfrm>
              <a:custGeom>
                <a:avLst/>
                <a:gdLst/>
                <a:ahLst/>
                <a:cxnLst/>
                <a:rect l="l" t="t" r="r" b="b"/>
                <a:pathLst>
                  <a:path w="2187" h="1836" extrusionOk="0">
                    <a:moveTo>
                      <a:pt x="1174" y="0"/>
                    </a:moveTo>
                    <a:cubicBezTo>
                      <a:pt x="1100" y="0"/>
                      <a:pt x="1025" y="10"/>
                      <a:pt x="950" y="29"/>
                    </a:cubicBezTo>
                    <a:cubicBezTo>
                      <a:pt x="165" y="230"/>
                      <a:pt x="1" y="1270"/>
                      <a:pt x="676" y="1690"/>
                    </a:cubicBezTo>
                    <a:cubicBezTo>
                      <a:pt x="835" y="1791"/>
                      <a:pt x="1003" y="1835"/>
                      <a:pt x="1164" y="1835"/>
                    </a:cubicBezTo>
                    <a:cubicBezTo>
                      <a:pt x="1708" y="1835"/>
                      <a:pt x="2186" y="1328"/>
                      <a:pt x="2045" y="723"/>
                    </a:cubicBezTo>
                    <a:cubicBezTo>
                      <a:pt x="1952" y="289"/>
                      <a:pt x="1584" y="0"/>
                      <a:pt x="1174" y="0"/>
                    </a:cubicBezTo>
                    <a:close/>
                  </a:path>
                </a:pathLst>
              </a:cu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8" name="Google Shape;1507;p44">
                <a:extLst>
                  <a:ext uri="{FF2B5EF4-FFF2-40B4-BE49-F238E27FC236}">
                    <a16:creationId xmlns:a16="http://schemas.microsoft.com/office/drawing/2014/main" id="{DD07EE36-4B4F-FB45-FC82-302CAB21C7D6}"/>
                  </a:ext>
                </a:extLst>
              </p:cNvPr>
              <p:cNvSpPr/>
              <p:nvPr/>
            </p:nvSpPr>
            <p:spPr>
              <a:xfrm>
                <a:off x="1980763" y="2496964"/>
                <a:ext cx="528206" cy="818926"/>
              </a:xfrm>
              <a:custGeom>
                <a:avLst/>
                <a:gdLst/>
                <a:ahLst/>
                <a:cxnLst/>
                <a:rect l="l" t="t" r="r" b="b"/>
                <a:pathLst>
                  <a:path w="10845" h="16814" extrusionOk="0">
                    <a:moveTo>
                      <a:pt x="7996" y="1"/>
                    </a:moveTo>
                    <a:lnTo>
                      <a:pt x="1" y="3232"/>
                    </a:lnTo>
                    <a:cubicBezTo>
                      <a:pt x="1" y="3232"/>
                      <a:pt x="2830" y="9073"/>
                      <a:pt x="3159" y="9439"/>
                    </a:cubicBezTo>
                    <a:cubicBezTo>
                      <a:pt x="3256" y="9553"/>
                      <a:pt x="3415" y="9592"/>
                      <a:pt x="3588" y="9592"/>
                    </a:cubicBezTo>
                    <a:cubicBezTo>
                      <a:pt x="3970" y="9592"/>
                      <a:pt x="4418" y="9402"/>
                      <a:pt x="4418" y="9402"/>
                    </a:cubicBezTo>
                    <a:lnTo>
                      <a:pt x="4418" y="9402"/>
                    </a:lnTo>
                    <a:cubicBezTo>
                      <a:pt x="4418" y="9402"/>
                      <a:pt x="4108" y="10516"/>
                      <a:pt x="4564" y="11155"/>
                    </a:cubicBezTo>
                    <a:cubicBezTo>
                      <a:pt x="5021" y="11812"/>
                      <a:pt x="10844" y="16814"/>
                      <a:pt x="10844" y="16814"/>
                    </a:cubicBezTo>
                    <a:lnTo>
                      <a:pt x="7996" y="1"/>
                    </a:ln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19" name="Google Shape;1508;p44">
                <a:extLst>
                  <a:ext uri="{FF2B5EF4-FFF2-40B4-BE49-F238E27FC236}">
                    <a16:creationId xmlns:a16="http://schemas.microsoft.com/office/drawing/2014/main" id="{2EE7C287-CD72-ACBE-C312-6BD58BC8A420}"/>
                  </a:ext>
                </a:extLst>
              </p:cNvPr>
              <p:cNvSpPr/>
              <p:nvPr/>
            </p:nvSpPr>
            <p:spPr>
              <a:xfrm>
                <a:off x="2379080" y="2545864"/>
                <a:ext cx="266806" cy="769149"/>
              </a:xfrm>
              <a:custGeom>
                <a:avLst/>
                <a:gdLst/>
                <a:ahLst/>
                <a:cxnLst/>
                <a:rect l="l" t="t" r="r" b="b"/>
                <a:pathLst>
                  <a:path w="5478" h="15792" extrusionOk="0">
                    <a:moveTo>
                      <a:pt x="1" y="1"/>
                    </a:moveTo>
                    <a:lnTo>
                      <a:pt x="2648" y="15791"/>
                    </a:lnTo>
                    <a:cubicBezTo>
                      <a:pt x="2648" y="15791"/>
                      <a:pt x="4601" y="10023"/>
                      <a:pt x="4747" y="9311"/>
                    </a:cubicBezTo>
                    <a:cubicBezTo>
                      <a:pt x="4911" y="8599"/>
                      <a:pt x="4455" y="7704"/>
                      <a:pt x="4455" y="7704"/>
                    </a:cubicBezTo>
                    <a:lnTo>
                      <a:pt x="4455" y="7704"/>
                    </a:lnTo>
                    <a:cubicBezTo>
                      <a:pt x="4455" y="7704"/>
                      <a:pt x="4546" y="7718"/>
                      <a:pt x="4669" y="7718"/>
                    </a:cubicBezTo>
                    <a:cubicBezTo>
                      <a:pt x="4896" y="7718"/>
                      <a:pt x="5230" y="7672"/>
                      <a:pt x="5313" y="7412"/>
                    </a:cubicBezTo>
                    <a:cubicBezTo>
                      <a:pt x="5441" y="7029"/>
                      <a:pt x="5477" y="1370"/>
                      <a:pt x="5477" y="1370"/>
                    </a:cubicBezTo>
                    <a:lnTo>
                      <a:pt x="1" y="1"/>
                    </a:ln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0" name="Google Shape;1509;p44">
                <a:extLst>
                  <a:ext uri="{FF2B5EF4-FFF2-40B4-BE49-F238E27FC236}">
                    <a16:creationId xmlns:a16="http://schemas.microsoft.com/office/drawing/2014/main" id="{70834F32-5F28-FDAF-64D1-7F06CD6E5215}"/>
                  </a:ext>
                </a:extLst>
              </p:cNvPr>
              <p:cNvSpPr/>
              <p:nvPr/>
            </p:nvSpPr>
            <p:spPr>
              <a:xfrm>
                <a:off x="2038577" y="2478310"/>
                <a:ext cx="561082" cy="575303"/>
              </a:xfrm>
              <a:custGeom>
                <a:avLst/>
                <a:gdLst/>
                <a:ahLst/>
                <a:cxnLst/>
                <a:rect l="l" t="t" r="r" b="b"/>
                <a:pathLst>
                  <a:path w="11520" h="11812" extrusionOk="0">
                    <a:moveTo>
                      <a:pt x="2446" y="0"/>
                    </a:moveTo>
                    <a:cubicBezTo>
                      <a:pt x="2446" y="0"/>
                      <a:pt x="493" y="1497"/>
                      <a:pt x="237" y="2227"/>
                    </a:cubicBezTo>
                    <a:cubicBezTo>
                      <a:pt x="0" y="2976"/>
                      <a:pt x="5696" y="11811"/>
                      <a:pt x="5696" y="11811"/>
                    </a:cubicBezTo>
                    <a:lnTo>
                      <a:pt x="8398" y="10716"/>
                    </a:lnTo>
                    <a:lnTo>
                      <a:pt x="11519" y="11300"/>
                    </a:lnTo>
                    <a:cubicBezTo>
                      <a:pt x="11519" y="11300"/>
                      <a:pt x="11483" y="1534"/>
                      <a:pt x="11282" y="1388"/>
                    </a:cubicBezTo>
                    <a:cubicBezTo>
                      <a:pt x="10679" y="950"/>
                      <a:pt x="10040" y="621"/>
                      <a:pt x="9347" y="384"/>
                    </a:cubicBezTo>
                    <a:lnTo>
                      <a:pt x="2446" y="0"/>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1" name="Google Shape;1510;p44">
                <a:extLst>
                  <a:ext uri="{FF2B5EF4-FFF2-40B4-BE49-F238E27FC236}">
                    <a16:creationId xmlns:a16="http://schemas.microsoft.com/office/drawing/2014/main" id="{9E4E1963-F650-18C6-9F1D-A27611716991}"/>
                  </a:ext>
                </a:extLst>
              </p:cNvPr>
              <p:cNvSpPr/>
              <p:nvPr/>
            </p:nvSpPr>
            <p:spPr>
              <a:xfrm>
                <a:off x="2348883" y="2961082"/>
                <a:ext cx="184982" cy="353939"/>
              </a:xfrm>
              <a:custGeom>
                <a:avLst/>
                <a:gdLst/>
                <a:ahLst/>
                <a:cxnLst/>
                <a:rect l="l" t="t" r="r" b="b"/>
                <a:pathLst>
                  <a:path w="3798" h="7267" extrusionOk="0">
                    <a:moveTo>
                      <a:pt x="1534" y="1"/>
                    </a:moveTo>
                    <a:lnTo>
                      <a:pt x="0" y="1078"/>
                    </a:lnTo>
                    <a:lnTo>
                      <a:pt x="3286" y="7266"/>
                    </a:lnTo>
                    <a:lnTo>
                      <a:pt x="3797" y="841"/>
                    </a:lnTo>
                    <a:lnTo>
                      <a:pt x="1534" y="1"/>
                    </a:lnTo>
                    <a:close/>
                  </a:path>
                </a:pathLst>
              </a:cu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2" name="Google Shape;1511;p44">
                <a:extLst>
                  <a:ext uri="{FF2B5EF4-FFF2-40B4-BE49-F238E27FC236}">
                    <a16:creationId xmlns:a16="http://schemas.microsoft.com/office/drawing/2014/main" id="{BDD5D5B2-48FF-E6C2-4772-3C515C36FC0D}"/>
                  </a:ext>
                </a:extLst>
              </p:cNvPr>
              <p:cNvSpPr/>
              <p:nvPr/>
            </p:nvSpPr>
            <p:spPr>
              <a:xfrm>
                <a:off x="2361546" y="2999559"/>
                <a:ext cx="172903" cy="39061"/>
              </a:xfrm>
              <a:custGeom>
                <a:avLst/>
                <a:gdLst/>
                <a:ahLst/>
                <a:cxnLst/>
                <a:rect l="l" t="t" r="r" b="b"/>
                <a:pathLst>
                  <a:path w="3550" h="802" extrusionOk="0">
                    <a:moveTo>
                      <a:pt x="1789" y="0"/>
                    </a:moveTo>
                    <a:cubicBezTo>
                      <a:pt x="1767" y="0"/>
                      <a:pt x="1748" y="5"/>
                      <a:pt x="1712" y="14"/>
                    </a:cubicBezTo>
                    <a:cubicBezTo>
                      <a:pt x="1146" y="251"/>
                      <a:pt x="562" y="343"/>
                      <a:pt x="51" y="708"/>
                    </a:cubicBezTo>
                    <a:cubicBezTo>
                      <a:pt x="1" y="724"/>
                      <a:pt x="26" y="801"/>
                      <a:pt x="73" y="801"/>
                    </a:cubicBezTo>
                    <a:cubicBezTo>
                      <a:pt x="77" y="801"/>
                      <a:pt x="82" y="801"/>
                      <a:pt x="87" y="799"/>
                    </a:cubicBezTo>
                    <a:cubicBezTo>
                      <a:pt x="671" y="689"/>
                      <a:pt x="1255" y="379"/>
                      <a:pt x="1803" y="160"/>
                    </a:cubicBezTo>
                    <a:cubicBezTo>
                      <a:pt x="2314" y="324"/>
                      <a:pt x="2880" y="343"/>
                      <a:pt x="3409" y="452"/>
                    </a:cubicBezTo>
                    <a:cubicBezTo>
                      <a:pt x="3415" y="453"/>
                      <a:pt x="3421" y="454"/>
                      <a:pt x="3426" y="454"/>
                    </a:cubicBezTo>
                    <a:cubicBezTo>
                      <a:pt x="3522" y="454"/>
                      <a:pt x="3550" y="305"/>
                      <a:pt x="3446" y="288"/>
                    </a:cubicBezTo>
                    <a:cubicBezTo>
                      <a:pt x="2971" y="178"/>
                      <a:pt x="2405" y="142"/>
                      <a:pt x="1894" y="14"/>
                    </a:cubicBezTo>
                    <a:cubicBezTo>
                      <a:pt x="1840" y="5"/>
                      <a:pt x="1812" y="0"/>
                      <a:pt x="1789" y="0"/>
                    </a:cubicBezTo>
                    <a:close/>
                  </a:path>
                </a:pathLst>
              </a:custGeom>
              <a:solidFill>
                <a:srgbClr val="00084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3" name="Google Shape;1512;p44">
                <a:extLst>
                  <a:ext uri="{FF2B5EF4-FFF2-40B4-BE49-F238E27FC236}">
                    <a16:creationId xmlns:a16="http://schemas.microsoft.com/office/drawing/2014/main" id="{71B1B5FD-9745-8CCD-B6FC-130635AD9222}"/>
                  </a:ext>
                </a:extLst>
              </p:cNvPr>
              <p:cNvSpPr/>
              <p:nvPr/>
            </p:nvSpPr>
            <p:spPr>
              <a:xfrm>
                <a:off x="2161267" y="2086179"/>
                <a:ext cx="329002" cy="598292"/>
              </a:xfrm>
              <a:custGeom>
                <a:avLst/>
                <a:gdLst/>
                <a:ahLst/>
                <a:cxnLst/>
                <a:rect l="l" t="t" r="r" b="b"/>
                <a:pathLst>
                  <a:path w="6755" h="12284" extrusionOk="0">
                    <a:moveTo>
                      <a:pt x="0" y="1"/>
                    </a:moveTo>
                    <a:lnTo>
                      <a:pt x="0" y="11173"/>
                    </a:lnTo>
                    <a:cubicBezTo>
                      <a:pt x="0" y="11173"/>
                      <a:pt x="1672" y="12283"/>
                      <a:pt x="4397" y="12283"/>
                    </a:cubicBezTo>
                    <a:cubicBezTo>
                      <a:pt x="5114" y="12283"/>
                      <a:pt x="5904" y="12206"/>
                      <a:pt x="6755" y="12013"/>
                    </a:cubicBezTo>
                    <a:lnTo>
                      <a:pt x="6554" y="1"/>
                    </a:lnTo>
                    <a:close/>
                  </a:path>
                </a:pathLst>
              </a:custGeom>
              <a:solidFill>
                <a:srgbClr val="FF988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4" name="Google Shape;1513;p44">
                <a:extLst>
                  <a:ext uri="{FF2B5EF4-FFF2-40B4-BE49-F238E27FC236}">
                    <a16:creationId xmlns:a16="http://schemas.microsoft.com/office/drawing/2014/main" id="{93463F71-9439-EDD8-5B21-62513420C466}"/>
                  </a:ext>
                </a:extLst>
              </p:cNvPr>
              <p:cNvSpPr/>
              <p:nvPr/>
            </p:nvSpPr>
            <p:spPr>
              <a:xfrm>
                <a:off x="2251081" y="2324497"/>
                <a:ext cx="239190" cy="346780"/>
              </a:xfrm>
              <a:custGeom>
                <a:avLst/>
                <a:gdLst/>
                <a:ahLst/>
                <a:cxnLst/>
                <a:rect l="l" t="t" r="r" b="b"/>
                <a:pathLst>
                  <a:path w="4911" h="7120" extrusionOk="0">
                    <a:moveTo>
                      <a:pt x="0" y="0"/>
                    </a:moveTo>
                    <a:cubicBezTo>
                      <a:pt x="0" y="0"/>
                      <a:pt x="347" y="6554"/>
                      <a:pt x="4911" y="7120"/>
                    </a:cubicBezTo>
                    <a:lnTo>
                      <a:pt x="4801" y="0"/>
                    </a:ln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5" name="Google Shape;1514;p44">
                <a:extLst>
                  <a:ext uri="{FF2B5EF4-FFF2-40B4-BE49-F238E27FC236}">
                    <a16:creationId xmlns:a16="http://schemas.microsoft.com/office/drawing/2014/main" id="{C0F73113-3C15-4A85-D523-FB3659F8C0BE}"/>
                  </a:ext>
                </a:extLst>
              </p:cNvPr>
              <p:cNvSpPr/>
              <p:nvPr/>
            </p:nvSpPr>
            <p:spPr>
              <a:xfrm>
                <a:off x="2161267" y="2630320"/>
                <a:ext cx="49" cy="49"/>
              </a:xfrm>
              <a:custGeom>
                <a:avLst/>
                <a:gdLst/>
                <a:ahLst/>
                <a:cxnLst/>
                <a:rect l="l" t="t" r="r" b="b"/>
                <a:pathLst>
                  <a:path w="1" h="1" extrusionOk="0">
                    <a:moveTo>
                      <a:pt x="0" y="1"/>
                    </a:moveTo>
                    <a:close/>
                  </a:path>
                </a:pathLst>
              </a:custGeom>
              <a:solidFill>
                <a:srgbClr val="FF9D8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6" name="Google Shape;1515;p44">
                <a:extLst>
                  <a:ext uri="{FF2B5EF4-FFF2-40B4-BE49-F238E27FC236}">
                    <a16:creationId xmlns:a16="http://schemas.microsoft.com/office/drawing/2014/main" id="{D7DB3664-D23A-DC39-0D15-E8EAEAED421A}"/>
                  </a:ext>
                </a:extLst>
              </p:cNvPr>
              <p:cNvSpPr/>
              <p:nvPr/>
            </p:nvSpPr>
            <p:spPr>
              <a:xfrm>
                <a:off x="2161267" y="2630320"/>
                <a:ext cx="329002" cy="369038"/>
              </a:xfrm>
              <a:custGeom>
                <a:avLst/>
                <a:gdLst/>
                <a:ahLst/>
                <a:cxnLst/>
                <a:rect l="l" t="t" r="r" b="b"/>
                <a:pathLst>
                  <a:path w="6755" h="7577" extrusionOk="0">
                    <a:moveTo>
                      <a:pt x="0" y="1"/>
                    </a:moveTo>
                    <a:cubicBezTo>
                      <a:pt x="0" y="1"/>
                      <a:pt x="3086" y="6226"/>
                      <a:pt x="5897" y="7577"/>
                    </a:cubicBezTo>
                    <a:cubicBezTo>
                      <a:pt x="6317" y="5350"/>
                      <a:pt x="6609" y="3104"/>
                      <a:pt x="6755" y="841"/>
                    </a:cubicBezTo>
                    <a:lnTo>
                      <a:pt x="0" y="1"/>
                    </a:lnTo>
                    <a:close/>
                  </a:path>
                </a:pathLst>
              </a:custGeom>
              <a:solidFill>
                <a:srgbClr val="FF988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7" name="Google Shape;1516;p44">
                <a:extLst>
                  <a:ext uri="{FF2B5EF4-FFF2-40B4-BE49-F238E27FC236}">
                    <a16:creationId xmlns:a16="http://schemas.microsoft.com/office/drawing/2014/main" id="{8E1B63A7-9AF3-6E85-1985-512724790864}"/>
                  </a:ext>
                </a:extLst>
              </p:cNvPr>
              <p:cNvSpPr/>
              <p:nvPr/>
            </p:nvSpPr>
            <p:spPr>
              <a:xfrm>
                <a:off x="2139934" y="1863837"/>
                <a:ext cx="509503" cy="597075"/>
              </a:xfrm>
              <a:custGeom>
                <a:avLst/>
                <a:gdLst/>
                <a:ahLst/>
                <a:cxnLst/>
                <a:rect l="l" t="t" r="r" b="b"/>
                <a:pathLst>
                  <a:path w="10461" h="12259" extrusionOk="0">
                    <a:moveTo>
                      <a:pt x="7366" y="0"/>
                    </a:moveTo>
                    <a:cubicBezTo>
                      <a:pt x="5488" y="0"/>
                      <a:pt x="2661" y="205"/>
                      <a:pt x="1954" y="531"/>
                    </a:cubicBezTo>
                    <a:cubicBezTo>
                      <a:pt x="1205" y="897"/>
                      <a:pt x="0" y="2722"/>
                      <a:pt x="55" y="5186"/>
                    </a:cubicBezTo>
                    <a:cubicBezTo>
                      <a:pt x="92" y="6592"/>
                      <a:pt x="730" y="8253"/>
                      <a:pt x="2027" y="9641"/>
                    </a:cubicBezTo>
                    <a:cubicBezTo>
                      <a:pt x="2027" y="9641"/>
                      <a:pt x="3841" y="12258"/>
                      <a:pt x="7026" y="12258"/>
                    </a:cubicBezTo>
                    <a:cubicBezTo>
                      <a:pt x="7370" y="12258"/>
                      <a:pt x="7730" y="12228"/>
                      <a:pt x="8106" y="12160"/>
                    </a:cubicBezTo>
                    <a:cubicBezTo>
                      <a:pt x="9292" y="11959"/>
                      <a:pt x="9986" y="9842"/>
                      <a:pt x="10223" y="7432"/>
                    </a:cubicBezTo>
                    <a:cubicBezTo>
                      <a:pt x="10260" y="7140"/>
                      <a:pt x="10278" y="6829"/>
                      <a:pt x="10296" y="6519"/>
                    </a:cubicBezTo>
                    <a:cubicBezTo>
                      <a:pt x="10460" y="3452"/>
                      <a:pt x="9931" y="239"/>
                      <a:pt x="8836" y="75"/>
                    </a:cubicBezTo>
                    <a:cubicBezTo>
                      <a:pt x="8538" y="24"/>
                      <a:pt x="8008" y="0"/>
                      <a:pt x="7366" y="0"/>
                    </a:cubicBezTo>
                    <a:close/>
                  </a:path>
                </a:pathLst>
              </a:custGeom>
              <a:solidFill>
                <a:srgbClr val="FF988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8" name="Google Shape;1517;p44">
                <a:extLst>
                  <a:ext uri="{FF2B5EF4-FFF2-40B4-BE49-F238E27FC236}">
                    <a16:creationId xmlns:a16="http://schemas.microsoft.com/office/drawing/2014/main" id="{E02BE42A-CC48-CF07-6634-22035C1EFB11}"/>
                  </a:ext>
                </a:extLst>
              </p:cNvPr>
              <p:cNvSpPr/>
              <p:nvPr/>
            </p:nvSpPr>
            <p:spPr>
              <a:xfrm>
                <a:off x="1673135" y="1625617"/>
                <a:ext cx="1043846" cy="853068"/>
              </a:xfrm>
              <a:custGeom>
                <a:avLst/>
                <a:gdLst/>
                <a:ahLst/>
                <a:cxnLst/>
                <a:rect l="l" t="t" r="r" b="b"/>
                <a:pathLst>
                  <a:path w="21432" h="17515" extrusionOk="0">
                    <a:moveTo>
                      <a:pt x="12960" y="0"/>
                    </a:moveTo>
                    <a:cubicBezTo>
                      <a:pt x="10956" y="0"/>
                      <a:pt x="8875" y="346"/>
                      <a:pt x="7540" y="1479"/>
                    </a:cubicBezTo>
                    <a:cubicBezTo>
                      <a:pt x="5495" y="3214"/>
                      <a:pt x="5842" y="7339"/>
                      <a:pt x="5842" y="7339"/>
                    </a:cubicBezTo>
                    <a:cubicBezTo>
                      <a:pt x="5842" y="7339"/>
                      <a:pt x="4678" y="6899"/>
                      <a:pt x="3568" y="6899"/>
                    </a:cubicBezTo>
                    <a:cubicBezTo>
                      <a:pt x="2668" y="6899"/>
                      <a:pt x="1805" y="7188"/>
                      <a:pt x="1625" y="8234"/>
                    </a:cubicBezTo>
                    <a:cubicBezTo>
                      <a:pt x="1442" y="9201"/>
                      <a:pt x="1789" y="10205"/>
                      <a:pt x="2538" y="10862"/>
                    </a:cubicBezTo>
                    <a:cubicBezTo>
                      <a:pt x="2538" y="10862"/>
                      <a:pt x="0" y="15591"/>
                      <a:pt x="5094" y="17160"/>
                    </a:cubicBezTo>
                    <a:cubicBezTo>
                      <a:pt x="5888" y="17403"/>
                      <a:pt x="6609" y="17514"/>
                      <a:pt x="7250" y="17514"/>
                    </a:cubicBezTo>
                    <a:cubicBezTo>
                      <a:pt x="9982" y="17514"/>
                      <a:pt x="11258" y="15496"/>
                      <a:pt x="10534" y="13071"/>
                    </a:cubicBezTo>
                    <a:lnTo>
                      <a:pt x="11866" y="11027"/>
                    </a:lnTo>
                    <a:cubicBezTo>
                      <a:pt x="12688" y="10151"/>
                      <a:pt x="12998" y="8927"/>
                      <a:pt x="12688" y="7777"/>
                    </a:cubicBezTo>
                    <a:lnTo>
                      <a:pt x="12688" y="7777"/>
                    </a:lnTo>
                    <a:cubicBezTo>
                      <a:pt x="12688" y="7777"/>
                      <a:pt x="13483" y="8019"/>
                      <a:pt x="14484" y="8019"/>
                    </a:cubicBezTo>
                    <a:cubicBezTo>
                      <a:pt x="15916" y="8019"/>
                      <a:pt x="17770" y="7526"/>
                      <a:pt x="18328" y="5130"/>
                    </a:cubicBezTo>
                    <a:cubicBezTo>
                      <a:pt x="18328" y="5130"/>
                      <a:pt x="19150" y="5587"/>
                      <a:pt x="19332" y="6061"/>
                    </a:cubicBezTo>
                    <a:cubicBezTo>
                      <a:pt x="19679" y="7011"/>
                      <a:pt x="19789" y="8234"/>
                      <a:pt x="19862" y="8964"/>
                    </a:cubicBezTo>
                    <a:cubicBezTo>
                      <a:pt x="19862" y="8964"/>
                      <a:pt x="21432" y="7595"/>
                      <a:pt x="21213" y="6189"/>
                    </a:cubicBezTo>
                    <a:cubicBezTo>
                      <a:pt x="20939" y="4455"/>
                      <a:pt x="21286" y="1571"/>
                      <a:pt x="18365" y="713"/>
                    </a:cubicBezTo>
                    <a:cubicBezTo>
                      <a:pt x="17557" y="476"/>
                      <a:pt x="15311" y="0"/>
                      <a:pt x="12960" y="0"/>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29" name="Google Shape;1518;p44">
                <a:extLst>
                  <a:ext uri="{FF2B5EF4-FFF2-40B4-BE49-F238E27FC236}">
                    <a16:creationId xmlns:a16="http://schemas.microsoft.com/office/drawing/2014/main" id="{020A7E93-120C-6BF5-8B65-09BD6C6C8106}"/>
                  </a:ext>
                </a:extLst>
              </p:cNvPr>
              <p:cNvSpPr/>
              <p:nvPr/>
            </p:nvSpPr>
            <p:spPr>
              <a:xfrm>
                <a:off x="2001219" y="2063872"/>
                <a:ext cx="276985" cy="235196"/>
              </a:xfrm>
              <a:custGeom>
                <a:avLst/>
                <a:gdLst/>
                <a:ahLst/>
                <a:cxnLst/>
                <a:rect l="l" t="t" r="r" b="b"/>
                <a:pathLst>
                  <a:path w="5687" h="4829" extrusionOk="0">
                    <a:moveTo>
                      <a:pt x="3224" y="0"/>
                    </a:moveTo>
                    <a:cubicBezTo>
                      <a:pt x="3190" y="0"/>
                      <a:pt x="3156" y="1"/>
                      <a:pt x="3122" y="2"/>
                    </a:cubicBezTo>
                    <a:cubicBezTo>
                      <a:pt x="968" y="94"/>
                      <a:pt x="0" y="2722"/>
                      <a:pt x="1589" y="4183"/>
                    </a:cubicBezTo>
                    <a:cubicBezTo>
                      <a:pt x="2068" y="4629"/>
                      <a:pt x="2640" y="4828"/>
                      <a:pt x="3200" y="4828"/>
                    </a:cubicBezTo>
                    <a:cubicBezTo>
                      <a:pt x="4473" y="4828"/>
                      <a:pt x="5686" y="3799"/>
                      <a:pt x="5623" y="2303"/>
                    </a:cubicBezTo>
                    <a:cubicBezTo>
                      <a:pt x="5570" y="1004"/>
                      <a:pt x="4511" y="0"/>
                      <a:pt x="3224" y="0"/>
                    </a:cubicBezTo>
                    <a:close/>
                  </a:path>
                </a:pathLst>
              </a:custGeom>
              <a:solidFill>
                <a:srgbClr val="FF988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0" name="Google Shape;1519;p44">
                <a:extLst>
                  <a:ext uri="{FF2B5EF4-FFF2-40B4-BE49-F238E27FC236}">
                    <a16:creationId xmlns:a16="http://schemas.microsoft.com/office/drawing/2014/main" id="{FBB0D7D5-F9A7-EE33-5FF0-5CD053A005EE}"/>
                  </a:ext>
                </a:extLst>
              </p:cNvPr>
              <p:cNvSpPr/>
              <p:nvPr/>
            </p:nvSpPr>
            <p:spPr>
              <a:xfrm>
                <a:off x="1303262" y="3455446"/>
                <a:ext cx="1316301" cy="509844"/>
              </a:xfrm>
              <a:custGeom>
                <a:avLst/>
                <a:gdLst/>
                <a:ahLst/>
                <a:cxnLst/>
                <a:rect l="l" t="t" r="r" b="b"/>
                <a:pathLst>
                  <a:path w="27026" h="10468" extrusionOk="0">
                    <a:moveTo>
                      <a:pt x="2611" y="1"/>
                    </a:moveTo>
                    <a:cubicBezTo>
                      <a:pt x="2611" y="1"/>
                      <a:pt x="0" y="6773"/>
                      <a:pt x="1917" y="9530"/>
                    </a:cubicBezTo>
                    <a:cubicBezTo>
                      <a:pt x="2384" y="10203"/>
                      <a:pt x="3772" y="10468"/>
                      <a:pt x="5672" y="10468"/>
                    </a:cubicBezTo>
                    <a:cubicBezTo>
                      <a:pt x="12301" y="10468"/>
                      <a:pt x="25159" y="7248"/>
                      <a:pt x="26838" y="6964"/>
                    </a:cubicBezTo>
                    <a:lnTo>
                      <a:pt x="26838" y="6964"/>
                    </a:lnTo>
                    <a:cubicBezTo>
                      <a:pt x="26879" y="6969"/>
                      <a:pt x="26913" y="6971"/>
                      <a:pt x="26941" y="6971"/>
                    </a:cubicBezTo>
                    <a:cubicBezTo>
                      <a:pt x="26982" y="6971"/>
                      <a:pt x="27008" y="6966"/>
                      <a:pt x="27018" y="6956"/>
                    </a:cubicBezTo>
                    <a:cubicBezTo>
                      <a:pt x="27025" y="6948"/>
                      <a:pt x="27019" y="6944"/>
                      <a:pt x="26998" y="6944"/>
                    </a:cubicBezTo>
                    <a:cubicBezTo>
                      <a:pt x="26970" y="6944"/>
                      <a:pt x="26916" y="6951"/>
                      <a:pt x="26838" y="6964"/>
                    </a:cubicBezTo>
                    <a:lnTo>
                      <a:pt x="26838" y="6964"/>
                    </a:lnTo>
                    <a:cubicBezTo>
                      <a:pt x="25127" y="6785"/>
                      <a:pt x="11997" y="2923"/>
                      <a:pt x="9458" y="2923"/>
                    </a:cubicBezTo>
                    <a:cubicBezTo>
                      <a:pt x="9363" y="2923"/>
                      <a:pt x="9283" y="2928"/>
                      <a:pt x="9219" y="2940"/>
                    </a:cubicBezTo>
                    <a:cubicBezTo>
                      <a:pt x="9219" y="2940"/>
                      <a:pt x="7321" y="1260"/>
                      <a:pt x="2611" y="1"/>
                    </a:cubicBezTo>
                    <a:close/>
                  </a:path>
                </a:pathLst>
              </a:custGeom>
              <a:solidFill>
                <a:srgbClr val="FD96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1" name="Google Shape;1520;p44">
                <a:extLst>
                  <a:ext uri="{FF2B5EF4-FFF2-40B4-BE49-F238E27FC236}">
                    <a16:creationId xmlns:a16="http://schemas.microsoft.com/office/drawing/2014/main" id="{6CFCD698-20E0-F3E4-4B29-519B1D77A164}"/>
                  </a:ext>
                </a:extLst>
              </p:cNvPr>
              <p:cNvSpPr/>
              <p:nvPr/>
            </p:nvSpPr>
            <p:spPr>
              <a:xfrm>
                <a:off x="1734456" y="3443902"/>
                <a:ext cx="1580039" cy="538142"/>
              </a:xfrm>
              <a:custGeom>
                <a:avLst/>
                <a:gdLst/>
                <a:ahLst/>
                <a:cxnLst/>
                <a:rect l="l" t="t" r="r" b="b"/>
                <a:pathLst>
                  <a:path w="32441" h="11049" extrusionOk="0">
                    <a:moveTo>
                      <a:pt x="29100" y="0"/>
                    </a:moveTo>
                    <a:lnTo>
                      <a:pt x="29100" y="0"/>
                    </a:lnTo>
                    <a:cubicBezTo>
                      <a:pt x="24773" y="1552"/>
                      <a:pt x="23696" y="2428"/>
                      <a:pt x="23696" y="2428"/>
                    </a:cubicBezTo>
                    <a:cubicBezTo>
                      <a:pt x="23696" y="2428"/>
                      <a:pt x="10114" y="1935"/>
                      <a:pt x="6189" y="1461"/>
                    </a:cubicBezTo>
                    <a:cubicBezTo>
                      <a:pt x="5853" y="1415"/>
                      <a:pt x="5516" y="1392"/>
                      <a:pt x="5181" y="1392"/>
                    </a:cubicBezTo>
                    <a:cubicBezTo>
                      <a:pt x="3262" y="1392"/>
                      <a:pt x="1400" y="2138"/>
                      <a:pt x="1" y="3505"/>
                    </a:cubicBezTo>
                    <a:cubicBezTo>
                      <a:pt x="6881" y="4038"/>
                      <a:pt x="23173" y="11048"/>
                      <a:pt x="28008" y="11048"/>
                    </a:cubicBezTo>
                    <a:cubicBezTo>
                      <a:pt x="28471" y="11048"/>
                      <a:pt x="28829" y="10984"/>
                      <a:pt x="29063" y="10844"/>
                    </a:cubicBezTo>
                    <a:cubicBezTo>
                      <a:pt x="32440" y="8799"/>
                      <a:pt x="29100" y="1"/>
                      <a:pt x="29100" y="0"/>
                    </a:cubicBezTo>
                    <a:close/>
                  </a:path>
                </a:pathLst>
              </a:custGeom>
              <a:solidFill>
                <a:srgbClr val="FD96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2" name="Google Shape;1521;p44">
                <a:extLst>
                  <a:ext uri="{FF2B5EF4-FFF2-40B4-BE49-F238E27FC236}">
                    <a16:creationId xmlns:a16="http://schemas.microsoft.com/office/drawing/2014/main" id="{62A105A2-1234-CB58-8371-2CC29D2AA8A5}"/>
                  </a:ext>
                </a:extLst>
              </p:cNvPr>
              <p:cNvSpPr/>
              <p:nvPr/>
            </p:nvSpPr>
            <p:spPr>
              <a:xfrm>
                <a:off x="2634300" y="3470739"/>
                <a:ext cx="305867" cy="96144"/>
              </a:xfrm>
              <a:custGeom>
                <a:avLst/>
                <a:gdLst/>
                <a:ahLst/>
                <a:cxnLst/>
                <a:rect l="l" t="t" r="r" b="b"/>
                <a:pathLst>
                  <a:path w="6280" h="1974" extrusionOk="0">
                    <a:moveTo>
                      <a:pt x="3933" y="0"/>
                    </a:moveTo>
                    <a:cubicBezTo>
                      <a:pt x="3409" y="0"/>
                      <a:pt x="2096" y="309"/>
                      <a:pt x="1333" y="618"/>
                    </a:cubicBezTo>
                    <a:cubicBezTo>
                      <a:pt x="785" y="855"/>
                      <a:pt x="310" y="1257"/>
                      <a:pt x="0" y="1749"/>
                    </a:cubicBezTo>
                    <a:cubicBezTo>
                      <a:pt x="0" y="1749"/>
                      <a:pt x="2678" y="1974"/>
                      <a:pt x="4254" y="1974"/>
                    </a:cubicBezTo>
                    <a:cubicBezTo>
                      <a:pt x="4533" y="1974"/>
                      <a:pt x="4777" y="1967"/>
                      <a:pt x="4965" y="1950"/>
                    </a:cubicBezTo>
                    <a:cubicBezTo>
                      <a:pt x="6280" y="1841"/>
                      <a:pt x="4783" y="1384"/>
                      <a:pt x="4783" y="1384"/>
                    </a:cubicBezTo>
                    <a:cubicBezTo>
                      <a:pt x="4783" y="1384"/>
                      <a:pt x="5458" y="1038"/>
                      <a:pt x="5385" y="818"/>
                    </a:cubicBezTo>
                    <a:cubicBezTo>
                      <a:pt x="5369" y="766"/>
                      <a:pt x="5251" y="746"/>
                      <a:pt x="5077" y="746"/>
                    </a:cubicBezTo>
                    <a:cubicBezTo>
                      <a:pt x="4460" y="746"/>
                      <a:pt x="3140" y="1001"/>
                      <a:pt x="3140" y="1001"/>
                    </a:cubicBezTo>
                    <a:cubicBezTo>
                      <a:pt x="3140" y="1001"/>
                      <a:pt x="4418" y="107"/>
                      <a:pt x="4089" y="15"/>
                    </a:cubicBezTo>
                    <a:cubicBezTo>
                      <a:pt x="4051" y="5"/>
                      <a:pt x="3998" y="0"/>
                      <a:pt x="3933" y="0"/>
                    </a:cubicBezTo>
                    <a:close/>
                  </a:path>
                </a:pathLst>
              </a:custGeom>
              <a:solidFill>
                <a:srgbClr val="FD96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3" name="Google Shape;1522;p44">
                <a:extLst>
                  <a:ext uri="{FF2B5EF4-FFF2-40B4-BE49-F238E27FC236}">
                    <a16:creationId xmlns:a16="http://schemas.microsoft.com/office/drawing/2014/main" id="{1BF2D596-BD06-90CF-1F49-AE38EEB031B5}"/>
                  </a:ext>
                </a:extLst>
              </p:cNvPr>
              <p:cNvSpPr/>
              <p:nvPr/>
            </p:nvSpPr>
            <p:spPr>
              <a:xfrm>
                <a:off x="2399537" y="2097722"/>
                <a:ext cx="38282" cy="63365"/>
              </a:xfrm>
              <a:custGeom>
                <a:avLst/>
                <a:gdLst/>
                <a:ahLst/>
                <a:cxnLst/>
                <a:rect l="l" t="t" r="r" b="b"/>
                <a:pathLst>
                  <a:path w="786" h="1301" extrusionOk="0">
                    <a:moveTo>
                      <a:pt x="367" y="0"/>
                    </a:moveTo>
                    <a:cubicBezTo>
                      <a:pt x="360" y="0"/>
                      <a:pt x="354" y="1"/>
                      <a:pt x="348" y="1"/>
                    </a:cubicBezTo>
                    <a:cubicBezTo>
                      <a:pt x="147" y="19"/>
                      <a:pt x="1" y="311"/>
                      <a:pt x="37" y="677"/>
                    </a:cubicBezTo>
                    <a:cubicBezTo>
                      <a:pt x="54" y="1021"/>
                      <a:pt x="218" y="1300"/>
                      <a:pt x="405" y="1300"/>
                    </a:cubicBezTo>
                    <a:cubicBezTo>
                      <a:pt x="416" y="1300"/>
                      <a:pt x="427" y="1299"/>
                      <a:pt x="439" y="1297"/>
                    </a:cubicBezTo>
                    <a:cubicBezTo>
                      <a:pt x="640" y="1279"/>
                      <a:pt x="786" y="969"/>
                      <a:pt x="767" y="622"/>
                    </a:cubicBezTo>
                    <a:cubicBezTo>
                      <a:pt x="732" y="268"/>
                      <a:pt x="560" y="0"/>
                      <a:pt x="367" y="0"/>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4" name="Google Shape;1523;p44">
                <a:extLst>
                  <a:ext uri="{FF2B5EF4-FFF2-40B4-BE49-F238E27FC236}">
                    <a16:creationId xmlns:a16="http://schemas.microsoft.com/office/drawing/2014/main" id="{9055A76D-AF21-3658-A621-76A0232D8F0E}"/>
                  </a:ext>
                </a:extLst>
              </p:cNvPr>
              <p:cNvSpPr/>
              <p:nvPr/>
            </p:nvSpPr>
            <p:spPr>
              <a:xfrm>
                <a:off x="2556906" y="2084377"/>
                <a:ext cx="37405" cy="63268"/>
              </a:xfrm>
              <a:custGeom>
                <a:avLst/>
                <a:gdLst/>
                <a:ahLst/>
                <a:cxnLst/>
                <a:rect l="l" t="t" r="r" b="b"/>
                <a:pathLst>
                  <a:path w="768" h="1299" extrusionOk="0">
                    <a:moveTo>
                      <a:pt x="367" y="0"/>
                    </a:moveTo>
                    <a:cubicBezTo>
                      <a:pt x="360" y="0"/>
                      <a:pt x="354" y="1"/>
                      <a:pt x="348" y="1"/>
                    </a:cubicBezTo>
                    <a:cubicBezTo>
                      <a:pt x="147" y="20"/>
                      <a:pt x="1" y="312"/>
                      <a:pt x="19" y="677"/>
                    </a:cubicBezTo>
                    <a:cubicBezTo>
                      <a:pt x="55" y="1013"/>
                      <a:pt x="227" y="1298"/>
                      <a:pt x="421" y="1298"/>
                    </a:cubicBezTo>
                    <a:cubicBezTo>
                      <a:pt x="427" y="1298"/>
                      <a:pt x="433" y="1298"/>
                      <a:pt x="439" y="1297"/>
                    </a:cubicBezTo>
                    <a:cubicBezTo>
                      <a:pt x="640" y="1279"/>
                      <a:pt x="768" y="987"/>
                      <a:pt x="749" y="622"/>
                    </a:cubicBezTo>
                    <a:cubicBezTo>
                      <a:pt x="732" y="268"/>
                      <a:pt x="560" y="0"/>
                      <a:pt x="367" y="0"/>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5" name="Google Shape;1524;p44">
                <a:extLst>
                  <a:ext uri="{FF2B5EF4-FFF2-40B4-BE49-F238E27FC236}">
                    <a16:creationId xmlns:a16="http://schemas.microsoft.com/office/drawing/2014/main" id="{4D0D8BE7-FBD4-B8D9-0D7E-8A0F653FED3D}"/>
                  </a:ext>
                </a:extLst>
              </p:cNvPr>
              <p:cNvSpPr/>
              <p:nvPr/>
            </p:nvSpPr>
            <p:spPr>
              <a:xfrm>
                <a:off x="2591585" y="2181350"/>
                <a:ext cx="49874" cy="44565"/>
              </a:xfrm>
              <a:custGeom>
                <a:avLst/>
                <a:gdLst/>
                <a:ahLst/>
                <a:cxnLst/>
                <a:rect l="l" t="t" r="r" b="b"/>
                <a:pathLst>
                  <a:path w="1024" h="915" extrusionOk="0">
                    <a:moveTo>
                      <a:pt x="987" y="0"/>
                    </a:moveTo>
                    <a:cubicBezTo>
                      <a:pt x="439" y="37"/>
                      <a:pt x="1" y="310"/>
                      <a:pt x="37" y="548"/>
                    </a:cubicBezTo>
                    <a:cubicBezTo>
                      <a:pt x="72" y="756"/>
                      <a:pt x="419" y="914"/>
                      <a:pt x="876" y="914"/>
                    </a:cubicBezTo>
                    <a:cubicBezTo>
                      <a:pt x="900" y="914"/>
                      <a:pt x="925" y="914"/>
                      <a:pt x="950" y="913"/>
                    </a:cubicBezTo>
                    <a:cubicBezTo>
                      <a:pt x="987" y="621"/>
                      <a:pt x="1005" y="310"/>
                      <a:pt x="1023" y="0"/>
                    </a:cubicBezTo>
                    <a:close/>
                  </a:path>
                </a:pathLst>
              </a:custGeom>
              <a:solidFill>
                <a:srgbClr val="FF66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6" name="Google Shape;1525;p44">
                <a:extLst>
                  <a:ext uri="{FF2B5EF4-FFF2-40B4-BE49-F238E27FC236}">
                    <a16:creationId xmlns:a16="http://schemas.microsoft.com/office/drawing/2014/main" id="{E03A61E0-FF79-5D9C-BCF7-155E373D513D}"/>
                  </a:ext>
                </a:extLst>
              </p:cNvPr>
              <p:cNvSpPr/>
              <p:nvPr/>
            </p:nvSpPr>
            <p:spPr>
              <a:xfrm>
                <a:off x="2328426" y="2200638"/>
                <a:ext cx="100527" cy="45296"/>
              </a:xfrm>
              <a:custGeom>
                <a:avLst/>
                <a:gdLst/>
                <a:ahLst/>
                <a:cxnLst/>
                <a:rect l="l" t="t" r="r" b="b"/>
                <a:pathLst>
                  <a:path w="2064" h="930" extrusionOk="0">
                    <a:moveTo>
                      <a:pt x="1138" y="1"/>
                    </a:moveTo>
                    <a:cubicBezTo>
                      <a:pt x="1088" y="1"/>
                      <a:pt x="1037" y="2"/>
                      <a:pt x="986" y="6"/>
                    </a:cubicBezTo>
                    <a:cubicBezTo>
                      <a:pt x="420" y="60"/>
                      <a:pt x="0" y="316"/>
                      <a:pt x="19" y="553"/>
                    </a:cubicBezTo>
                    <a:cubicBezTo>
                      <a:pt x="50" y="776"/>
                      <a:pt x="414" y="929"/>
                      <a:pt x="868" y="929"/>
                    </a:cubicBezTo>
                    <a:cubicBezTo>
                      <a:pt x="936" y="929"/>
                      <a:pt x="1006" y="926"/>
                      <a:pt x="1077" y="918"/>
                    </a:cubicBezTo>
                    <a:cubicBezTo>
                      <a:pt x="1643" y="882"/>
                      <a:pt x="2063" y="626"/>
                      <a:pt x="2045" y="371"/>
                    </a:cubicBezTo>
                    <a:cubicBezTo>
                      <a:pt x="2012" y="156"/>
                      <a:pt x="1619" y="1"/>
                      <a:pt x="1138" y="1"/>
                    </a:cubicBezTo>
                    <a:close/>
                  </a:path>
                </a:pathLst>
              </a:custGeom>
              <a:solidFill>
                <a:srgbClr val="FF666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7" name="Google Shape;1526;p44">
                <a:extLst>
                  <a:ext uri="{FF2B5EF4-FFF2-40B4-BE49-F238E27FC236}">
                    <a16:creationId xmlns:a16="http://schemas.microsoft.com/office/drawing/2014/main" id="{3BFC45BD-005B-E891-D34E-9B6D04710CEF}"/>
                  </a:ext>
                </a:extLst>
              </p:cNvPr>
              <p:cNvSpPr/>
              <p:nvPr/>
            </p:nvSpPr>
            <p:spPr>
              <a:xfrm>
                <a:off x="2474252" y="2079701"/>
                <a:ext cx="70281" cy="214935"/>
              </a:xfrm>
              <a:custGeom>
                <a:avLst/>
                <a:gdLst/>
                <a:ahLst/>
                <a:cxnLst/>
                <a:rect l="l" t="t" r="r" b="b"/>
                <a:pathLst>
                  <a:path w="1443" h="4413" extrusionOk="0">
                    <a:moveTo>
                      <a:pt x="499" y="1"/>
                    </a:moveTo>
                    <a:cubicBezTo>
                      <a:pt x="459" y="1"/>
                      <a:pt x="420" y="29"/>
                      <a:pt x="420" y="79"/>
                    </a:cubicBezTo>
                    <a:cubicBezTo>
                      <a:pt x="402" y="1393"/>
                      <a:pt x="785" y="2781"/>
                      <a:pt x="1095" y="4059"/>
                    </a:cubicBezTo>
                    <a:cubicBezTo>
                      <a:pt x="767" y="4113"/>
                      <a:pt x="438" y="4113"/>
                      <a:pt x="110" y="4168"/>
                    </a:cubicBezTo>
                    <a:cubicBezTo>
                      <a:pt x="0" y="4205"/>
                      <a:pt x="0" y="4351"/>
                      <a:pt x="110" y="4387"/>
                    </a:cubicBezTo>
                    <a:cubicBezTo>
                      <a:pt x="238" y="4405"/>
                      <a:pt x="367" y="4413"/>
                      <a:pt x="496" y="4413"/>
                    </a:cubicBezTo>
                    <a:cubicBezTo>
                      <a:pt x="769" y="4413"/>
                      <a:pt x="1042" y="4376"/>
                      <a:pt x="1315" y="4314"/>
                    </a:cubicBezTo>
                    <a:cubicBezTo>
                      <a:pt x="1388" y="4296"/>
                      <a:pt x="1442" y="4223"/>
                      <a:pt x="1442" y="4150"/>
                    </a:cubicBezTo>
                    <a:cubicBezTo>
                      <a:pt x="1278" y="3475"/>
                      <a:pt x="1114" y="2799"/>
                      <a:pt x="986" y="2124"/>
                    </a:cubicBezTo>
                    <a:cubicBezTo>
                      <a:pt x="876" y="1430"/>
                      <a:pt x="749" y="736"/>
                      <a:pt x="584" y="61"/>
                    </a:cubicBezTo>
                    <a:cubicBezTo>
                      <a:pt x="568" y="20"/>
                      <a:pt x="533" y="1"/>
                      <a:pt x="499" y="1"/>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8" name="Google Shape;1527;p44">
                <a:extLst>
                  <a:ext uri="{FF2B5EF4-FFF2-40B4-BE49-F238E27FC236}">
                    <a16:creationId xmlns:a16="http://schemas.microsoft.com/office/drawing/2014/main" id="{27C4598C-1C34-A1ED-F7F1-9E6B1F15F83E}"/>
                  </a:ext>
                </a:extLst>
              </p:cNvPr>
              <p:cNvSpPr/>
              <p:nvPr/>
            </p:nvSpPr>
            <p:spPr>
              <a:xfrm>
                <a:off x="2091910" y="2114623"/>
                <a:ext cx="80753" cy="129994"/>
              </a:xfrm>
              <a:custGeom>
                <a:avLst/>
                <a:gdLst/>
                <a:ahLst/>
                <a:cxnLst/>
                <a:rect l="l" t="t" r="r" b="b"/>
                <a:pathLst>
                  <a:path w="1658" h="2669" extrusionOk="0">
                    <a:moveTo>
                      <a:pt x="1193" y="1"/>
                    </a:moveTo>
                    <a:cubicBezTo>
                      <a:pt x="955" y="1"/>
                      <a:pt x="688" y="180"/>
                      <a:pt x="512" y="330"/>
                    </a:cubicBezTo>
                    <a:cubicBezTo>
                      <a:pt x="183" y="622"/>
                      <a:pt x="0" y="1060"/>
                      <a:pt x="55" y="1516"/>
                    </a:cubicBezTo>
                    <a:cubicBezTo>
                      <a:pt x="92" y="1954"/>
                      <a:pt x="329" y="2338"/>
                      <a:pt x="712" y="2538"/>
                    </a:cubicBezTo>
                    <a:cubicBezTo>
                      <a:pt x="856" y="2610"/>
                      <a:pt x="1039" y="2669"/>
                      <a:pt x="1207" y="2669"/>
                    </a:cubicBezTo>
                    <a:cubicBezTo>
                      <a:pt x="1382" y="2669"/>
                      <a:pt x="1542" y="2606"/>
                      <a:pt x="1625" y="2429"/>
                    </a:cubicBezTo>
                    <a:cubicBezTo>
                      <a:pt x="1658" y="2364"/>
                      <a:pt x="1632" y="2298"/>
                      <a:pt x="1574" y="2298"/>
                    </a:cubicBezTo>
                    <a:cubicBezTo>
                      <a:pt x="1567" y="2298"/>
                      <a:pt x="1560" y="2299"/>
                      <a:pt x="1552" y="2301"/>
                    </a:cubicBezTo>
                    <a:cubicBezTo>
                      <a:pt x="1508" y="2299"/>
                      <a:pt x="1465" y="2298"/>
                      <a:pt x="1424" y="2298"/>
                    </a:cubicBezTo>
                    <a:cubicBezTo>
                      <a:pt x="1370" y="2298"/>
                      <a:pt x="1318" y="2299"/>
                      <a:pt x="1268" y="2299"/>
                    </a:cubicBezTo>
                    <a:cubicBezTo>
                      <a:pt x="1092" y="2299"/>
                      <a:pt x="938" y="2283"/>
                      <a:pt x="767" y="2137"/>
                    </a:cubicBezTo>
                    <a:cubicBezTo>
                      <a:pt x="475" y="1900"/>
                      <a:pt x="347" y="1516"/>
                      <a:pt x="420" y="1133"/>
                    </a:cubicBezTo>
                    <a:cubicBezTo>
                      <a:pt x="475" y="841"/>
                      <a:pt x="658" y="603"/>
                      <a:pt x="895" y="439"/>
                    </a:cubicBezTo>
                    <a:cubicBezTo>
                      <a:pt x="1078" y="330"/>
                      <a:pt x="1278" y="311"/>
                      <a:pt x="1424" y="147"/>
                    </a:cubicBezTo>
                    <a:cubicBezTo>
                      <a:pt x="1443" y="129"/>
                      <a:pt x="1443" y="92"/>
                      <a:pt x="1424" y="74"/>
                    </a:cubicBezTo>
                    <a:cubicBezTo>
                      <a:pt x="1354" y="22"/>
                      <a:pt x="1275" y="1"/>
                      <a:pt x="1193" y="1"/>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39" name="Google Shape;1528;p44">
                <a:extLst>
                  <a:ext uri="{FF2B5EF4-FFF2-40B4-BE49-F238E27FC236}">
                    <a16:creationId xmlns:a16="http://schemas.microsoft.com/office/drawing/2014/main" id="{361A4C18-5AAA-BDBE-B9D7-6709E6A65F5C}"/>
                  </a:ext>
                </a:extLst>
              </p:cNvPr>
              <p:cNvSpPr/>
              <p:nvPr/>
            </p:nvSpPr>
            <p:spPr>
              <a:xfrm>
                <a:off x="2411714" y="2340180"/>
                <a:ext cx="78659" cy="28979"/>
              </a:xfrm>
              <a:custGeom>
                <a:avLst/>
                <a:gdLst/>
                <a:ahLst/>
                <a:cxnLst/>
                <a:rect l="l" t="t" r="r" b="b"/>
                <a:pathLst>
                  <a:path w="1615" h="595" extrusionOk="0">
                    <a:moveTo>
                      <a:pt x="247" y="1"/>
                    </a:moveTo>
                    <a:cubicBezTo>
                      <a:pt x="92" y="1"/>
                      <a:pt x="0" y="227"/>
                      <a:pt x="171" y="335"/>
                    </a:cubicBezTo>
                    <a:cubicBezTo>
                      <a:pt x="423" y="500"/>
                      <a:pt x="720" y="594"/>
                      <a:pt x="1018" y="594"/>
                    </a:cubicBezTo>
                    <a:cubicBezTo>
                      <a:pt x="1150" y="594"/>
                      <a:pt x="1283" y="575"/>
                      <a:pt x="1412" y="536"/>
                    </a:cubicBezTo>
                    <a:cubicBezTo>
                      <a:pt x="1614" y="469"/>
                      <a:pt x="1552" y="183"/>
                      <a:pt x="1368" y="183"/>
                    </a:cubicBezTo>
                    <a:cubicBezTo>
                      <a:pt x="1353" y="183"/>
                      <a:pt x="1337" y="185"/>
                      <a:pt x="1321" y="189"/>
                    </a:cubicBezTo>
                    <a:cubicBezTo>
                      <a:pt x="1222" y="210"/>
                      <a:pt x="1122" y="221"/>
                      <a:pt x="1025" y="221"/>
                    </a:cubicBezTo>
                    <a:cubicBezTo>
                      <a:pt x="780" y="221"/>
                      <a:pt x="544" y="155"/>
                      <a:pt x="335" y="25"/>
                    </a:cubicBezTo>
                    <a:cubicBezTo>
                      <a:pt x="304" y="8"/>
                      <a:pt x="274" y="1"/>
                      <a:pt x="247" y="1"/>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0" name="Google Shape;1529;p44">
                <a:extLst>
                  <a:ext uri="{FF2B5EF4-FFF2-40B4-BE49-F238E27FC236}">
                    <a16:creationId xmlns:a16="http://schemas.microsoft.com/office/drawing/2014/main" id="{68107F3A-F3A1-9A1E-AD62-635B3870C4BD}"/>
                  </a:ext>
                </a:extLst>
              </p:cNvPr>
              <p:cNvSpPr/>
              <p:nvPr/>
            </p:nvSpPr>
            <p:spPr>
              <a:xfrm>
                <a:off x="1602901" y="3597131"/>
                <a:ext cx="894613" cy="224189"/>
              </a:xfrm>
              <a:custGeom>
                <a:avLst/>
                <a:gdLst/>
                <a:ahLst/>
                <a:cxnLst/>
                <a:rect l="l" t="t" r="r" b="b"/>
                <a:pathLst>
                  <a:path w="18368" h="4603" extrusionOk="0">
                    <a:moveTo>
                      <a:pt x="2770" y="1"/>
                    </a:moveTo>
                    <a:cubicBezTo>
                      <a:pt x="2463" y="1"/>
                      <a:pt x="2158" y="24"/>
                      <a:pt x="1862" y="67"/>
                    </a:cubicBezTo>
                    <a:cubicBezTo>
                      <a:pt x="1223" y="177"/>
                      <a:pt x="493" y="359"/>
                      <a:pt x="0" y="797"/>
                    </a:cubicBezTo>
                    <a:cubicBezTo>
                      <a:pt x="0" y="797"/>
                      <a:pt x="0" y="834"/>
                      <a:pt x="18" y="834"/>
                    </a:cubicBezTo>
                    <a:cubicBezTo>
                      <a:pt x="767" y="670"/>
                      <a:pt x="1424" y="341"/>
                      <a:pt x="2191" y="268"/>
                    </a:cubicBezTo>
                    <a:cubicBezTo>
                      <a:pt x="2347" y="256"/>
                      <a:pt x="2504" y="250"/>
                      <a:pt x="2660" y="250"/>
                    </a:cubicBezTo>
                    <a:cubicBezTo>
                      <a:pt x="3233" y="250"/>
                      <a:pt x="3804" y="329"/>
                      <a:pt x="4363" y="487"/>
                    </a:cubicBezTo>
                    <a:cubicBezTo>
                      <a:pt x="5915" y="889"/>
                      <a:pt x="7430" y="1400"/>
                      <a:pt x="8963" y="1856"/>
                    </a:cubicBezTo>
                    <a:lnTo>
                      <a:pt x="18146" y="4594"/>
                    </a:lnTo>
                    <a:cubicBezTo>
                      <a:pt x="18161" y="4600"/>
                      <a:pt x="18176" y="4602"/>
                      <a:pt x="18190" y="4602"/>
                    </a:cubicBezTo>
                    <a:cubicBezTo>
                      <a:pt x="18322" y="4602"/>
                      <a:pt x="18367" y="4388"/>
                      <a:pt x="18219" y="4339"/>
                    </a:cubicBezTo>
                    <a:lnTo>
                      <a:pt x="8525" y="1436"/>
                    </a:lnTo>
                    <a:cubicBezTo>
                      <a:pt x="6974" y="962"/>
                      <a:pt x="5385" y="359"/>
                      <a:pt x="3779" y="85"/>
                    </a:cubicBezTo>
                    <a:cubicBezTo>
                      <a:pt x="3445" y="28"/>
                      <a:pt x="3106" y="1"/>
                      <a:pt x="2770" y="1"/>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1" name="Google Shape;1530;p44">
                <a:extLst>
                  <a:ext uri="{FF2B5EF4-FFF2-40B4-BE49-F238E27FC236}">
                    <a16:creationId xmlns:a16="http://schemas.microsoft.com/office/drawing/2014/main" id="{FF43D322-372C-436B-5C81-48B8337D4B4B}"/>
                  </a:ext>
                </a:extLst>
              </p:cNvPr>
              <p:cNvSpPr/>
              <p:nvPr/>
            </p:nvSpPr>
            <p:spPr>
              <a:xfrm>
                <a:off x="2629819" y="3549935"/>
                <a:ext cx="468980" cy="49825"/>
              </a:xfrm>
              <a:custGeom>
                <a:avLst/>
                <a:gdLst/>
                <a:ahLst/>
                <a:cxnLst/>
                <a:rect l="l" t="t" r="r" b="b"/>
                <a:pathLst>
                  <a:path w="9629" h="1023" extrusionOk="0">
                    <a:moveTo>
                      <a:pt x="1708" y="0"/>
                    </a:moveTo>
                    <a:cubicBezTo>
                      <a:pt x="1134" y="0"/>
                      <a:pt x="562" y="41"/>
                      <a:pt x="1" y="123"/>
                    </a:cubicBezTo>
                    <a:cubicBezTo>
                      <a:pt x="1" y="142"/>
                      <a:pt x="1" y="142"/>
                      <a:pt x="1" y="160"/>
                    </a:cubicBezTo>
                    <a:cubicBezTo>
                      <a:pt x="636" y="220"/>
                      <a:pt x="1259" y="256"/>
                      <a:pt x="1889" y="256"/>
                    </a:cubicBezTo>
                    <a:cubicBezTo>
                      <a:pt x="2020" y="256"/>
                      <a:pt x="2151" y="254"/>
                      <a:pt x="2283" y="251"/>
                    </a:cubicBezTo>
                    <a:cubicBezTo>
                      <a:pt x="3049" y="270"/>
                      <a:pt x="3798" y="306"/>
                      <a:pt x="4565" y="361"/>
                    </a:cubicBezTo>
                    <a:cubicBezTo>
                      <a:pt x="6189" y="489"/>
                      <a:pt x="7814" y="708"/>
                      <a:pt x="9420" y="1018"/>
                    </a:cubicBezTo>
                    <a:cubicBezTo>
                      <a:pt x="9432" y="1021"/>
                      <a:pt x="9442" y="1022"/>
                      <a:pt x="9453" y="1022"/>
                    </a:cubicBezTo>
                    <a:cubicBezTo>
                      <a:pt x="9576" y="1022"/>
                      <a:pt x="9628" y="833"/>
                      <a:pt x="9493" y="799"/>
                    </a:cubicBezTo>
                    <a:cubicBezTo>
                      <a:pt x="7924" y="489"/>
                      <a:pt x="6335" y="270"/>
                      <a:pt x="4747" y="142"/>
                    </a:cubicBezTo>
                    <a:cubicBezTo>
                      <a:pt x="3926" y="87"/>
                      <a:pt x="3104" y="32"/>
                      <a:pt x="2283" y="14"/>
                    </a:cubicBezTo>
                    <a:cubicBezTo>
                      <a:pt x="2091" y="5"/>
                      <a:pt x="1899" y="0"/>
                      <a:pt x="1708" y="0"/>
                    </a:cubicBezTo>
                    <a:close/>
                  </a:path>
                </a:pathLst>
              </a:custGeom>
              <a:solidFill>
                <a:srgbClr val="20263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2" name="Google Shape;1531;p44">
                <a:extLst>
                  <a:ext uri="{FF2B5EF4-FFF2-40B4-BE49-F238E27FC236}">
                    <a16:creationId xmlns:a16="http://schemas.microsoft.com/office/drawing/2014/main" id="{07FE92D7-EFB5-AD23-6933-8FB3C66FA13F}"/>
                  </a:ext>
                </a:extLst>
              </p:cNvPr>
              <p:cNvSpPr/>
              <p:nvPr/>
            </p:nvSpPr>
            <p:spPr>
              <a:xfrm>
                <a:off x="1763388" y="2853977"/>
                <a:ext cx="150742" cy="756437"/>
              </a:xfrm>
              <a:custGeom>
                <a:avLst/>
                <a:gdLst/>
                <a:ahLst/>
                <a:cxnLst/>
                <a:rect l="l" t="t" r="r" b="b"/>
                <a:pathLst>
                  <a:path w="3095" h="15531" extrusionOk="0">
                    <a:moveTo>
                      <a:pt x="1505" y="0"/>
                    </a:moveTo>
                    <a:cubicBezTo>
                      <a:pt x="1456" y="0"/>
                      <a:pt x="1420" y="60"/>
                      <a:pt x="1433" y="100"/>
                    </a:cubicBezTo>
                    <a:cubicBezTo>
                      <a:pt x="2620" y="2729"/>
                      <a:pt x="1634" y="5267"/>
                      <a:pt x="1105" y="7932"/>
                    </a:cubicBezTo>
                    <a:cubicBezTo>
                      <a:pt x="612" y="10396"/>
                      <a:pt x="247" y="12879"/>
                      <a:pt x="9" y="15380"/>
                    </a:cubicBezTo>
                    <a:cubicBezTo>
                      <a:pt x="0" y="15480"/>
                      <a:pt x="78" y="15531"/>
                      <a:pt x="160" y="15531"/>
                    </a:cubicBezTo>
                    <a:cubicBezTo>
                      <a:pt x="242" y="15531"/>
                      <a:pt x="329" y="15480"/>
                      <a:pt x="338" y="15380"/>
                    </a:cubicBezTo>
                    <a:cubicBezTo>
                      <a:pt x="594" y="12368"/>
                      <a:pt x="1086" y="9374"/>
                      <a:pt x="1780" y="6417"/>
                    </a:cubicBezTo>
                    <a:cubicBezTo>
                      <a:pt x="2255" y="4463"/>
                      <a:pt x="3094" y="1762"/>
                      <a:pt x="1561" y="27"/>
                    </a:cubicBezTo>
                    <a:cubicBezTo>
                      <a:pt x="1542" y="8"/>
                      <a:pt x="1522" y="0"/>
                      <a:pt x="1505"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3" name="Google Shape;1532;p44">
                <a:extLst>
                  <a:ext uri="{FF2B5EF4-FFF2-40B4-BE49-F238E27FC236}">
                    <a16:creationId xmlns:a16="http://schemas.microsoft.com/office/drawing/2014/main" id="{06FB0AC6-1C8C-B1C4-D477-34FEBF7A0F46}"/>
                  </a:ext>
                </a:extLst>
              </p:cNvPr>
              <p:cNvSpPr/>
              <p:nvPr/>
            </p:nvSpPr>
            <p:spPr>
              <a:xfrm>
                <a:off x="1711370" y="2765138"/>
                <a:ext cx="67603" cy="25278"/>
              </a:xfrm>
              <a:custGeom>
                <a:avLst/>
                <a:gdLst/>
                <a:ahLst/>
                <a:cxnLst/>
                <a:rect l="l" t="t" r="r" b="b"/>
                <a:pathLst>
                  <a:path w="1388" h="519" extrusionOk="0">
                    <a:moveTo>
                      <a:pt x="525" y="0"/>
                    </a:moveTo>
                    <a:cubicBezTo>
                      <a:pt x="374" y="0"/>
                      <a:pt x="223" y="33"/>
                      <a:pt x="92" y="99"/>
                    </a:cubicBezTo>
                    <a:cubicBezTo>
                      <a:pt x="0" y="135"/>
                      <a:pt x="55" y="263"/>
                      <a:pt x="128" y="263"/>
                    </a:cubicBezTo>
                    <a:cubicBezTo>
                      <a:pt x="347" y="263"/>
                      <a:pt x="566" y="300"/>
                      <a:pt x="767" y="336"/>
                    </a:cubicBezTo>
                    <a:cubicBezTo>
                      <a:pt x="950" y="391"/>
                      <a:pt x="1114" y="519"/>
                      <a:pt x="1296" y="519"/>
                    </a:cubicBezTo>
                    <a:cubicBezTo>
                      <a:pt x="1351" y="519"/>
                      <a:pt x="1388" y="464"/>
                      <a:pt x="1388" y="409"/>
                    </a:cubicBezTo>
                    <a:cubicBezTo>
                      <a:pt x="1315" y="190"/>
                      <a:pt x="1023" y="99"/>
                      <a:pt x="822" y="44"/>
                    </a:cubicBezTo>
                    <a:cubicBezTo>
                      <a:pt x="727" y="15"/>
                      <a:pt x="626" y="0"/>
                      <a:pt x="525" y="0"/>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4" name="Google Shape;1533;p44">
                <a:extLst>
                  <a:ext uri="{FF2B5EF4-FFF2-40B4-BE49-F238E27FC236}">
                    <a16:creationId xmlns:a16="http://schemas.microsoft.com/office/drawing/2014/main" id="{E724E791-96DE-DD8A-852D-5297834A36C5}"/>
                  </a:ext>
                </a:extLst>
              </p:cNvPr>
              <p:cNvSpPr/>
              <p:nvPr/>
            </p:nvSpPr>
            <p:spPr>
              <a:xfrm>
                <a:off x="2813002" y="2751159"/>
                <a:ext cx="48949" cy="34094"/>
              </a:xfrm>
              <a:custGeom>
                <a:avLst/>
                <a:gdLst/>
                <a:ahLst/>
                <a:cxnLst/>
                <a:rect l="l" t="t" r="r" b="b"/>
                <a:pathLst>
                  <a:path w="1005" h="700" extrusionOk="0">
                    <a:moveTo>
                      <a:pt x="737" y="1"/>
                    </a:moveTo>
                    <a:cubicBezTo>
                      <a:pt x="601" y="1"/>
                      <a:pt x="452" y="67"/>
                      <a:pt x="347" y="149"/>
                    </a:cubicBezTo>
                    <a:cubicBezTo>
                      <a:pt x="183" y="258"/>
                      <a:pt x="0" y="404"/>
                      <a:pt x="0" y="605"/>
                    </a:cubicBezTo>
                    <a:cubicBezTo>
                      <a:pt x="0" y="652"/>
                      <a:pt x="41" y="700"/>
                      <a:pt x="100" y="700"/>
                    </a:cubicBezTo>
                    <a:cubicBezTo>
                      <a:pt x="109" y="700"/>
                      <a:pt x="118" y="699"/>
                      <a:pt x="128" y="696"/>
                    </a:cubicBezTo>
                    <a:cubicBezTo>
                      <a:pt x="274" y="642"/>
                      <a:pt x="384" y="514"/>
                      <a:pt x="530" y="459"/>
                    </a:cubicBezTo>
                    <a:cubicBezTo>
                      <a:pt x="694" y="386"/>
                      <a:pt x="877" y="368"/>
                      <a:pt x="968" y="240"/>
                    </a:cubicBezTo>
                    <a:cubicBezTo>
                      <a:pt x="1004" y="185"/>
                      <a:pt x="986" y="112"/>
                      <a:pt x="950" y="76"/>
                    </a:cubicBezTo>
                    <a:cubicBezTo>
                      <a:pt x="890" y="23"/>
                      <a:pt x="816" y="1"/>
                      <a:pt x="737"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5" name="Google Shape;1534;p44">
                <a:extLst>
                  <a:ext uri="{FF2B5EF4-FFF2-40B4-BE49-F238E27FC236}">
                    <a16:creationId xmlns:a16="http://schemas.microsoft.com/office/drawing/2014/main" id="{3C1667B2-9340-31CB-BFF9-110199968CA9}"/>
                  </a:ext>
                </a:extLst>
              </p:cNvPr>
              <p:cNvSpPr/>
              <p:nvPr/>
            </p:nvSpPr>
            <p:spPr>
              <a:xfrm>
                <a:off x="1395706" y="3346978"/>
                <a:ext cx="401086" cy="124198"/>
              </a:xfrm>
              <a:custGeom>
                <a:avLst/>
                <a:gdLst/>
                <a:ahLst/>
                <a:cxnLst/>
                <a:rect l="l" t="t" r="r" b="b"/>
                <a:pathLst>
                  <a:path w="8235" h="2550" extrusionOk="0">
                    <a:moveTo>
                      <a:pt x="110" y="1"/>
                    </a:moveTo>
                    <a:cubicBezTo>
                      <a:pt x="19" y="1"/>
                      <a:pt x="1" y="147"/>
                      <a:pt x="92" y="183"/>
                    </a:cubicBezTo>
                    <a:cubicBezTo>
                      <a:pt x="713" y="439"/>
                      <a:pt x="1425" y="548"/>
                      <a:pt x="2082" y="731"/>
                    </a:cubicBezTo>
                    <a:cubicBezTo>
                      <a:pt x="2721" y="913"/>
                      <a:pt x="3396" y="1096"/>
                      <a:pt x="4072" y="1278"/>
                    </a:cubicBezTo>
                    <a:cubicBezTo>
                      <a:pt x="5386" y="1680"/>
                      <a:pt x="6700" y="2100"/>
                      <a:pt x="8015" y="2538"/>
                    </a:cubicBezTo>
                    <a:cubicBezTo>
                      <a:pt x="8032" y="2546"/>
                      <a:pt x="8048" y="2549"/>
                      <a:pt x="8063" y="2549"/>
                    </a:cubicBezTo>
                    <a:cubicBezTo>
                      <a:pt x="8192" y="2549"/>
                      <a:pt x="8235" y="2295"/>
                      <a:pt x="8088" y="2246"/>
                    </a:cubicBezTo>
                    <a:cubicBezTo>
                      <a:pt x="6755" y="1771"/>
                      <a:pt x="5404" y="1351"/>
                      <a:pt x="4053" y="950"/>
                    </a:cubicBezTo>
                    <a:cubicBezTo>
                      <a:pt x="3378" y="767"/>
                      <a:pt x="2721" y="585"/>
                      <a:pt x="2045" y="420"/>
                    </a:cubicBezTo>
                    <a:cubicBezTo>
                      <a:pt x="1388" y="256"/>
                      <a:pt x="749" y="37"/>
                      <a:pt x="110" y="1"/>
                    </a:cubicBezTo>
                    <a:close/>
                  </a:path>
                </a:pathLst>
              </a:custGeom>
              <a:solidFill>
                <a:srgbClr val="C3D9F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246" name="Google Shape;1545;p44">
              <a:extLst>
                <a:ext uri="{FF2B5EF4-FFF2-40B4-BE49-F238E27FC236}">
                  <a16:creationId xmlns:a16="http://schemas.microsoft.com/office/drawing/2014/main" id="{BA8C7B98-CCC2-F9E5-2301-D06045447810}"/>
                </a:ext>
              </a:extLst>
            </p:cNvPr>
            <p:cNvGrpSpPr/>
            <p:nvPr/>
          </p:nvGrpSpPr>
          <p:grpSpPr>
            <a:xfrm>
              <a:off x="4684340" y="1831160"/>
              <a:ext cx="308108" cy="492366"/>
              <a:chOff x="2609035" y="3503680"/>
              <a:chExt cx="227487" cy="363531"/>
            </a:xfrm>
          </p:grpSpPr>
          <p:sp>
            <p:nvSpPr>
              <p:cNvPr id="247" name="Google Shape;1546;p44">
                <a:extLst>
                  <a:ext uri="{FF2B5EF4-FFF2-40B4-BE49-F238E27FC236}">
                    <a16:creationId xmlns:a16="http://schemas.microsoft.com/office/drawing/2014/main" id="{DBEBEB88-68FE-0A16-80FC-E4E0117FA439}"/>
                  </a:ext>
                </a:extLst>
              </p:cNvPr>
              <p:cNvSpPr/>
              <p:nvPr/>
            </p:nvSpPr>
            <p:spPr>
              <a:xfrm>
                <a:off x="2742756" y="3503680"/>
                <a:ext cx="93766" cy="92462"/>
              </a:xfrm>
              <a:custGeom>
                <a:avLst/>
                <a:gdLst/>
                <a:ahLst/>
                <a:cxnLst/>
                <a:rect l="l" t="t" r="r" b="b"/>
                <a:pathLst>
                  <a:path w="4602" h="4538" extrusionOk="0">
                    <a:moveTo>
                      <a:pt x="1223" y="1"/>
                    </a:moveTo>
                    <a:cubicBezTo>
                      <a:pt x="564" y="33"/>
                      <a:pt x="564" y="998"/>
                      <a:pt x="1223" y="1046"/>
                    </a:cubicBezTo>
                    <a:lnTo>
                      <a:pt x="1770" y="1046"/>
                    </a:lnTo>
                    <a:lnTo>
                      <a:pt x="1770" y="2366"/>
                    </a:lnTo>
                    <a:lnTo>
                      <a:pt x="516" y="2366"/>
                    </a:lnTo>
                    <a:cubicBezTo>
                      <a:pt x="226" y="2366"/>
                      <a:pt x="1" y="2607"/>
                      <a:pt x="1" y="2896"/>
                    </a:cubicBezTo>
                    <a:lnTo>
                      <a:pt x="1" y="4537"/>
                    </a:lnTo>
                    <a:lnTo>
                      <a:pt x="4602" y="4537"/>
                    </a:lnTo>
                    <a:lnTo>
                      <a:pt x="4602" y="2896"/>
                    </a:lnTo>
                    <a:cubicBezTo>
                      <a:pt x="4586" y="2607"/>
                      <a:pt x="4360" y="2366"/>
                      <a:pt x="4071" y="2366"/>
                    </a:cubicBezTo>
                    <a:lnTo>
                      <a:pt x="2816" y="2366"/>
                    </a:lnTo>
                    <a:lnTo>
                      <a:pt x="2816" y="1046"/>
                    </a:lnTo>
                    <a:lnTo>
                      <a:pt x="3379" y="1046"/>
                    </a:lnTo>
                    <a:cubicBezTo>
                      <a:pt x="4039" y="998"/>
                      <a:pt x="4039" y="33"/>
                      <a:pt x="337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8" name="Google Shape;1547;p44">
                <a:extLst>
                  <a:ext uri="{FF2B5EF4-FFF2-40B4-BE49-F238E27FC236}">
                    <a16:creationId xmlns:a16="http://schemas.microsoft.com/office/drawing/2014/main" id="{B92113EF-E995-19A8-3F05-802581B97EEC}"/>
                  </a:ext>
                </a:extLst>
              </p:cNvPr>
              <p:cNvSpPr/>
              <p:nvPr/>
            </p:nvSpPr>
            <p:spPr>
              <a:xfrm>
                <a:off x="2742756" y="3617414"/>
                <a:ext cx="93766" cy="249797"/>
              </a:xfrm>
              <a:custGeom>
                <a:avLst/>
                <a:gdLst/>
                <a:ahLst/>
                <a:cxnLst/>
                <a:rect l="l" t="t" r="r" b="b"/>
                <a:pathLst>
                  <a:path w="4602" h="12260" extrusionOk="0">
                    <a:moveTo>
                      <a:pt x="1" y="1"/>
                    </a:moveTo>
                    <a:lnTo>
                      <a:pt x="1" y="1079"/>
                    </a:lnTo>
                    <a:lnTo>
                      <a:pt x="1127" y="1079"/>
                    </a:lnTo>
                    <a:cubicBezTo>
                      <a:pt x="1819" y="1079"/>
                      <a:pt x="1819" y="2124"/>
                      <a:pt x="1127" y="2124"/>
                    </a:cubicBezTo>
                    <a:lnTo>
                      <a:pt x="1" y="2124"/>
                    </a:lnTo>
                    <a:lnTo>
                      <a:pt x="1" y="3170"/>
                    </a:lnTo>
                    <a:lnTo>
                      <a:pt x="1127" y="3170"/>
                    </a:lnTo>
                    <a:cubicBezTo>
                      <a:pt x="1787" y="3218"/>
                      <a:pt x="1787" y="4183"/>
                      <a:pt x="1127" y="4216"/>
                    </a:cubicBezTo>
                    <a:lnTo>
                      <a:pt x="17" y="4216"/>
                    </a:lnTo>
                    <a:cubicBezTo>
                      <a:pt x="114" y="4940"/>
                      <a:pt x="548" y="5567"/>
                      <a:pt x="1175" y="5905"/>
                    </a:cubicBezTo>
                    <a:lnTo>
                      <a:pt x="1175" y="6822"/>
                    </a:lnTo>
                    <a:cubicBezTo>
                      <a:pt x="1175" y="7111"/>
                      <a:pt x="1417" y="7353"/>
                      <a:pt x="1706" y="7353"/>
                    </a:cubicBezTo>
                    <a:lnTo>
                      <a:pt x="1770" y="7353"/>
                    </a:lnTo>
                    <a:lnTo>
                      <a:pt x="1770" y="11776"/>
                    </a:lnTo>
                    <a:cubicBezTo>
                      <a:pt x="1795" y="12098"/>
                      <a:pt x="2048" y="12259"/>
                      <a:pt x="2299" y="12259"/>
                    </a:cubicBezTo>
                    <a:cubicBezTo>
                      <a:pt x="2551" y="12259"/>
                      <a:pt x="2800" y="12098"/>
                      <a:pt x="2816" y="11776"/>
                    </a:cubicBezTo>
                    <a:lnTo>
                      <a:pt x="2816" y="7353"/>
                    </a:lnTo>
                    <a:lnTo>
                      <a:pt x="2880" y="7353"/>
                    </a:lnTo>
                    <a:cubicBezTo>
                      <a:pt x="3170" y="7353"/>
                      <a:pt x="3411" y="7111"/>
                      <a:pt x="3411" y="6822"/>
                    </a:cubicBezTo>
                    <a:lnTo>
                      <a:pt x="3411" y="5905"/>
                    </a:lnTo>
                    <a:cubicBezTo>
                      <a:pt x="4135" y="5503"/>
                      <a:pt x="4602" y="4730"/>
                      <a:pt x="4586" y="3894"/>
                    </a:cubicBezTo>
                    <a:lnTo>
                      <a:pt x="4586"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49" name="Google Shape;1548;p44">
                <a:extLst>
                  <a:ext uri="{FF2B5EF4-FFF2-40B4-BE49-F238E27FC236}">
                    <a16:creationId xmlns:a16="http://schemas.microsoft.com/office/drawing/2014/main" id="{CEF4D109-3308-AAAB-FD30-D31DE5A038EF}"/>
                  </a:ext>
                </a:extLst>
              </p:cNvPr>
              <p:cNvSpPr/>
              <p:nvPr/>
            </p:nvSpPr>
            <p:spPr>
              <a:xfrm>
                <a:off x="2621158" y="3816050"/>
                <a:ext cx="66239" cy="50489"/>
              </a:xfrm>
              <a:custGeom>
                <a:avLst/>
                <a:gdLst/>
                <a:ahLst/>
                <a:cxnLst/>
                <a:rect l="l" t="t" r="r" b="b"/>
                <a:pathLst>
                  <a:path w="3251" h="2478" extrusionOk="0">
                    <a:moveTo>
                      <a:pt x="1" y="0"/>
                    </a:moveTo>
                    <a:lnTo>
                      <a:pt x="1" y="901"/>
                    </a:lnTo>
                    <a:cubicBezTo>
                      <a:pt x="33" y="1786"/>
                      <a:pt x="757" y="2478"/>
                      <a:pt x="1625" y="2478"/>
                    </a:cubicBezTo>
                    <a:cubicBezTo>
                      <a:pt x="2510" y="2478"/>
                      <a:pt x="3218" y="1786"/>
                      <a:pt x="3250" y="901"/>
                    </a:cubicBezTo>
                    <a:lnTo>
                      <a:pt x="32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0" name="Google Shape;1549;p44">
                <a:extLst>
                  <a:ext uri="{FF2B5EF4-FFF2-40B4-BE49-F238E27FC236}">
                    <a16:creationId xmlns:a16="http://schemas.microsoft.com/office/drawing/2014/main" id="{D1EA3F54-B0BB-A6FE-7227-444C1262F33F}"/>
                  </a:ext>
                </a:extLst>
              </p:cNvPr>
              <p:cNvSpPr/>
              <p:nvPr/>
            </p:nvSpPr>
            <p:spPr>
              <a:xfrm>
                <a:off x="2621158" y="3756392"/>
                <a:ext cx="66239" cy="38366"/>
              </a:xfrm>
              <a:custGeom>
                <a:avLst/>
                <a:gdLst/>
                <a:ahLst/>
                <a:cxnLst/>
                <a:rect l="l" t="t" r="r" b="b"/>
                <a:pathLst>
                  <a:path w="3251" h="1883" extrusionOk="0">
                    <a:moveTo>
                      <a:pt x="1" y="1"/>
                    </a:moveTo>
                    <a:lnTo>
                      <a:pt x="1" y="1883"/>
                    </a:lnTo>
                    <a:lnTo>
                      <a:pt x="3250" y="1883"/>
                    </a:lnTo>
                    <a:lnTo>
                      <a:pt x="325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1" name="Google Shape;1550;p44">
                <a:extLst>
                  <a:ext uri="{FF2B5EF4-FFF2-40B4-BE49-F238E27FC236}">
                    <a16:creationId xmlns:a16="http://schemas.microsoft.com/office/drawing/2014/main" id="{52AD5DD8-A45A-77D0-92E7-06F44A3BD9E5}"/>
                  </a:ext>
                </a:extLst>
              </p:cNvPr>
              <p:cNvSpPr/>
              <p:nvPr/>
            </p:nvSpPr>
            <p:spPr>
              <a:xfrm>
                <a:off x="2609035" y="3681330"/>
                <a:ext cx="34760" cy="53790"/>
              </a:xfrm>
              <a:custGeom>
                <a:avLst/>
                <a:gdLst/>
                <a:ahLst/>
                <a:cxnLst/>
                <a:rect l="l" t="t" r="r" b="b"/>
                <a:pathLst>
                  <a:path w="1706" h="2640" extrusionOk="0">
                    <a:moveTo>
                      <a:pt x="531" y="1"/>
                    </a:moveTo>
                    <a:cubicBezTo>
                      <a:pt x="242" y="1"/>
                      <a:pt x="0" y="242"/>
                      <a:pt x="0" y="532"/>
                    </a:cubicBezTo>
                    <a:lnTo>
                      <a:pt x="0" y="2124"/>
                    </a:lnTo>
                    <a:cubicBezTo>
                      <a:pt x="0" y="2398"/>
                      <a:pt x="242" y="2639"/>
                      <a:pt x="531" y="2639"/>
                    </a:cubicBezTo>
                    <a:lnTo>
                      <a:pt x="1706" y="2639"/>
                    </a:lnTo>
                    <a:lnTo>
                      <a:pt x="1706"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52" name="Google Shape;1551;p44">
                <a:extLst>
                  <a:ext uri="{FF2B5EF4-FFF2-40B4-BE49-F238E27FC236}">
                    <a16:creationId xmlns:a16="http://schemas.microsoft.com/office/drawing/2014/main" id="{A6730307-2895-A906-C178-C8513A306381}"/>
                  </a:ext>
                </a:extLst>
              </p:cNvPr>
              <p:cNvSpPr/>
              <p:nvPr/>
            </p:nvSpPr>
            <p:spPr>
              <a:xfrm>
                <a:off x="2665087" y="3681330"/>
                <a:ext cx="34434" cy="54116"/>
              </a:xfrm>
              <a:custGeom>
                <a:avLst/>
                <a:gdLst/>
                <a:ahLst/>
                <a:cxnLst/>
                <a:rect l="l" t="t" r="r" b="b"/>
                <a:pathLst>
                  <a:path w="1690" h="2656" extrusionOk="0">
                    <a:moveTo>
                      <a:pt x="0" y="1"/>
                    </a:moveTo>
                    <a:lnTo>
                      <a:pt x="0" y="2655"/>
                    </a:lnTo>
                    <a:lnTo>
                      <a:pt x="1175" y="2655"/>
                    </a:lnTo>
                    <a:cubicBezTo>
                      <a:pt x="1464" y="2655"/>
                      <a:pt x="1689" y="2414"/>
                      <a:pt x="1689" y="2124"/>
                    </a:cubicBezTo>
                    <a:lnTo>
                      <a:pt x="1689" y="532"/>
                    </a:lnTo>
                    <a:cubicBezTo>
                      <a:pt x="1689" y="242"/>
                      <a:pt x="1464" y="17"/>
                      <a:pt x="1175" y="17"/>
                    </a:cubicBezTo>
                    <a:lnTo>
                      <a:pt x="1175"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253" name="Google Shape;1552;p44">
              <a:extLst>
                <a:ext uri="{FF2B5EF4-FFF2-40B4-BE49-F238E27FC236}">
                  <a16:creationId xmlns:a16="http://schemas.microsoft.com/office/drawing/2014/main" id="{284626C6-9CEF-BC6C-9A1D-91D3EE15E637}"/>
                </a:ext>
              </a:extLst>
            </p:cNvPr>
            <p:cNvSpPr/>
            <p:nvPr/>
          </p:nvSpPr>
          <p:spPr>
            <a:xfrm>
              <a:off x="5872975" y="2276822"/>
              <a:ext cx="232500" cy="232500"/>
            </a:xfrm>
            <a:prstGeom prst="ellipse">
              <a:avLst/>
            </a:prstGeom>
            <a:noFill/>
            <a:ln>
              <a:noFill/>
            </a:ln>
          </p:spPr>
          <p:txBody>
            <a:bodyPr spcFirstLastPara="1" wrap="square" lIns="91425" tIns="91425" rIns="91425" bIns="91425" anchor="ctr" anchorCtr="0">
              <a:noAutofit/>
            </a:bodyPr>
            <a:lstStyle/>
            <a:p>
              <a:pPr algn="l" rtl="0">
                <a:buClr>
                  <a:srgbClr val="000000"/>
                </a:buClr>
                <a:buFont typeface="Arial"/>
                <a:buNone/>
              </a:pPr>
              <a:endParaRPr sz="1400">
                <a:solidFill>
                  <a:srgbClr val="000000"/>
                </a:solidFill>
                <a:latin typeface="Arial"/>
                <a:cs typeface="Arial"/>
                <a:sym typeface="Arial"/>
              </a:endParaRPr>
            </a:p>
          </p:txBody>
        </p:sp>
        <p:cxnSp>
          <p:nvCxnSpPr>
            <p:cNvPr id="254" name="Google Shape;1553;p44">
              <a:extLst>
                <a:ext uri="{FF2B5EF4-FFF2-40B4-BE49-F238E27FC236}">
                  <a16:creationId xmlns:a16="http://schemas.microsoft.com/office/drawing/2014/main" id="{99AF637A-8AAA-A38D-BF1D-FD14B1461368}"/>
                </a:ext>
              </a:extLst>
            </p:cNvPr>
            <p:cNvCxnSpPr>
              <a:stCxn id="253" idx="0"/>
              <a:endCxn id="178" idx="0"/>
            </p:cNvCxnSpPr>
            <p:nvPr/>
          </p:nvCxnSpPr>
          <p:spPr>
            <a:xfrm rot="5400000" flipH="1">
              <a:off x="5049325" y="1336922"/>
              <a:ext cx="729000" cy="1150800"/>
            </a:xfrm>
            <a:prstGeom prst="bentConnector3">
              <a:avLst>
                <a:gd name="adj1" fmla="val 132654"/>
              </a:avLst>
            </a:prstGeom>
            <a:noFill/>
            <a:ln w="19050" cap="flat" cmpd="sng">
              <a:solidFill>
                <a:srgbClr val="2F4A8A"/>
              </a:solidFill>
              <a:prstDash val="solid"/>
              <a:round/>
              <a:headEnd type="oval" w="med" len="med"/>
              <a:tailEnd type="none" w="med" len="med"/>
            </a:ln>
          </p:spPr>
        </p:cxnSp>
        <p:cxnSp>
          <p:nvCxnSpPr>
            <p:cNvPr id="255" name="Google Shape;1554;p44">
              <a:extLst>
                <a:ext uri="{FF2B5EF4-FFF2-40B4-BE49-F238E27FC236}">
                  <a16:creationId xmlns:a16="http://schemas.microsoft.com/office/drawing/2014/main" id="{5A6F2B32-F46F-5721-BB56-9C36AC508BC1}"/>
                </a:ext>
              </a:extLst>
            </p:cNvPr>
            <p:cNvCxnSpPr>
              <a:stCxn id="256" idx="4"/>
              <a:endCxn id="189" idx="4"/>
            </p:cNvCxnSpPr>
            <p:nvPr/>
          </p:nvCxnSpPr>
          <p:spPr>
            <a:xfrm rot="5400000">
              <a:off x="5871025" y="2325422"/>
              <a:ext cx="1009500" cy="3075000"/>
            </a:xfrm>
            <a:prstGeom prst="bentConnector3">
              <a:avLst>
                <a:gd name="adj1" fmla="val 123589"/>
              </a:avLst>
            </a:prstGeom>
            <a:noFill/>
            <a:ln w="19050" cap="flat" cmpd="sng">
              <a:solidFill>
                <a:srgbClr val="2F4A8A"/>
              </a:solidFill>
              <a:prstDash val="solid"/>
              <a:round/>
              <a:headEnd type="oval" w="med" len="med"/>
              <a:tailEnd type="none" w="med" len="med"/>
            </a:ln>
          </p:spPr>
        </p:cxnSp>
        <p:sp>
          <p:nvSpPr>
            <p:cNvPr id="256" name="Google Shape;1555;p44">
              <a:extLst>
                <a:ext uri="{FF2B5EF4-FFF2-40B4-BE49-F238E27FC236}">
                  <a16:creationId xmlns:a16="http://schemas.microsoft.com/office/drawing/2014/main" id="{51D6CE01-3EAD-57F0-29D0-E4EFBD1AA8FD}"/>
                </a:ext>
              </a:extLst>
            </p:cNvPr>
            <p:cNvSpPr/>
            <p:nvPr/>
          </p:nvSpPr>
          <p:spPr>
            <a:xfrm>
              <a:off x="7797025" y="3125672"/>
              <a:ext cx="232500" cy="232500"/>
            </a:xfrm>
            <a:prstGeom prst="ellipse">
              <a:avLst/>
            </a:prstGeom>
            <a:noFill/>
            <a:ln>
              <a:noFill/>
            </a:ln>
          </p:spPr>
          <p:txBody>
            <a:bodyPr spcFirstLastPara="1" wrap="square" lIns="91425" tIns="91425" rIns="91425" bIns="91425" anchor="ctr" anchorCtr="0">
              <a:noAutofit/>
            </a:bodyPr>
            <a:lstStyle/>
            <a:p>
              <a:pPr algn="l" rtl="0">
                <a:buClr>
                  <a:srgbClr val="000000"/>
                </a:buClr>
                <a:buFont typeface="Arial"/>
                <a:buNone/>
              </a:pPr>
              <a:endParaRPr sz="1400">
                <a:solidFill>
                  <a:srgbClr val="000000"/>
                </a:solidFill>
                <a:latin typeface="Arial"/>
                <a:cs typeface="Arial"/>
                <a:sym typeface="Arial"/>
              </a:endParaRPr>
            </a:p>
          </p:txBody>
        </p:sp>
        <p:sp>
          <p:nvSpPr>
            <p:cNvPr id="257" name="Google Shape;1556;p44">
              <a:extLst>
                <a:ext uri="{FF2B5EF4-FFF2-40B4-BE49-F238E27FC236}">
                  <a16:creationId xmlns:a16="http://schemas.microsoft.com/office/drawing/2014/main" id="{9257E414-0CCC-B561-C6EA-ECD8EE8EA004}"/>
                </a:ext>
              </a:extLst>
            </p:cNvPr>
            <p:cNvSpPr/>
            <p:nvPr/>
          </p:nvSpPr>
          <p:spPr>
            <a:xfrm>
              <a:off x="4340238" y="1579193"/>
              <a:ext cx="996300" cy="996300"/>
            </a:xfrm>
            <a:prstGeom prst="arc">
              <a:avLst>
                <a:gd name="adj1" fmla="val 16200000"/>
                <a:gd name="adj2" fmla="val 7275416"/>
              </a:avLst>
            </a:prstGeom>
            <a:noFill/>
            <a:ln w="114300" cap="flat" cmpd="sng">
              <a:solidFill>
                <a:srgbClr val="7EACEC"/>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sz="2000" b="0" i="0" u="none" strike="noStrike" kern="0" cap="none" spc="0" normalizeH="0" baseline="0" noProof="0">
                <a:ln>
                  <a:noFill/>
                </a:ln>
                <a:solidFill>
                  <a:srgbClr val="2F4A8A"/>
                </a:solidFill>
                <a:effectLst/>
                <a:uLnTx/>
                <a:uFillTx/>
                <a:latin typeface="Alata"/>
                <a:ea typeface="Alata"/>
                <a:cs typeface="Alata"/>
                <a:sym typeface="Alata"/>
              </a:endParaRPr>
            </a:p>
          </p:txBody>
        </p:sp>
      </p:grpSp>
    </p:spTree>
    <p:extLst>
      <p:ext uri="{BB962C8B-B14F-4D97-AF65-F5344CB8AC3E}">
        <p14:creationId xmlns:p14="http://schemas.microsoft.com/office/powerpoint/2010/main" val="113468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1" y="368352"/>
            <a:ext cx="6072822" cy="566822"/>
          </a:xfrm>
          <a:prstGeom prst="rect">
            <a:avLst/>
          </a:prstGeom>
        </p:spPr>
        <p:txBody>
          <a:bodyPr vert="horz" wrap="square" lIns="0" tIns="12700" rIns="0" bIns="0" rtlCol="0">
            <a:spAutoFit/>
          </a:bodyPr>
          <a:lstStyle/>
          <a:p>
            <a:pPr marL="12700">
              <a:lnSpc>
                <a:spcPct val="100000"/>
              </a:lnSpc>
              <a:spcBef>
                <a:spcPts val="100"/>
              </a:spcBef>
            </a:pPr>
            <a:r>
              <a:rPr lang="en-US" sz="3600" dirty="0"/>
              <a:t>Case Study</a:t>
            </a:r>
            <a:endParaRPr sz="3600" spc="220" dirty="0"/>
          </a:p>
        </p:txBody>
      </p:sp>
      <p:pic>
        <p:nvPicPr>
          <p:cNvPr id="8" name="Picture 7">
            <a:extLst>
              <a:ext uri="{FF2B5EF4-FFF2-40B4-BE49-F238E27FC236}">
                <a16:creationId xmlns:a16="http://schemas.microsoft.com/office/drawing/2014/main" id="{482A8B9B-64CA-5AC9-EEF8-6ECFE9AF5DBA}"/>
              </a:ext>
            </a:extLst>
          </p:cNvPr>
          <p:cNvPicPr>
            <a:picLocks noChangeAspect="1"/>
          </p:cNvPicPr>
          <p:nvPr/>
        </p:nvPicPr>
        <p:blipFill rotWithShape="1">
          <a:blip r:embed="rId2">
            <a:extLst>
              <a:ext uri="{28A0092B-C50C-407E-A947-70E740481C1C}">
                <a14:useLocalDpi xmlns:a14="http://schemas.microsoft.com/office/drawing/2010/main" val="0"/>
              </a:ext>
            </a:extLst>
          </a:blip>
          <a:srcRect t="39286" r="46667" b="13095"/>
          <a:stretch/>
        </p:blipFill>
        <p:spPr>
          <a:xfrm>
            <a:off x="-152400" y="4576338"/>
            <a:ext cx="4486058" cy="2803786"/>
          </a:xfrm>
          <a:prstGeom prst="rect">
            <a:avLst/>
          </a:prstGeom>
        </p:spPr>
      </p:pic>
      <p:sp>
        <p:nvSpPr>
          <p:cNvPr id="9" name="Text Placeholder 2">
            <a:extLst>
              <a:ext uri="{FF2B5EF4-FFF2-40B4-BE49-F238E27FC236}">
                <a16:creationId xmlns:a16="http://schemas.microsoft.com/office/drawing/2014/main" id="{C952AEB6-9731-96B5-28DA-AE47229385D4}"/>
              </a:ext>
            </a:extLst>
          </p:cNvPr>
          <p:cNvSpPr txBox="1">
            <a:spLocks/>
          </p:cNvSpPr>
          <p:nvPr/>
        </p:nvSpPr>
        <p:spPr>
          <a:xfrm>
            <a:off x="7848600" y="6693629"/>
            <a:ext cx="5826112" cy="152671"/>
          </a:xfrm>
          <a:prstGeom prst="rect">
            <a:avLst/>
          </a:prstGeom>
        </p:spPr>
        <p:txBody>
          <a:bodyPr wrap="square" lIns="0" tIns="0" rIns="0" bIns="0">
            <a:spAutoFit/>
          </a:bodyPr>
          <a:lstStyle>
            <a:lvl1pPr marL="0">
              <a:defRPr sz="2400" b="1"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nSpc>
                <a:spcPct val="107000"/>
              </a:lnSpc>
              <a:spcAft>
                <a:spcPts val="800"/>
              </a:spcAft>
            </a:pPr>
            <a:r>
              <a:rPr lang="en-US" sz="1000" b="0" kern="100" dirty="0">
                <a:latin typeface="Arial" panose="020B0604020202020204" pitchFamily="34" charset="0"/>
                <a:ea typeface="Calibri" panose="020F0502020204030204" pitchFamily="34" charset="0"/>
                <a:cs typeface="Arial" panose="020B0604020202020204" pitchFamily="34" charset="0"/>
              </a:rPr>
              <a:t>Created with </a:t>
            </a:r>
            <a:r>
              <a:rPr lang="en-US" sz="1000" b="0" kern="100" dirty="0" err="1">
                <a:latin typeface="Arial" panose="020B0604020202020204" pitchFamily="34" charset="0"/>
                <a:ea typeface="Calibri" panose="020F0502020204030204" pitchFamily="34" charset="0"/>
                <a:cs typeface="Arial" panose="020B0604020202020204" pitchFamily="34" charset="0"/>
              </a:rPr>
              <a:t>Biorender</a:t>
            </a:r>
            <a:endParaRPr lang="en-US" sz="1000" b="0" kern="100" dirty="0">
              <a:latin typeface="Arial" panose="020B0604020202020204" pitchFamily="34" charset="0"/>
              <a:ea typeface="Calibri" panose="020F050202020403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A06BC2D-AD43-3159-AA78-D10CB9680565}"/>
              </a:ext>
            </a:extLst>
          </p:cNvPr>
          <p:cNvSpPr txBox="1"/>
          <p:nvPr/>
        </p:nvSpPr>
        <p:spPr>
          <a:xfrm>
            <a:off x="283149" y="2710111"/>
            <a:ext cx="2438400" cy="1563954"/>
          </a:xfrm>
          <a:prstGeom prst="rect">
            <a:avLst/>
          </a:prstGeom>
          <a:noFill/>
        </p:spPr>
        <p:txBody>
          <a:bodyPr wrap="square">
            <a:spAutoFit/>
          </a:bodyPr>
          <a:lstStyle/>
          <a:p>
            <a:pPr marL="0" marR="0">
              <a:lnSpc>
                <a:spcPct val="107000"/>
              </a:lnSpc>
              <a:spcBef>
                <a:spcPts val="0"/>
              </a:spcBef>
              <a:spcAft>
                <a:spcPts val="800"/>
              </a:spcAft>
            </a:pPr>
            <a:r>
              <a:rPr lang="en-US" sz="1200" b="1" kern="100" dirty="0">
                <a:latin typeface="Arial" panose="020B0604020202020204" pitchFamily="34" charset="0"/>
                <a:ea typeface="Calibri" panose="020F0502020204030204" pitchFamily="34" charset="0"/>
                <a:cs typeface="Arial" panose="020B0604020202020204" pitchFamily="34" charset="0"/>
              </a:rPr>
              <a:t>Ahmad </a:t>
            </a:r>
            <a:r>
              <a:rPr lang="en-US" sz="1200" b="1" kern="100" dirty="0">
                <a:effectLst/>
                <a:latin typeface="Arial" panose="020B0604020202020204" pitchFamily="34" charset="0"/>
                <a:ea typeface="Calibri" panose="020F0502020204030204" pitchFamily="34" charset="0"/>
                <a:cs typeface="Arial" panose="020B0604020202020204" pitchFamily="34" charset="0"/>
              </a:rPr>
              <a:t>is a 65-year-old male admitted to the hospital for heart failure exacerbation.</a:t>
            </a:r>
          </a:p>
          <a:p>
            <a:pPr marL="0" marR="0">
              <a:lnSpc>
                <a:spcPct val="107000"/>
              </a:lnSpc>
              <a:spcBef>
                <a:spcPts val="0"/>
              </a:spcBef>
              <a:spcAft>
                <a:spcPts val="800"/>
              </a:spcAft>
            </a:pPr>
            <a:r>
              <a:rPr lang="en-US" sz="1200" b="1" kern="100" dirty="0">
                <a:effectLst/>
                <a:latin typeface="Arial" panose="020B0604020202020204" pitchFamily="34" charset="0"/>
                <a:ea typeface="Calibri" panose="020F0502020204030204" pitchFamily="34" charset="0"/>
                <a:cs typeface="Arial" panose="020B0604020202020204" pitchFamily="34" charset="0"/>
              </a:rPr>
              <a:t>During his hospital stay, he is prescribed multiple medications, including diuretics and blood thinners.</a:t>
            </a:r>
          </a:p>
        </p:txBody>
      </p:sp>
      <p:pic>
        <p:nvPicPr>
          <p:cNvPr id="12" name="Picture 11">
            <a:extLst>
              <a:ext uri="{FF2B5EF4-FFF2-40B4-BE49-F238E27FC236}">
                <a16:creationId xmlns:a16="http://schemas.microsoft.com/office/drawing/2014/main" id="{58DF95A8-936D-DA8B-35A9-4C9978986216}"/>
              </a:ext>
            </a:extLst>
          </p:cNvPr>
          <p:cNvPicPr>
            <a:picLocks noChangeAspect="1"/>
          </p:cNvPicPr>
          <p:nvPr/>
        </p:nvPicPr>
        <p:blipFill rotWithShape="1">
          <a:blip r:embed="rId2">
            <a:extLst>
              <a:ext uri="{28A0092B-C50C-407E-A947-70E740481C1C}">
                <a14:useLocalDpi xmlns:a14="http://schemas.microsoft.com/office/drawing/2010/main" val="0"/>
              </a:ext>
            </a:extLst>
          </a:blip>
          <a:srcRect l="996" t="11019" r="77846" b="58333"/>
          <a:stretch/>
        </p:blipFill>
        <p:spPr>
          <a:xfrm>
            <a:off x="692426" y="912872"/>
            <a:ext cx="1887890" cy="1914220"/>
          </a:xfrm>
          <a:prstGeom prst="rect">
            <a:avLst/>
          </a:prstGeom>
        </p:spPr>
      </p:pic>
      <p:sp>
        <p:nvSpPr>
          <p:cNvPr id="13" name="Rectangle: Rounded Corners 12">
            <a:extLst>
              <a:ext uri="{FF2B5EF4-FFF2-40B4-BE49-F238E27FC236}">
                <a16:creationId xmlns:a16="http://schemas.microsoft.com/office/drawing/2014/main" id="{144749E3-78EF-F524-48B1-BECDE95CF5B9}"/>
              </a:ext>
            </a:extLst>
          </p:cNvPr>
          <p:cNvSpPr/>
          <p:nvPr/>
        </p:nvSpPr>
        <p:spPr>
          <a:xfrm>
            <a:off x="2971113" y="866380"/>
            <a:ext cx="2925425" cy="1479426"/>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B267CE4A-06D0-D154-B703-64F537CBC5E0}"/>
              </a:ext>
            </a:extLst>
          </p:cNvPr>
          <p:cNvSpPr txBox="1"/>
          <p:nvPr/>
        </p:nvSpPr>
        <p:spPr>
          <a:xfrm>
            <a:off x="2909045" y="887137"/>
            <a:ext cx="2978936" cy="1458669"/>
          </a:xfrm>
          <a:prstGeom prst="rect">
            <a:avLst/>
          </a:prstGeom>
          <a:noFill/>
        </p:spPr>
        <p:txBody>
          <a:bodyPr wrap="square">
            <a:spAutoFit/>
          </a:bodyPr>
          <a:lstStyle/>
          <a:p>
            <a:pPr marR="0" lvl="0" algn="ctr">
              <a:lnSpc>
                <a:spcPct val="107000"/>
              </a:lnSpc>
              <a:spcBef>
                <a:spcPts val="0"/>
              </a:spcBef>
              <a:spcAft>
                <a:spcPts val="800"/>
              </a:spcAft>
              <a:buSzPts val="1000"/>
              <a:tabLst>
                <a:tab pos="457200" algn="l"/>
              </a:tabLst>
            </a:pPr>
            <a:r>
              <a:rPr lang="en-US" sz="1400" b="0" kern="100" dirty="0">
                <a:effectLst/>
                <a:latin typeface="Arial" panose="020B0604020202020204" pitchFamily="34" charset="0"/>
                <a:ea typeface="Calibri" panose="020F0502020204030204" pitchFamily="34" charset="0"/>
                <a:cs typeface="Arial" panose="020B0604020202020204" pitchFamily="34" charset="0"/>
              </a:rPr>
              <a:t>The physician prescribes a new medication regimen for Ahmad during morning rounds but did not  communicate this change to the nursing staff due to time constraints.</a:t>
            </a:r>
          </a:p>
        </p:txBody>
      </p:sp>
      <p:sp>
        <p:nvSpPr>
          <p:cNvPr id="17" name="Rectangle: Rounded Corners 16">
            <a:extLst>
              <a:ext uri="{FF2B5EF4-FFF2-40B4-BE49-F238E27FC236}">
                <a16:creationId xmlns:a16="http://schemas.microsoft.com/office/drawing/2014/main" id="{0E8B9C40-4769-0FC2-5293-49A2D1C50BE4}"/>
              </a:ext>
            </a:extLst>
          </p:cNvPr>
          <p:cNvSpPr/>
          <p:nvPr/>
        </p:nvSpPr>
        <p:spPr>
          <a:xfrm>
            <a:off x="5833458" y="830794"/>
            <a:ext cx="2978936" cy="1479426"/>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B57B160-996A-0CC4-CF1C-746FFA7ABD0B}"/>
              </a:ext>
            </a:extLst>
          </p:cNvPr>
          <p:cNvSpPr txBox="1"/>
          <p:nvPr/>
        </p:nvSpPr>
        <p:spPr>
          <a:xfrm>
            <a:off x="5907381" y="899000"/>
            <a:ext cx="2978936" cy="1384995"/>
          </a:xfrm>
          <a:prstGeom prst="rect">
            <a:avLst/>
          </a:prstGeom>
          <a:noFill/>
        </p:spPr>
        <p:txBody>
          <a:bodyPr wrap="square">
            <a:spAutoFit/>
          </a:bodyPr>
          <a:lstStyle/>
          <a:p>
            <a:pPr algn="ctr"/>
            <a:r>
              <a:rPr lang="en-US" sz="1400" b="0" kern="100" dirty="0">
                <a:effectLst/>
                <a:latin typeface="Arial" panose="020B0604020202020204" pitchFamily="34" charset="0"/>
                <a:ea typeface="Calibri" panose="020F0502020204030204" pitchFamily="34" charset="0"/>
                <a:cs typeface="Arial" panose="020B0604020202020204" pitchFamily="34" charset="0"/>
              </a:rPr>
              <a:t>There is a lack of electronic systems for real-time updates and access to patient medication records.</a:t>
            </a:r>
            <a:r>
              <a:rPr lang="en-US" sz="1400" kern="100" dirty="0">
                <a:latin typeface="Arial" panose="020B0604020202020204" pitchFamily="34" charset="0"/>
                <a:ea typeface="Calibri" panose="020F0502020204030204" pitchFamily="34" charset="0"/>
                <a:cs typeface="Arial" panose="020B0604020202020204" pitchFamily="34" charset="0"/>
              </a:rPr>
              <a:t> The pharmacist was not available due to responding to a medical emergency (blue code)</a:t>
            </a:r>
            <a:endParaRPr lang="en-US" sz="1400" dirty="0"/>
          </a:p>
        </p:txBody>
      </p:sp>
      <p:sp>
        <p:nvSpPr>
          <p:cNvPr id="20" name="Rectangle: Rounded Corners 19">
            <a:extLst>
              <a:ext uri="{FF2B5EF4-FFF2-40B4-BE49-F238E27FC236}">
                <a16:creationId xmlns:a16="http://schemas.microsoft.com/office/drawing/2014/main" id="{2D57BD91-823D-E9C9-B1D5-A9993F5CB52A}"/>
              </a:ext>
            </a:extLst>
          </p:cNvPr>
          <p:cNvSpPr/>
          <p:nvPr/>
        </p:nvSpPr>
        <p:spPr>
          <a:xfrm>
            <a:off x="2979196" y="2358864"/>
            <a:ext cx="2958498" cy="1612927"/>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B97821C3-40EE-AADE-7481-3FE476D27A3B}"/>
              </a:ext>
            </a:extLst>
          </p:cNvPr>
          <p:cNvSpPr txBox="1"/>
          <p:nvPr/>
        </p:nvSpPr>
        <p:spPr>
          <a:xfrm>
            <a:off x="2941231" y="2632416"/>
            <a:ext cx="3059277" cy="1146981"/>
          </a:xfrm>
          <a:prstGeom prst="rect">
            <a:avLst/>
          </a:prstGeom>
          <a:noFill/>
        </p:spPr>
        <p:txBody>
          <a:bodyPr wrap="square">
            <a:spAutoFit/>
          </a:bodyPr>
          <a:lstStyle/>
          <a:p>
            <a:pPr marR="0" lvl="0" algn="ctr">
              <a:lnSpc>
                <a:spcPct val="107000"/>
              </a:lnSpc>
              <a:spcBef>
                <a:spcPts val="0"/>
              </a:spcBef>
              <a:spcAft>
                <a:spcPts val="800"/>
              </a:spcAft>
              <a:buSzPts val="1000"/>
              <a:tabLst>
                <a:tab pos="457200" algn="l"/>
              </a:tabLst>
            </a:pPr>
            <a:r>
              <a:rPr lang="en-US" sz="1300" b="0" kern="100" dirty="0">
                <a:effectLst/>
                <a:latin typeface="Arial" panose="020B0604020202020204" pitchFamily="34" charset="0"/>
                <a:ea typeface="Calibri" panose="020F0502020204030204" pitchFamily="34" charset="0"/>
                <a:cs typeface="Arial" panose="020B0604020202020204" pitchFamily="34" charset="0"/>
              </a:rPr>
              <a:t>The nurse assigned to Ahmad's care during the afternoon shift is unaware of the medication changes and administers </a:t>
            </a:r>
            <a:r>
              <a:rPr lang="en-US" sz="1300" b="0" kern="100" dirty="0">
                <a:latin typeface="Arial" panose="020B0604020202020204" pitchFamily="34" charset="0"/>
                <a:ea typeface="Calibri" panose="020F0502020204030204" pitchFamily="34" charset="0"/>
                <a:cs typeface="Arial" panose="020B0604020202020204" pitchFamily="34" charset="0"/>
              </a:rPr>
              <a:t>Ahmad’</a:t>
            </a:r>
            <a:r>
              <a:rPr lang="en-US" sz="1300" b="0" kern="100" dirty="0">
                <a:effectLst/>
                <a:latin typeface="Arial" panose="020B0604020202020204" pitchFamily="34" charset="0"/>
                <a:ea typeface="Calibri" panose="020F0502020204030204" pitchFamily="34" charset="0"/>
                <a:cs typeface="Arial" panose="020B0604020202020204" pitchFamily="34" charset="0"/>
              </a:rPr>
              <a:t>s previous dose of diuretics and blood thinners.</a:t>
            </a:r>
          </a:p>
        </p:txBody>
      </p:sp>
      <p:sp>
        <p:nvSpPr>
          <p:cNvPr id="23" name="Rectangle: Rounded Corners 22">
            <a:extLst>
              <a:ext uri="{FF2B5EF4-FFF2-40B4-BE49-F238E27FC236}">
                <a16:creationId xmlns:a16="http://schemas.microsoft.com/office/drawing/2014/main" id="{278A9DB4-17D1-C99B-A93D-5B0FD616E929}"/>
              </a:ext>
            </a:extLst>
          </p:cNvPr>
          <p:cNvSpPr/>
          <p:nvPr/>
        </p:nvSpPr>
        <p:spPr>
          <a:xfrm>
            <a:off x="5892493" y="2421752"/>
            <a:ext cx="3001812" cy="1612927"/>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EBB1DC22-1F35-7CF4-2218-21ED420F68C3}"/>
              </a:ext>
            </a:extLst>
          </p:cNvPr>
          <p:cNvSpPr txBox="1"/>
          <p:nvPr/>
        </p:nvSpPr>
        <p:spPr>
          <a:xfrm>
            <a:off x="6011897" y="2563602"/>
            <a:ext cx="2679136" cy="1458669"/>
          </a:xfrm>
          <a:prstGeom prst="rect">
            <a:avLst/>
          </a:prstGeom>
          <a:noFill/>
        </p:spPr>
        <p:txBody>
          <a:bodyPr wrap="square">
            <a:spAutoFit/>
          </a:bodyPr>
          <a:lstStyle/>
          <a:p>
            <a:pPr marR="0" lvl="0" algn="ctr">
              <a:lnSpc>
                <a:spcPct val="107000"/>
              </a:lnSpc>
              <a:spcBef>
                <a:spcPts val="0"/>
              </a:spcBef>
              <a:spcAft>
                <a:spcPts val="800"/>
              </a:spcAft>
              <a:buSzPts val="1000"/>
              <a:tabLst>
                <a:tab pos="457200" algn="l"/>
              </a:tabLst>
            </a:pPr>
            <a:r>
              <a:rPr lang="en-US" sz="1400" b="0" kern="100" dirty="0">
                <a:effectLst/>
                <a:latin typeface="Arial" panose="020B0604020202020204" pitchFamily="34" charset="0"/>
                <a:ea typeface="Calibri" panose="020F0502020204030204" pitchFamily="34" charset="0"/>
                <a:cs typeface="Arial" panose="020B0604020202020204" pitchFamily="34" charset="0"/>
              </a:rPr>
              <a:t>The hospital lacks standardized protocols for medication reconciliation during shift changes, leading to confusion and errors in medication administration.</a:t>
            </a:r>
          </a:p>
        </p:txBody>
      </p:sp>
      <p:sp>
        <p:nvSpPr>
          <p:cNvPr id="26" name="Rectangle: Rounded Corners 25">
            <a:extLst>
              <a:ext uri="{FF2B5EF4-FFF2-40B4-BE49-F238E27FC236}">
                <a16:creationId xmlns:a16="http://schemas.microsoft.com/office/drawing/2014/main" id="{4627CE42-480F-F027-24E0-B9C1032C7E3E}"/>
              </a:ext>
            </a:extLst>
          </p:cNvPr>
          <p:cNvSpPr/>
          <p:nvPr/>
        </p:nvSpPr>
        <p:spPr>
          <a:xfrm>
            <a:off x="4494246" y="3928962"/>
            <a:ext cx="3351153" cy="1547677"/>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CCEA7303-893E-C481-4AE2-603F6F4136EF}"/>
              </a:ext>
            </a:extLst>
          </p:cNvPr>
          <p:cNvSpPr txBox="1"/>
          <p:nvPr/>
        </p:nvSpPr>
        <p:spPr>
          <a:xfrm>
            <a:off x="4429392" y="4027505"/>
            <a:ext cx="3351153" cy="1458669"/>
          </a:xfrm>
          <a:prstGeom prst="rect">
            <a:avLst/>
          </a:prstGeom>
          <a:noFill/>
        </p:spPr>
        <p:txBody>
          <a:bodyPr wrap="square">
            <a:spAutoFit/>
          </a:bodyPr>
          <a:lstStyle/>
          <a:p>
            <a:pPr algn="ctr">
              <a:lnSpc>
                <a:spcPct val="107000"/>
              </a:lnSpc>
              <a:spcAft>
                <a:spcPts val="800"/>
              </a:spcAft>
              <a:buSzPts val="1000"/>
              <a:tabLst>
                <a:tab pos="457200" algn="l"/>
              </a:tabLst>
            </a:pPr>
            <a:r>
              <a:rPr lang="en-US" sz="1400" b="0" kern="100" dirty="0">
                <a:latin typeface="Arial" panose="020B0604020202020204" pitchFamily="34" charset="0"/>
                <a:ea typeface="Calibri" panose="020F0502020204030204" pitchFamily="34" charset="0"/>
                <a:cs typeface="Arial" panose="020B0604020202020204" pitchFamily="34" charset="0"/>
              </a:rPr>
              <a:t>Ahmad </a:t>
            </a:r>
            <a:r>
              <a:rPr lang="en-US" sz="1400" b="0" kern="100" dirty="0">
                <a:effectLst/>
                <a:latin typeface="Arial" panose="020B0604020202020204" pitchFamily="34" charset="0"/>
                <a:ea typeface="Calibri" panose="020F0502020204030204" pitchFamily="34" charset="0"/>
                <a:cs typeface="Arial" panose="020B0604020202020204" pitchFamily="34" charset="0"/>
              </a:rPr>
              <a:t> experiences an overdose of diuretics and blood thinners due to the double administration of medications. He develops symptoms of hypotension and dizziness, requiring urgent medical intervention</a:t>
            </a:r>
          </a:p>
        </p:txBody>
      </p:sp>
      <p:sp>
        <p:nvSpPr>
          <p:cNvPr id="29" name="Rectangle: Rounded Corners 28">
            <a:extLst>
              <a:ext uri="{FF2B5EF4-FFF2-40B4-BE49-F238E27FC236}">
                <a16:creationId xmlns:a16="http://schemas.microsoft.com/office/drawing/2014/main" id="{0CEA78CA-BE2C-4AB9-4783-F4E5F6E16871}"/>
              </a:ext>
            </a:extLst>
          </p:cNvPr>
          <p:cNvSpPr/>
          <p:nvPr/>
        </p:nvSpPr>
        <p:spPr>
          <a:xfrm>
            <a:off x="4472728" y="5416920"/>
            <a:ext cx="3472344" cy="1175516"/>
          </a:xfrm>
          <a:prstGeom prst="roundRect">
            <a:avLst/>
          </a:prstGeom>
          <a:solidFill>
            <a:srgbClr val="90D1CB">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C16FCB8-9225-E139-1BD4-5C3D74DE8C92}"/>
              </a:ext>
            </a:extLst>
          </p:cNvPr>
          <p:cNvSpPr txBox="1"/>
          <p:nvPr/>
        </p:nvSpPr>
        <p:spPr>
          <a:xfrm>
            <a:off x="4398513" y="5541889"/>
            <a:ext cx="3593297" cy="954107"/>
          </a:xfrm>
          <a:prstGeom prst="rect">
            <a:avLst/>
          </a:prstGeom>
          <a:noFill/>
        </p:spPr>
        <p:txBody>
          <a:bodyPr wrap="square">
            <a:spAutoFit/>
          </a:bodyPr>
          <a:lstStyle/>
          <a:p>
            <a:pPr algn="ctr"/>
            <a:r>
              <a:rPr lang="en-US" sz="1400" b="0" kern="100" dirty="0">
                <a:effectLst/>
                <a:latin typeface="Arial" panose="020B0604020202020204" pitchFamily="34" charset="0"/>
                <a:ea typeface="Calibri" panose="020F0502020204030204" pitchFamily="34" charset="0"/>
                <a:cs typeface="Arial" panose="020B0604020202020204" pitchFamily="34" charset="0"/>
              </a:rPr>
              <a:t>The </a:t>
            </a:r>
            <a:r>
              <a:rPr lang="en-US" sz="1400" b="1" kern="100" dirty="0">
                <a:effectLst/>
                <a:latin typeface="Arial" panose="020B0604020202020204" pitchFamily="34" charset="0"/>
                <a:ea typeface="Calibri" panose="020F0502020204030204" pitchFamily="34" charset="0"/>
                <a:cs typeface="Arial" panose="020B0604020202020204" pitchFamily="34" charset="0"/>
              </a:rPr>
              <a:t>medication error </a:t>
            </a:r>
            <a:r>
              <a:rPr lang="en-US" sz="1400" b="0" kern="100" dirty="0">
                <a:effectLst/>
                <a:latin typeface="Arial" panose="020B0604020202020204" pitchFamily="34" charset="0"/>
                <a:ea typeface="Calibri" panose="020F0502020204030204" pitchFamily="34" charset="0"/>
                <a:cs typeface="Arial" panose="020B0604020202020204" pitchFamily="34" charset="0"/>
              </a:rPr>
              <a:t>prolongs Ahamad's hospitalization and increases the risk of adverse outcomes, including renal dysfunction and bleeding complications.</a:t>
            </a:r>
            <a:endParaRPr lang="en-US" sz="1400" dirty="0"/>
          </a:p>
        </p:txBody>
      </p:sp>
    </p:spTree>
    <p:extLst>
      <p:ext uri="{BB962C8B-B14F-4D97-AF65-F5344CB8AC3E}">
        <p14:creationId xmlns:p14="http://schemas.microsoft.com/office/powerpoint/2010/main" val="203482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7" grpId="0" animBg="1"/>
      <p:bldP spid="19" grpId="0"/>
      <p:bldP spid="20" grpId="0" animBg="1"/>
      <p:bldP spid="22" grpId="0"/>
      <p:bldP spid="23" grpId="0" animBg="1"/>
      <p:bldP spid="25" grpId="0"/>
      <p:bldP spid="26" grpId="0" animBg="1"/>
      <p:bldP spid="28" grpId="0"/>
      <p:bldP spid="29" grpId="0" animBg="1"/>
      <p:bldP spid="3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A990494-EEF4-4459-8D37-B273FA8D8F79}"/>
              </a:ext>
            </a:extLst>
          </p:cNvPr>
          <p:cNvSpPr>
            <a:spLocks noGrp="1"/>
          </p:cNvSpPr>
          <p:nvPr>
            <p:ph type="body" idx="1"/>
          </p:nvPr>
        </p:nvSpPr>
        <p:spPr>
          <a:xfrm>
            <a:off x="575692" y="1221690"/>
            <a:ext cx="7613650" cy="738664"/>
          </a:xfrm>
        </p:spPr>
        <p:txBody>
          <a:bodyPr/>
          <a:lstStyle/>
          <a:p>
            <a:r>
              <a:rPr lang="en-US" dirty="0"/>
              <a:t>What were the critical gaps that contributed to the medication error described in the case study?</a:t>
            </a:r>
          </a:p>
        </p:txBody>
      </p:sp>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1" y="368352"/>
            <a:ext cx="6072822" cy="566822"/>
          </a:xfrm>
          <a:prstGeom prst="rect">
            <a:avLst/>
          </a:prstGeom>
        </p:spPr>
        <p:txBody>
          <a:bodyPr vert="horz" wrap="square" lIns="0" tIns="12700" rIns="0" bIns="0" rtlCol="0">
            <a:spAutoFit/>
          </a:bodyPr>
          <a:lstStyle/>
          <a:p>
            <a:pPr marL="12700">
              <a:lnSpc>
                <a:spcPct val="100000"/>
              </a:lnSpc>
              <a:spcBef>
                <a:spcPts val="100"/>
              </a:spcBef>
            </a:pPr>
            <a:r>
              <a:rPr lang="en-US" sz="3600" dirty="0"/>
              <a:t>Case Study</a:t>
            </a:r>
            <a:endParaRPr sz="3600" spc="220" dirty="0"/>
          </a:p>
        </p:txBody>
      </p:sp>
      <p:sp>
        <p:nvSpPr>
          <p:cNvPr id="25" name="Google Shape;748;p24">
            <a:extLst>
              <a:ext uri="{FF2B5EF4-FFF2-40B4-BE49-F238E27FC236}">
                <a16:creationId xmlns:a16="http://schemas.microsoft.com/office/drawing/2014/main" id="{BC4A4398-75CC-34BB-0D91-6BC7C1BD357E}"/>
              </a:ext>
            </a:extLst>
          </p:cNvPr>
          <p:cNvSpPr/>
          <p:nvPr/>
        </p:nvSpPr>
        <p:spPr>
          <a:xfrm>
            <a:off x="3750026" y="3287152"/>
            <a:ext cx="26354" cy="497069"/>
          </a:xfrm>
          <a:custGeom>
            <a:avLst/>
            <a:gdLst/>
            <a:ahLst/>
            <a:cxnLst/>
            <a:rect l="l" t="t" r="r" b="b"/>
            <a:pathLst>
              <a:path w="245" h="4621" fill="none" extrusionOk="0">
                <a:moveTo>
                  <a:pt x="244" y="1"/>
                </a:moveTo>
                <a:cubicBezTo>
                  <a:pt x="183" y="1551"/>
                  <a:pt x="92" y="3071"/>
                  <a:pt x="1" y="4621"/>
                </a:cubicBezTo>
              </a:path>
            </a:pathLst>
          </a:custGeom>
          <a:noFill/>
          <a:ln w="381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26" name="Google Shape;749;p24">
            <a:extLst>
              <a:ext uri="{FF2B5EF4-FFF2-40B4-BE49-F238E27FC236}">
                <a16:creationId xmlns:a16="http://schemas.microsoft.com/office/drawing/2014/main" id="{9971538C-8A76-763C-1A9E-8CAC0ACDBEAB}"/>
              </a:ext>
            </a:extLst>
          </p:cNvPr>
          <p:cNvSpPr/>
          <p:nvPr/>
        </p:nvSpPr>
        <p:spPr>
          <a:xfrm>
            <a:off x="4855242" y="4134069"/>
            <a:ext cx="108" cy="725973"/>
          </a:xfrm>
          <a:custGeom>
            <a:avLst/>
            <a:gdLst/>
            <a:ahLst/>
            <a:cxnLst/>
            <a:rect l="l" t="t" r="r" b="b"/>
            <a:pathLst>
              <a:path w="1" h="6749" fill="none" extrusionOk="0">
                <a:moveTo>
                  <a:pt x="1" y="0"/>
                </a:moveTo>
                <a:lnTo>
                  <a:pt x="1" y="6748"/>
                </a:lnTo>
              </a:path>
            </a:pathLst>
          </a:custGeom>
          <a:noFill/>
          <a:ln w="381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7" name="Google Shape;1629;p37">
            <a:extLst>
              <a:ext uri="{FF2B5EF4-FFF2-40B4-BE49-F238E27FC236}">
                <a16:creationId xmlns:a16="http://schemas.microsoft.com/office/drawing/2014/main" id="{AA682859-46DE-61D1-0195-5701058F2AD2}"/>
              </a:ext>
            </a:extLst>
          </p:cNvPr>
          <p:cNvSpPr/>
          <p:nvPr/>
        </p:nvSpPr>
        <p:spPr>
          <a:xfrm>
            <a:off x="7916512" y="3435210"/>
            <a:ext cx="136416" cy="99514"/>
          </a:xfrm>
          <a:custGeom>
            <a:avLst/>
            <a:gdLst/>
            <a:ahLst/>
            <a:cxnLst/>
            <a:rect l="l" t="t" r="r" b="b"/>
            <a:pathLst>
              <a:path w="2584" h="1885" extrusionOk="0">
                <a:moveTo>
                  <a:pt x="1246" y="0"/>
                </a:moveTo>
                <a:cubicBezTo>
                  <a:pt x="30" y="0"/>
                  <a:pt x="0" y="1885"/>
                  <a:pt x="1216" y="1885"/>
                </a:cubicBezTo>
                <a:lnTo>
                  <a:pt x="1337" y="1885"/>
                </a:lnTo>
                <a:cubicBezTo>
                  <a:pt x="2553" y="1885"/>
                  <a:pt x="2584" y="0"/>
                  <a:pt x="1337" y="0"/>
                </a:cubicBez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8" name="Google Shape;1630;p37">
            <a:extLst>
              <a:ext uri="{FF2B5EF4-FFF2-40B4-BE49-F238E27FC236}">
                <a16:creationId xmlns:a16="http://schemas.microsoft.com/office/drawing/2014/main" id="{D57CFEED-28A3-42BD-7567-0AF1FAA5B38C}"/>
              </a:ext>
            </a:extLst>
          </p:cNvPr>
          <p:cNvSpPr/>
          <p:nvPr/>
        </p:nvSpPr>
        <p:spPr>
          <a:xfrm>
            <a:off x="8019773" y="4199431"/>
            <a:ext cx="106377" cy="97085"/>
          </a:xfrm>
          <a:custGeom>
            <a:avLst/>
            <a:gdLst/>
            <a:ahLst/>
            <a:cxnLst/>
            <a:rect l="l" t="t" r="r" b="b"/>
            <a:pathLst>
              <a:path w="2015" h="1839" extrusionOk="0">
                <a:moveTo>
                  <a:pt x="963" y="1"/>
                </a:moveTo>
                <a:cubicBezTo>
                  <a:pt x="529" y="1"/>
                  <a:pt x="106" y="258"/>
                  <a:pt x="50" y="813"/>
                </a:cubicBezTo>
                <a:cubicBezTo>
                  <a:pt x="1" y="1474"/>
                  <a:pt x="534" y="1839"/>
                  <a:pt x="1052" y="1839"/>
                </a:cubicBezTo>
                <a:cubicBezTo>
                  <a:pt x="1487" y="1839"/>
                  <a:pt x="1910" y="1581"/>
                  <a:pt x="1965" y="1026"/>
                </a:cubicBezTo>
                <a:cubicBezTo>
                  <a:pt x="2015" y="365"/>
                  <a:pt x="1481" y="1"/>
                  <a:pt x="963" y="1"/>
                </a:cubicBezTo>
                <a:close/>
              </a:path>
            </a:pathLst>
          </a:custGeom>
          <a:solidFill>
            <a:srgbClr val="68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9" name="Google Shape;1631;p37">
            <a:extLst>
              <a:ext uri="{FF2B5EF4-FFF2-40B4-BE49-F238E27FC236}">
                <a16:creationId xmlns:a16="http://schemas.microsoft.com/office/drawing/2014/main" id="{67239539-8C8D-93BA-82F0-6356B57D6370}"/>
              </a:ext>
            </a:extLst>
          </p:cNvPr>
          <p:cNvSpPr/>
          <p:nvPr/>
        </p:nvSpPr>
        <p:spPr>
          <a:xfrm>
            <a:off x="8057678" y="4561691"/>
            <a:ext cx="131664" cy="99514"/>
          </a:xfrm>
          <a:custGeom>
            <a:avLst/>
            <a:gdLst/>
            <a:ahLst/>
            <a:cxnLst/>
            <a:rect l="l" t="t" r="r" b="b"/>
            <a:pathLst>
              <a:path w="2494" h="1885" extrusionOk="0">
                <a:moveTo>
                  <a:pt x="1247" y="0"/>
                </a:moveTo>
                <a:cubicBezTo>
                  <a:pt x="31" y="0"/>
                  <a:pt x="1" y="1885"/>
                  <a:pt x="1217" y="1885"/>
                </a:cubicBezTo>
                <a:cubicBezTo>
                  <a:pt x="2463" y="1885"/>
                  <a:pt x="2493" y="0"/>
                  <a:pt x="1247" y="0"/>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110" name="Google Shape;1632;p37">
            <a:extLst>
              <a:ext uri="{FF2B5EF4-FFF2-40B4-BE49-F238E27FC236}">
                <a16:creationId xmlns:a16="http://schemas.microsoft.com/office/drawing/2014/main" id="{4B71CA66-5CFC-3622-EDD9-B8E130F60A51}"/>
              </a:ext>
            </a:extLst>
          </p:cNvPr>
          <p:cNvGrpSpPr/>
          <p:nvPr/>
        </p:nvGrpSpPr>
        <p:grpSpPr>
          <a:xfrm>
            <a:off x="547091" y="2470801"/>
            <a:ext cx="7714447" cy="3326536"/>
            <a:chOff x="720000" y="1276950"/>
            <a:chExt cx="7714447" cy="3326536"/>
          </a:xfrm>
        </p:grpSpPr>
        <p:grpSp>
          <p:nvGrpSpPr>
            <p:cNvPr id="111" name="Google Shape;1633;p37">
              <a:extLst>
                <a:ext uri="{FF2B5EF4-FFF2-40B4-BE49-F238E27FC236}">
                  <a16:creationId xmlns:a16="http://schemas.microsoft.com/office/drawing/2014/main" id="{5FDC38B9-A35C-E442-2605-ECFAF484C10A}"/>
                </a:ext>
              </a:extLst>
            </p:cNvPr>
            <p:cNvGrpSpPr/>
            <p:nvPr/>
          </p:nvGrpSpPr>
          <p:grpSpPr>
            <a:xfrm>
              <a:off x="720000" y="1307450"/>
              <a:ext cx="685247" cy="3296036"/>
              <a:chOff x="720000" y="1307450"/>
              <a:chExt cx="685247" cy="3296036"/>
            </a:xfrm>
          </p:grpSpPr>
          <p:sp>
            <p:nvSpPr>
              <p:cNvPr id="123" name="Google Shape;1634;p37">
                <a:extLst>
                  <a:ext uri="{FF2B5EF4-FFF2-40B4-BE49-F238E27FC236}">
                    <a16:creationId xmlns:a16="http://schemas.microsoft.com/office/drawing/2014/main" id="{3613947F-2CEF-F317-8FBF-D4A541F2C01C}"/>
                  </a:ext>
                </a:extLst>
              </p:cNvPr>
              <p:cNvSpPr/>
              <p:nvPr/>
            </p:nvSpPr>
            <p:spPr>
              <a:xfrm>
                <a:off x="809880" y="3046902"/>
                <a:ext cx="407611" cy="38539"/>
              </a:xfrm>
              <a:custGeom>
                <a:avLst/>
                <a:gdLst/>
                <a:ahLst/>
                <a:cxnLst/>
                <a:rect l="l" t="t" r="r" b="b"/>
                <a:pathLst>
                  <a:path w="7721" h="730" fill="none" extrusionOk="0">
                    <a:moveTo>
                      <a:pt x="0" y="1"/>
                    </a:moveTo>
                    <a:lnTo>
                      <a:pt x="7721" y="730"/>
                    </a:lnTo>
                    <a:close/>
                  </a:path>
                </a:pathLst>
              </a:custGeom>
              <a:solidFill>
                <a:srgbClr val="68D3D3"/>
              </a:solidFill>
              <a:ln w="9875" cap="flat" cmpd="sng">
                <a:solidFill>
                  <a:srgbClr val="8CD3CB"/>
                </a:solidFill>
                <a:prstDash val="solid"/>
                <a:miter lim="3039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1635;p37">
                <a:extLst>
                  <a:ext uri="{FF2B5EF4-FFF2-40B4-BE49-F238E27FC236}">
                    <a16:creationId xmlns:a16="http://schemas.microsoft.com/office/drawing/2014/main" id="{999ED87C-E30F-AE4A-F940-CF4B2760A03E}"/>
                  </a:ext>
                </a:extLst>
              </p:cNvPr>
              <p:cNvSpPr/>
              <p:nvPr/>
            </p:nvSpPr>
            <p:spPr>
              <a:xfrm>
                <a:off x="730442" y="1307450"/>
                <a:ext cx="664362" cy="707736"/>
              </a:xfrm>
              <a:custGeom>
                <a:avLst/>
                <a:gdLst/>
                <a:ahLst/>
                <a:cxnLst/>
                <a:rect l="l" t="t" r="r" b="b"/>
                <a:pathLst>
                  <a:path w="11399" h="13406" extrusionOk="0">
                    <a:moveTo>
                      <a:pt x="5715" y="1"/>
                    </a:moveTo>
                    <a:cubicBezTo>
                      <a:pt x="2554" y="1"/>
                      <a:pt x="0" y="2554"/>
                      <a:pt x="0" y="5685"/>
                    </a:cubicBezTo>
                    <a:lnTo>
                      <a:pt x="0" y="13405"/>
                    </a:lnTo>
                    <a:lnTo>
                      <a:pt x="11399" y="13405"/>
                    </a:lnTo>
                    <a:lnTo>
                      <a:pt x="11399" y="5685"/>
                    </a:lnTo>
                    <a:cubicBezTo>
                      <a:pt x="11399" y="2554"/>
                      <a:pt x="8845" y="1"/>
                      <a:pt x="5715" y="1"/>
                    </a:cubicBezTo>
                    <a:close/>
                  </a:path>
                </a:pathLst>
              </a:cu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5" name="Google Shape;1636;p37">
                <a:extLst>
                  <a:ext uri="{FF2B5EF4-FFF2-40B4-BE49-F238E27FC236}">
                    <a16:creationId xmlns:a16="http://schemas.microsoft.com/office/drawing/2014/main" id="{497E60A5-BF4F-670F-ACA9-854667593C35}"/>
                  </a:ext>
                </a:extLst>
              </p:cNvPr>
              <p:cNvSpPr/>
              <p:nvPr/>
            </p:nvSpPr>
            <p:spPr>
              <a:xfrm>
                <a:off x="720000" y="3786627"/>
                <a:ext cx="685247" cy="816858"/>
              </a:xfrm>
              <a:custGeom>
                <a:avLst/>
                <a:gdLst/>
                <a:ahLst/>
                <a:cxnLst/>
                <a:rect l="l" t="t" r="r" b="b"/>
                <a:pathLst>
                  <a:path w="12980" h="15473" extrusionOk="0">
                    <a:moveTo>
                      <a:pt x="0" y="1"/>
                    </a:moveTo>
                    <a:lnTo>
                      <a:pt x="0" y="8998"/>
                    </a:lnTo>
                    <a:cubicBezTo>
                      <a:pt x="0" y="12554"/>
                      <a:pt x="2918" y="15472"/>
                      <a:pt x="6505" y="15472"/>
                    </a:cubicBezTo>
                    <a:cubicBezTo>
                      <a:pt x="10091" y="15472"/>
                      <a:pt x="12979" y="12554"/>
                      <a:pt x="12979" y="8998"/>
                    </a:cubicBezTo>
                    <a:lnTo>
                      <a:pt x="12979" y="1"/>
                    </a:ln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6" name="Google Shape;1637;p37">
                <a:extLst>
                  <a:ext uri="{FF2B5EF4-FFF2-40B4-BE49-F238E27FC236}">
                    <a16:creationId xmlns:a16="http://schemas.microsoft.com/office/drawing/2014/main" id="{D3E76917-354C-ECEF-1968-975C24427D44}"/>
                  </a:ext>
                </a:extLst>
              </p:cNvPr>
              <p:cNvSpPr/>
              <p:nvPr/>
            </p:nvSpPr>
            <p:spPr>
              <a:xfrm>
                <a:off x="1060221" y="2271859"/>
                <a:ext cx="136416" cy="99514"/>
              </a:xfrm>
              <a:custGeom>
                <a:avLst/>
                <a:gdLst/>
                <a:ahLst/>
                <a:cxnLst/>
                <a:rect l="l" t="t" r="r" b="b"/>
                <a:pathLst>
                  <a:path w="2584" h="1885" extrusionOk="0">
                    <a:moveTo>
                      <a:pt x="1246" y="0"/>
                    </a:moveTo>
                    <a:cubicBezTo>
                      <a:pt x="30" y="0"/>
                      <a:pt x="0" y="1885"/>
                      <a:pt x="1216" y="1885"/>
                    </a:cubicBezTo>
                    <a:lnTo>
                      <a:pt x="1337" y="1885"/>
                    </a:lnTo>
                    <a:cubicBezTo>
                      <a:pt x="2553" y="1885"/>
                      <a:pt x="2584" y="0"/>
                      <a:pt x="1337" y="0"/>
                    </a:cubicBez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7" name="Google Shape;1638;p37">
                <a:extLst>
                  <a:ext uri="{FF2B5EF4-FFF2-40B4-BE49-F238E27FC236}">
                    <a16:creationId xmlns:a16="http://schemas.microsoft.com/office/drawing/2014/main" id="{52E1B11B-C857-0EE8-468C-C9394EC8954C}"/>
                  </a:ext>
                </a:extLst>
              </p:cNvPr>
              <p:cNvSpPr/>
              <p:nvPr/>
            </p:nvSpPr>
            <p:spPr>
              <a:xfrm>
                <a:off x="893292" y="2169178"/>
                <a:ext cx="251979" cy="359464"/>
              </a:xfrm>
              <a:custGeom>
                <a:avLst/>
                <a:gdLst/>
                <a:ahLst/>
                <a:cxnLst/>
                <a:rect l="l" t="t" r="r" b="b"/>
                <a:pathLst>
                  <a:path w="4773" h="6809" extrusionOk="0">
                    <a:moveTo>
                      <a:pt x="214" y="0"/>
                    </a:moveTo>
                    <a:lnTo>
                      <a:pt x="1" y="304"/>
                    </a:lnTo>
                    <a:lnTo>
                      <a:pt x="4135" y="2918"/>
                    </a:lnTo>
                    <a:lnTo>
                      <a:pt x="274" y="6535"/>
                    </a:lnTo>
                    <a:lnTo>
                      <a:pt x="548" y="6809"/>
                    </a:lnTo>
                    <a:lnTo>
                      <a:pt x="4773" y="2857"/>
                    </a:lnTo>
                    <a:lnTo>
                      <a:pt x="214" y="0"/>
                    </a:ln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8" name="Google Shape;1639;p37">
                <a:extLst>
                  <a:ext uri="{FF2B5EF4-FFF2-40B4-BE49-F238E27FC236}">
                    <a16:creationId xmlns:a16="http://schemas.microsoft.com/office/drawing/2014/main" id="{064171A6-8EE7-2856-6E3C-006A1B18F9E4}"/>
                  </a:ext>
                </a:extLst>
              </p:cNvPr>
              <p:cNvSpPr/>
              <p:nvPr/>
            </p:nvSpPr>
            <p:spPr>
              <a:xfrm>
                <a:off x="1022422" y="2714997"/>
                <a:ext cx="142645" cy="100623"/>
              </a:xfrm>
              <a:custGeom>
                <a:avLst/>
                <a:gdLst/>
                <a:ahLst/>
                <a:cxnLst/>
                <a:rect l="l" t="t" r="r" b="b"/>
                <a:pathLst>
                  <a:path w="2702" h="1906" extrusionOk="0">
                    <a:moveTo>
                      <a:pt x="1371" y="1"/>
                    </a:moveTo>
                    <a:cubicBezTo>
                      <a:pt x="638" y="1"/>
                      <a:pt x="0" y="975"/>
                      <a:pt x="686" y="1637"/>
                    </a:cubicBezTo>
                    <a:cubicBezTo>
                      <a:pt x="882" y="1826"/>
                      <a:pt x="1100" y="1906"/>
                      <a:pt x="1311" y="1906"/>
                    </a:cubicBezTo>
                    <a:cubicBezTo>
                      <a:pt x="2050" y="1906"/>
                      <a:pt x="2702" y="931"/>
                      <a:pt x="1993" y="269"/>
                    </a:cubicBezTo>
                    <a:cubicBezTo>
                      <a:pt x="1797" y="80"/>
                      <a:pt x="1580" y="1"/>
                      <a:pt x="1371" y="1"/>
                    </a:cubicBezTo>
                    <a:close/>
                  </a:path>
                </a:pathLst>
              </a:custGeom>
              <a:solidFill>
                <a:srgbClr val="68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9" name="Google Shape;1640;p37">
                <a:extLst>
                  <a:ext uri="{FF2B5EF4-FFF2-40B4-BE49-F238E27FC236}">
                    <a16:creationId xmlns:a16="http://schemas.microsoft.com/office/drawing/2014/main" id="{684A1FBA-1E55-40C7-50AC-02A8422403EC}"/>
                  </a:ext>
                </a:extLst>
              </p:cNvPr>
              <p:cNvSpPr/>
              <p:nvPr/>
            </p:nvSpPr>
            <p:spPr>
              <a:xfrm>
                <a:off x="811464" y="2764464"/>
                <a:ext cx="404443" cy="320978"/>
              </a:xfrm>
              <a:custGeom>
                <a:avLst/>
                <a:gdLst/>
                <a:ahLst/>
                <a:cxnLst/>
                <a:rect l="l" t="t" r="r" b="b"/>
                <a:pathLst>
                  <a:path w="7661" h="6080" fill="none" extrusionOk="0">
                    <a:moveTo>
                      <a:pt x="1" y="5624"/>
                    </a:moveTo>
                    <a:lnTo>
                      <a:pt x="5350" y="1"/>
                    </a:lnTo>
                    <a:lnTo>
                      <a:pt x="7660" y="6080"/>
                    </a:lnTo>
                  </a:path>
                </a:pathLst>
              </a:custGeom>
              <a:solidFill>
                <a:srgbClr val="68D3D3"/>
              </a:solidFill>
              <a:ln w="9875" cap="flat" cmpd="sng">
                <a:solidFill>
                  <a:srgbClr val="8CD3CB"/>
                </a:solidFill>
                <a:prstDash val="solid"/>
                <a:miter lim="3039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0" name="Google Shape;1641;p37">
                <a:extLst>
                  <a:ext uri="{FF2B5EF4-FFF2-40B4-BE49-F238E27FC236}">
                    <a16:creationId xmlns:a16="http://schemas.microsoft.com/office/drawing/2014/main" id="{1E387271-AC8D-9A99-15CB-98DD93B185FD}"/>
                  </a:ext>
                </a:extLst>
              </p:cNvPr>
              <p:cNvSpPr/>
              <p:nvPr/>
            </p:nvSpPr>
            <p:spPr>
              <a:xfrm>
                <a:off x="1163482" y="3036080"/>
                <a:ext cx="106377" cy="97085"/>
              </a:xfrm>
              <a:custGeom>
                <a:avLst/>
                <a:gdLst/>
                <a:ahLst/>
                <a:cxnLst/>
                <a:rect l="l" t="t" r="r" b="b"/>
                <a:pathLst>
                  <a:path w="2015" h="1839" extrusionOk="0">
                    <a:moveTo>
                      <a:pt x="963" y="1"/>
                    </a:moveTo>
                    <a:cubicBezTo>
                      <a:pt x="529" y="1"/>
                      <a:pt x="106" y="258"/>
                      <a:pt x="50" y="813"/>
                    </a:cubicBezTo>
                    <a:cubicBezTo>
                      <a:pt x="1" y="1474"/>
                      <a:pt x="534" y="1839"/>
                      <a:pt x="1052" y="1839"/>
                    </a:cubicBezTo>
                    <a:cubicBezTo>
                      <a:pt x="1487" y="1839"/>
                      <a:pt x="1910" y="1581"/>
                      <a:pt x="1965" y="1026"/>
                    </a:cubicBezTo>
                    <a:cubicBezTo>
                      <a:pt x="2015" y="365"/>
                      <a:pt x="1481" y="1"/>
                      <a:pt x="963" y="1"/>
                    </a:cubicBezTo>
                    <a:close/>
                  </a:path>
                </a:pathLst>
              </a:custGeom>
              <a:solidFill>
                <a:srgbClr val="68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1" name="Google Shape;1642;p37">
                <a:extLst>
                  <a:ext uri="{FF2B5EF4-FFF2-40B4-BE49-F238E27FC236}">
                    <a16:creationId xmlns:a16="http://schemas.microsoft.com/office/drawing/2014/main" id="{E710240A-9DC8-1515-05C9-B1E24F7227B3}"/>
                  </a:ext>
                </a:extLst>
              </p:cNvPr>
              <p:cNvSpPr/>
              <p:nvPr/>
            </p:nvSpPr>
            <p:spPr>
              <a:xfrm>
                <a:off x="958121" y="3017761"/>
                <a:ext cx="106324" cy="96874"/>
              </a:xfrm>
              <a:custGeom>
                <a:avLst/>
                <a:gdLst/>
                <a:ahLst/>
                <a:cxnLst/>
                <a:rect l="l" t="t" r="r" b="b"/>
                <a:pathLst>
                  <a:path w="2014" h="1835" extrusionOk="0">
                    <a:moveTo>
                      <a:pt x="980" y="0"/>
                    </a:moveTo>
                    <a:cubicBezTo>
                      <a:pt x="539" y="0"/>
                      <a:pt x="106" y="263"/>
                      <a:pt x="49" y="826"/>
                    </a:cubicBezTo>
                    <a:cubicBezTo>
                      <a:pt x="0" y="1479"/>
                      <a:pt x="522" y="1834"/>
                      <a:pt x="1034" y="1834"/>
                    </a:cubicBezTo>
                    <a:cubicBezTo>
                      <a:pt x="1474" y="1834"/>
                      <a:pt x="1908" y="1571"/>
                      <a:pt x="1964" y="1008"/>
                    </a:cubicBezTo>
                    <a:cubicBezTo>
                      <a:pt x="2013" y="355"/>
                      <a:pt x="1492" y="0"/>
                      <a:pt x="980" y="0"/>
                    </a:cubicBezTo>
                    <a:close/>
                  </a:path>
                </a:pathLst>
              </a:custGeom>
              <a:solidFill>
                <a:srgbClr val="68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2" name="Google Shape;1643;p37">
                <a:extLst>
                  <a:ext uri="{FF2B5EF4-FFF2-40B4-BE49-F238E27FC236}">
                    <a16:creationId xmlns:a16="http://schemas.microsoft.com/office/drawing/2014/main" id="{28B267AA-EAB6-0438-5F61-1B7B6DC14D31}"/>
                  </a:ext>
                </a:extLst>
              </p:cNvPr>
              <p:cNvSpPr/>
              <p:nvPr/>
            </p:nvSpPr>
            <p:spPr>
              <a:xfrm>
                <a:off x="917365" y="3303631"/>
                <a:ext cx="131664" cy="101150"/>
              </a:xfrm>
              <a:custGeom>
                <a:avLst/>
                <a:gdLst/>
                <a:ahLst/>
                <a:cxnLst/>
                <a:rect l="l" t="t" r="r" b="b"/>
                <a:pathLst>
                  <a:path w="2494" h="1916" extrusionOk="0">
                    <a:moveTo>
                      <a:pt x="1247" y="1"/>
                    </a:moveTo>
                    <a:cubicBezTo>
                      <a:pt x="31" y="1"/>
                      <a:pt x="1" y="1916"/>
                      <a:pt x="1217" y="1916"/>
                    </a:cubicBezTo>
                    <a:cubicBezTo>
                      <a:pt x="2463" y="1916"/>
                      <a:pt x="2493" y="1"/>
                      <a:pt x="1247" y="1"/>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3" name="Google Shape;1644;p37">
                <a:extLst>
                  <a:ext uri="{FF2B5EF4-FFF2-40B4-BE49-F238E27FC236}">
                    <a16:creationId xmlns:a16="http://schemas.microsoft.com/office/drawing/2014/main" id="{7F5F2377-4C51-48BD-0D1C-F5BDF0EFC022}"/>
                  </a:ext>
                </a:extLst>
              </p:cNvPr>
              <p:cNvSpPr/>
              <p:nvPr/>
            </p:nvSpPr>
            <p:spPr>
              <a:xfrm>
                <a:off x="986365" y="3544364"/>
                <a:ext cx="130028" cy="101150"/>
              </a:xfrm>
              <a:custGeom>
                <a:avLst/>
                <a:gdLst/>
                <a:ahLst/>
                <a:cxnLst/>
                <a:rect l="l" t="t" r="r" b="b"/>
                <a:pathLst>
                  <a:path w="2463" h="1916" extrusionOk="0">
                    <a:moveTo>
                      <a:pt x="1247" y="0"/>
                    </a:moveTo>
                    <a:cubicBezTo>
                      <a:pt x="1" y="0"/>
                      <a:pt x="1" y="1915"/>
                      <a:pt x="1217" y="1915"/>
                    </a:cubicBezTo>
                    <a:cubicBezTo>
                      <a:pt x="2432" y="1915"/>
                      <a:pt x="2463" y="0"/>
                      <a:pt x="1247" y="0"/>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4" name="Google Shape;1645;p37">
                <a:extLst>
                  <a:ext uri="{FF2B5EF4-FFF2-40B4-BE49-F238E27FC236}">
                    <a16:creationId xmlns:a16="http://schemas.microsoft.com/office/drawing/2014/main" id="{7C12CF7C-6F4F-615A-D174-FEACDB57657C}"/>
                  </a:ext>
                </a:extLst>
              </p:cNvPr>
              <p:cNvSpPr/>
              <p:nvPr/>
            </p:nvSpPr>
            <p:spPr>
              <a:xfrm>
                <a:off x="1201387" y="3398340"/>
                <a:ext cx="131664" cy="99514"/>
              </a:xfrm>
              <a:custGeom>
                <a:avLst/>
                <a:gdLst/>
                <a:ahLst/>
                <a:cxnLst/>
                <a:rect l="l" t="t" r="r" b="b"/>
                <a:pathLst>
                  <a:path w="2494" h="1885" extrusionOk="0">
                    <a:moveTo>
                      <a:pt x="1247" y="0"/>
                    </a:moveTo>
                    <a:cubicBezTo>
                      <a:pt x="31" y="0"/>
                      <a:pt x="1" y="1885"/>
                      <a:pt x="1217" y="1885"/>
                    </a:cubicBezTo>
                    <a:cubicBezTo>
                      <a:pt x="2463" y="1885"/>
                      <a:pt x="2493" y="0"/>
                      <a:pt x="1247" y="0"/>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5" name="Google Shape;1646;p37">
                <a:extLst>
                  <a:ext uri="{FF2B5EF4-FFF2-40B4-BE49-F238E27FC236}">
                    <a16:creationId xmlns:a16="http://schemas.microsoft.com/office/drawing/2014/main" id="{16095724-1154-4D86-BA22-A9EDA651621D}"/>
                  </a:ext>
                </a:extLst>
              </p:cNvPr>
              <p:cNvSpPr/>
              <p:nvPr/>
            </p:nvSpPr>
            <p:spPr>
              <a:xfrm>
                <a:off x="792195" y="3354998"/>
                <a:ext cx="475080" cy="240734"/>
              </a:xfrm>
              <a:custGeom>
                <a:avLst/>
                <a:gdLst/>
                <a:ahLst/>
                <a:cxnLst/>
                <a:rect l="l" t="t" r="r" b="b"/>
                <a:pathLst>
                  <a:path w="8999" h="4560" fill="none" extrusionOk="0">
                    <a:moveTo>
                      <a:pt x="1" y="2918"/>
                    </a:moveTo>
                    <a:lnTo>
                      <a:pt x="3618" y="0"/>
                    </a:lnTo>
                    <a:lnTo>
                      <a:pt x="4895" y="4560"/>
                    </a:lnTo>
                    <a:lnTo>
                      <a:pt x="8998" y="1763"/>
                    </a:lnTo>
                  </a:path>
                </a:pathLst>
              </a:custGeom>
              <a:solidFill>
                <a:srgbClr val="18B3C4"/>
              </a:solidFill>
              <a:ln w="9875" cap="flat" cmpd="sng">
                <a:solidFill>
                  <a:srgbClr val="18B3C4"/>
                </a:solidFill>
                <a:prstDash val="solid"/>
                <a:miter lim="3039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112" name="Google Shape;1647;p37">
              <a:extLst>
                <a:ext uri="{FF2B5EF4-FFF2-40B4-BE49-F238E27FC236}">
                  <a16:creationId xmlns:a16="http://schemas.microsoft.com/office/drawing/2014/main" id="{9CBBC67C-8A73-C8EC-B2BC-4719C1B52DD3}"/>
                </a:ext>
              </a:extLst>
            </p:cNvPr>
            <p:cNvGrpSpPr/>
            <p:nvPr/>
          </p:nvGrpSpPr>
          <p:grpSpPr>
            <a:xfrm>
              <a:off x="7749200" y="1276950"/>
              <a:ext cx="685247" cy="3296036"/>
              <a:chOff x="7749200" y="1276950"/>
              <a:chExt cx="685247" cy="3296036"/>
            </a:xfrm>
          </p:grpSpPr>
          <p:sp>
            <p:nvSpPr>
              <p:cNvPr id="113" name="Google Shape;1648;p37">
                <a:extLst>
                  <a:ext uri="{FF2B5EF4-FFF2-40B4-BE49-F238E27FC236}">
                    <a16:creationId xmlns:a16="http://schemas.microsoft.com/office/drawing/2014/main" id="{540541DF-EFF8-E5EC-818A-E6B49145F72D}"/>
                  </a:ext>
                </a:extLst>
              </p:cNvPr>
              <p:cNvSpPr/>
              <p:nvPr/>
            </p:nvSpPr>
            <p:spPr>
              <a:xfrm>
                <a:off x="7839080" y="3016402"/>
                <a:ext cx="407611" cy="38539"/>
              </a:xfrm>
              <a:custGeom>
                <a:avLst/>
                <a:gdLst/>
                <a:ahLst/>
                <a:cxnLst/>
                <a:rect l="l" t="t" r="r" b="b"/>
                <a:pathLst>
                  <a:path w="7721" h="730" fill="none" extrusionOk="0">
                    <a:moveTo>
                      <a:pt x="0" y="1"/>
                    </a:moveTo>
                    <a:lnTo>
                      <a:pt x="7721" y="730"/>
                    </a:lnTo>
                    <a:close/>
                  </a:path>
                </a:pathLst>
              </a:custGeom>
              <a:solidFill>
                <a:srgbClr val="68D3D3"/>
              </a:solidFill>
              <a:ln w="9875" cap="flat" cmpd="sng">
                <a:solidFill>
                  <a:srgbClr val="8CD3CB"/>
                </a:solidFill>
                <a:prstDash val="solid"/>
                <a:miter lim="3039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4" name="Google Shape;1649;p37">
                <a:extLst>
                  <a:ext uri="{FF2B5EF4-FFF2-40B4-BE49-F238E27FC236}">
                    <a16:creationId xmlns:a16="http://schemas.microsoft.com/office/drawing/2014/main" id="{46F46CA6-CA29-87B7-08F2-F0A26097374A}"/>
                  </a:ext>
                </a:extLst>
              </p:cNvPr>
              <p:cNvSpPr/>
              <p:nvPr/>
            </p:nvSpPr>
            <p:spPr>
              <a:xfrm>
                <a:off x="7759642" y="1276950"/>
                <a:ext cx="664362" cy="707736"/>
              </a:xfrm>
              <a:custGeom>
                <a:avLst/>
                <a:gdLst/>
                <a:ahLst/>
                <a:cxnLst/>
                <a:rect l="l" t="t" r="r" b="b"/>
                <a:pathLst>
                  <a:path w="11399" h="13406" extrusionOk="0">
                    <a:moveTo>
                      <a:pt x="5715" y="1"/>
                    </a:moveTo>
                    <a:cubicBezTo>
                      <a:pt x="2554" y="1"/>
                      <a:pt x="0" y="2554"/>
                      <a:pt x="0" y="5685"/>
                    </a:cubicBezTo>
                    <a:lnTo>
                      <a:pt x="0" y="13405"/>
                    </a:lnTo>
                    <a:lnTo>
                      <a:pt x="11399" y="13405"/>
                    </a:lnTo>
                    <a:lnTo>
                      <a:pt x="11399" y="5685"/>
                    </a:lnTo>
                    <a:cubicBezTo>
                      <a:pt x="11399" y="2554"/>
                      <a:pt x="8845" y="1"/>
                      <a:pt x="5715" y="1"/>
                    </a:cubicBezTo>
                    <a:close/>
                  </a:path>
                </a:pathLst>
              </a:custGeom>
              <a:solidFill>
                <a:srgbClr val="FFE4E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5" name="Google Shape;1650;p37">
                <a:extLst>
                  <a:ext uri="{FF2B5EF4-FFF2-40B4-BE49-F238E27FC236}">
                    <a16:creationId xmlns:a16="http://schemas.microsoft.com/office/drawing/2014/main" id="{85CFB045-1B5C-D33A-A0C8-962DDC7B00B7}"/>
                  </a:ext>
                </a:extLst>
              </p:cNvPr>
              <p:cNvSpPr/>
              <p:nvPr/>
            </p:nvSpPr>
            <p:spPr>
              <a:xfrm>
                <a:off x="7749200" y="3756127"/>
                <a:ext cx="685247" cy="816858"/>
              </a:xfrm>
              <a:custGeom>
                <a:avLst/>
                <a:gdLst/>
                <a:ahLst/>
                <a:cxnLst/>
                <a:rect l="l" t="t" r="r" b="b"/>
                <a:pathLst>
                  <a:path w="12980" h="15473" extrusionOk="0">
                    <a:moveTo>
                      <a:pt x="0" y="1"/>
                    </a:moveTo>
                    <a:lnTo>
                      <a:pt x="0" y="8998"/>
                    </a:lnTo>
                    <a:cubicBezTo>
                      <a:pt x="0" y="12554"/>
                      <a:pt x="2918" y="15472"/>
                      <a:pt x="6505" y="15472"/>
                    </a:cubicBezTo>
                    <a:cubicBezTo>
                      <a:pt x="10091" y="15472"/>
                      <a:pt x="12979" y="12554"/>
                      <a:pt x="12979" y="8998"/>
                    </a:cubicBezTo>
                    <a:lnTo>
                      <a:pt x="12979" y="1"/>
                    </a:lnTo>
                    <a:close/>
                  </a:path>
                </a:pathLst>
              </a:custGeom>
              <a:solidFill>
                <a:srgbClr val="FA8080"/>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6" name="Google Shape;1651;p37">
                <a:extLst>
                  <a:ext uri="{FF2B5EF4-FFF2-40B4-BE49-F238E27FC236}">
                    <a16:creationId xmlns:a16="http://schemas.microsoft.com/office/drawing/2014/main" id="{5BD88465-4FED-8050-BA07-ABFED405A552}"/>
                  </a:ext>
                </a:extLst>
              </p:cNvPr>
              <p:cNvSpPr/>
              <p:nvPr/>
            </p:nvSpPr>
            <p:spPr>
              <a:xfrm>
                <a:off x="7922492" y="2138678"/>
                <a:ext cx="251979" cy="359464"/>
              </a:xfrm>
              <a:custGeom>
                <a:avLst/>
                <a:gdLst/>
                <a:ahLst/>
                <a:cxnLst/>
                <a:rect l="l" t="t" r="r" b="b"/>
                <a:pathLst>
                  <a:path w="4773" h="6809" extrusionOk="0">
                    <a:moveTo>
                      <a:pt x="214" y="0"/>
                    </a:moveTo>
                    <a:lnTo>
                      <a:pt x="1" y="304"/>
                    </a:lnTo>
                    <a:lnTo>
                      <a:pt x="4135" y="2918"/>
                    </a:lnTo>
                    <a:lnTo>
                      <a:pt x="274" y="6535"/>
                    </a:lnTo>
                    <a:lnTo>
                      <a:pt x="548" y="6809"/>
                    </a:lnTo>
                    <a:lnTo>
                      <a:pt x="4773" y="2857"/>
                    </a:lnTo>
                    <a:lnTo>
                      <a:pt x="214" y="0"/>
                    </a:lnTo>
                    <a:close/>
                  </a:path>
                </a:pathLst>
              </a:cu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7" name="Google Shape;1652;p37">
                <a:extLst>
                  <a:ext uri="{FF2B5EF4-FFF2-40B4-BE49-F238E27FC236}">
                    <a16:creationId xmlns:a16="http://schemas.microsoft.com/office/drawing/2014/main" id="{7DA5D3BF-1EB7-DF25-C6CA-4290552C44E8}"/>
                  </a:ext>
                </a:extLst>
              </p:cNvPr>
              <p:cNvSpPr/>
              <p:nvPr/>
            </p:nvSpPr>
            <p:spPr>
              <a:xfrm>
                <a:off x="8051622" y="2684497"/>
                <a:ext cx="142645" cy="100623"/>
              </a:xfrm>
              <a:custGeom>
                <a:avLst/>
                <a:gdLst/>
                <a:ahLst/>
                <a:cxnLst/>
                <a:rect l="l" t="t" r="r" b="b"/>
                <a:pathLst>
                  <a:path w="2702" h="1906" extrusionOk="0">
                    <a:moveTo>
                      <a:pt x="1371" y="1"/>
                    </a:moveTo>
                    <a:cubicBezTo>
                      <a:pt x="638" y="1"/>
                      <a:pt x="0" y="975"/>
                      <a:pt x="686" y="1637"/>
                    </a:cubicBezTo>
                    <a:cubicBezTo>
                      <a:pt x="882" y="1826"/>
                      <a:pt x="1100" y="1906"/>
                      <a:pt x="1311" y="1906"/>
                    </a:cubicBezTo>
                    <a:cubicBezTo>
                      <a:pt x="2050" y="1906"/>
                      <a:pt x="2702" y="931"/>
                      <a:pt x="1993" y="269"/>
                    </a:cubicBezTo>
                    <a:cubicBezTo>
                      <a:pt x="1797" y="80"/>
                      <a:pt x="1580" y="1"/>
                      <a:pt x="1371" y="1"/>
                    </a:cubicBezTo>
                    <a:close/>
                  </a:path>
                </a:pathLst>
              </a:custGeom>
              <a:solidFill>
                <a:srgbClr val="68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8" name="Google Shape;1653;p37">
                <a:extLst>
                  <a:ext uri="{FF2B5EF4-FFF2-40B4-BE49-F238E27FC236}">
                    <a16:creationId xmlns:a16="http://schemas.microsoft.com/office/drawing/2014/main" id="{45481A49-D7B2-063C-5AC5-2950AC99E644}"/>
                  </a:ext>
                </a:extLst>
              </p:cNvPr>
              <p:cNvSpPr/>
              <p:nvPr/>
            </p:nvSpPr>
            <p:spPr>
              <a:xfrm>
                <a:off x="7840664" y="2733964"/>
                <a:ext cx="404443" cy="320978"/>
              </a:xfrm>
              <a:custGeom>
                <a:avLst/>
                <a:gdLst/>
                <a:ahLst/>
                <a:cxnLst/>
                <a:rect l="l" t="t" r="r" b="b"/>
                <a:pathLst>
                  <a:path w="7661" h="6080" fill="none" extrusionOk="0">
                    <a:moveTo>
                      <a:pt x="1" y="5624"/>
                    </a:moveTo>
                    <a:lnTo>
                      <a:pt x="5350" y="1"/>
                    </a:lnTo>
                    <a:lnTo>
                      <a:pt x="7660" y="6080"/>
                    </a:lnTo>
                  </a:path>
                </a:pathLst>
              </a:custGeom>
              <a:solidFill>
                <a:srgbClr val="68D3D3"/>
              </a:solidFill>
              <a:ln w="9875" cap="flat" cmpd="sng">
                <a:solidFill>
                  <a:srgbClr val="8CD3CB"/>
                </a:solidFill>
                <a:prstDash val="solid"/>
                <a:miter lim="3039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9" name="Google Shape;1654;p37">
                <a:extLst>
                  <a:ext uri="{FF2B5EF4-FFF2-40B4-BE49-F238E27FC236}">
                    <a16:creationId xmlns:a16="http://schemas.microsoft.com/office/drawing/2014/main" id="{43DD4335-ACB5-7034-3494-10CD7866A177}"/>
                  </a:ext>
                </a:extLst>
              </p:cNvPr>
              <p:cNvSpPr/>
              <p:nvPr/>
            </p:nvSpPr>
            <p:spPr>
              <a:xfrm>
                <a:off x="7987321" y="2987261"/>
                <a:ext cx="106324" cy="96874"/>
              </a:xfrm>
              <a:custGeom>
                <a:avLst/>
                <a:gdLst/>
                <a:ahLst/>
                <a:cxnLst/>
                <a:rect l="l" t="t" r="r" b="b"/>
                <a:pathLst>
                  <a:path w="2014" h="1835" extrusionOk="0">
                    <a:moveTo>
                      <a:pt x="980" y="0"/>
                    </a:moveTo>
                    <a:cubicBezTo>
                      <a:pt x="539" y="0"/>
                      <a:pt x="106" y="263"/>
                      <a:pt x="49" y="826"/>
                    </a:cubicBezTo>
                    <a:cubicBezTo>
                      <a:pt x="0" y="1479"/>
                      <a:pt x="522" y="1834"/>
                      <a:pt x="1034" y="1834"/>
                    </a:cubicBezTo>
                    <a:cubicBezTo>
                      <a:pt x="1474" y="1834"/>
                      <a:pt x="1908" y="1571"/>
                      <a:pt x="1964" y="1008"/>
                    </a:cubicBezTo>
                    <a:cubicBezTo>
                      <a:pt x="2013" y="355"/>
                      <a:pt x="1492" y="0"/>
                      <a:pt x="980" y="0"/>
                    </a:cubicBezTo>
                    <a:close/>
                  </a:path>
                </a:pathLst>
              </a:custGeom>
              <a:solidFill>
                <a:srgbClr val="68D3D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0" name="Google Shape;1655;p37">
                <a:extLst>
                  <a:ext uri="{FF2B5EF4-FFF2-40B4-BE49-F238E27FC236}">
                    <a16:creationId xmlns:a16="http://schemas.microsoft.com/office/drawing/2014/main" id="{9C834184-B604-BB3E-74F6-8CEFFBEE7560}"/>
                  </a:ext>
                </a:extLst>
              </p:cNvPr>
              <p:cNvSpPr/>
              <p:nvPr/>
            </p:nvSpPr>
            <p:spPr>
              <a:xfrm>
                <a:off x="7946565" y="3273131"/>
                <a:ext cx="131664" cy="101150"/>
              </a:xfrm>
              <a:custGeom>
                <a:avLst/>
                <a:gdLst/>
                <a:ahLst/>
                <a:cxnLst/>
                <a:rect l="l" t="t" r="r" b="b"/>
                <a:pathLst>
                  <a:path w="2494" h="1916" extrusionOk="0">
                    <a:moveTo>
                      <a:pt x="1247" y="1"/>
                    </a:moveTo>
                    <a:cubicBezTo>
                      <a:pt x="31" y="1"/>
                      <a:pt x="1" y="1916"/>
                      <a:pt x="1217" y="1916"/>
                    </a:cubicBezTo>
                    <a:cubicBezTo>
                      <a:pt x="2463" y="1916"/>
                      <a:pt x="2493" y="1"/>
                      <a:pt x="1247" y="1"/>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1" name="Google Shape;1656;p37">
                <a:extLst>
                  <a:ext uri="{FF2B5EF4-FFF2-40B4-BE49-F238E27FC236}">
                    <a16:creationId xmlns:a16="http://schemas.microsoft.com/office/drawing/2014/main" id="{13A38F80-272B-E152-3FC4-1E9E9F56B2B7}"/>
                  </a:ext>
                </a:extLst>
              </p:cNvPr>
              <p:cNvSpPr/>
              <p:nvPr/>
            </p:nvSpPr>
            <p:spPr>
              <a:xfrm>
                <a:off x="8015565" y="3513864"/>
                <a:ext cx="130028" cy="101150"/>
              </a:xfrm>
              <a:custGeom>
                <a:avLst/>
                <a:gdLst/>
                <a:ahLst/>
                <a:cxnLst/>
                <a:rect l="l" t="t" r="r" b="b"/>
                <a:pathLst>
                  <a:path w="2463" h="1916" extrusionOk="0">
                    <a:moveTo>
                      <a:pt x="1247" y="0"/>
                    </a:moveTo>
                    <a:cubicBezTo>
                      <a:pt x="1" y="0"/>
                      <a:pt x="1" y="1915"/>
                      <a:pt x="1217" y="1915"/>
                    </a:cubicBezTo>
                    <a:cubicBezTo>
                      <a:pt x="2432" y="1915"/>
                      <a:pt x="2463" y="0"/>
                      <a:pt x="1247" y="0"/>
                    </a:cubicBezTo>
                    <a:close/>
                  </a:path>
                </a:pathLst>
              </a:cu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22" name="Google Shape;1657;p37">
                <a:extLst>
                  <a:ext uri="{FF2B5EF4-FFF2-40B4-BE49-F238E27FC236}">
                    <a16:creationId xmlns:a16="http://schemas.microsoft.com/office/drawing/2014/main" id="{6421506F-9FFE-B5BF-8E6B-11127B5DAE32}"/>
                  </a:ext>
                </a:extLst>
              </p:cNvPr>
              <p:cNvSpPr/>
              <p:nvPr/>
            </p:nvSpPr>
            <p:spPr>
              <a:xfrm>
                <a:off x="7821395" y="3324498"/>
                <a:ext cx="475080" cy="240734"/>
              </a:xfrm>
              <a:custGeom>
                <a:avLst/>
                <a:gdLst/>
                <a:ahLst/>
                <a:cxnLst/>
                <a:rect l="l" t="t" r="r" b="b"/>
                <a:pathLst>
                  <a:path w="8999" h="4560" fill="none" extrusionOk="0">
                    <a:moveTo>
                      <a:pt x="1" y="2918"/>
                    </a:moveTo>
                    <a:lnTo>
                      <a:pt x="3618" y="0"/>
                    </a:lnTo>
                    <a:lnTo>
                      <a:pt x="4895" y="4560"/>
                    </a:lnTo>
                    <a:lnTo>
                      <a:pt x="8998" y="1763"/>
                    </a:lnTo>
                  </a:path>
                </a:pathLst>
              </a:custGeom>
              <a:solidFill>
                <a:srgbClr val="18B3C4"/>
              </a:solidFill>
              <a:ln w="9875" cap="flat" cmpd="sng">
                <a:solidFill>
                  <a:srgbClr val="18B3C4"/>
                </a:solidFill>
                <a:prstDash val="solid"/>
                <a:miter lim="30395"/>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grpSp>
        <p:nvGrpSpPr>
          <p:cNvPr id="136" name="Google Shape;1658;p37">
            <a:extLst>
              <a:ext uri="{FF2B5EF4-FFF2-40B4-BE49-F238E27FC236}">
                <a16:creationId xmlns:a16="http://schemas.microsoft.com/office/drawing/2014/main" id="{0CBD58C9-4DE2-A296-0A0B-222968391960}"/>
              </a:ext>
            </a:extLst>
          </p:cNvPr>
          <p:cNvGrpSpPr/>
          <p:nvPr/>
        </p:nvGrpSpPr>
        <p:grpSpPr>
          <a:xfrm>
            <a:off x="1518368" y="3247134"/>
            <a:ext cx="1888933" cy="1344335"/>
            <a:chOff x="1691277" y="2053283"/>
            <a:chExt cx="1888933" cy="1344335"/>
          </a:xfrm>
        </p:grpSpPr>
        <p:sp>
          <p:nvSpPr>
            <p:cNvPr id="137" name="Google Shape;1659;p37">
              <a:extLst>
                <a:ext uri="{FF2B5EF4-FFF2-40B4-BE49-F238E27FC236}">
                  <a16:creationId xmlns:a16="http://schemas.microsoft.com/office/drawing/2014/main" id="{F6968D11-0807-8E4F-91D7-E6560C8AB4EB}"/>
                </a:ext>
              </a:extLst>
            </p:cNvPr>
            <p:cNvSpPr/>
            <p:nvPr/>
          </p:nvSpPr>
          <p:spPr>
            <a:xfrm>
              <a:off x="2295712" y="2053283"/>
              <a:ext cx="826200" cy="845100"/>
            </a:xfrm>
            <a:prstGeom prst="ellipse">
              <a:avLst/>
            </a:prstGeom>
            <a:solidFill>
              <a:srgbClr val="C4EEEE"/>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38" name="Google Shape;1660;p37">
              <a:extLst>
                <a:ext uri="{FF2B5EF4-FFF2-40B4-BE49-F238E27FC236}">
                  <a16:creationId xmlns:a16="http://schemas.microsoft.com/office/drawing/2014/main" id="{550F91AE-42F4-17C7-B350-5F2D3D32FA02}"/>
                </a:ext>
              </a:extLst>
            </p:cNvPr>
            <p:cNvSpPr/>
            <p:nvPr/>
          </p:nvSpPr>
          <p:spPr>
            <a:xfrm>
              <a:off x="2532410" y="2300474"/>
              <a:ext cx="352803" cy="350719"/>
            </a:xfrm>
            <a:custGeom>
              <a:avLst/>
              <a:gdLst/>
              <a:ahLst/>
              <a:cxnLst/>
              <a:rect l="l" t="t" r="r" b="b"/>
              <a:pathLst>
                <a:path w="11846" h="11776" extrusionOk="0">
                  <a:moveTo>
                    <a:pt x="9074" y="2261"/>
                  </a:moveTo>
                  <a:lnTo>
                    <a:pt x="9546" y="2733"/>
                  </a:lnTo>
                  <a:lnTo>
                    <a:pt x="9011" y="3300"/>
                  </a:lnTo>
                  <a:lnTo>
                    <a:pt x="8538" y="2828"/>
                  </a:lnTo>
                  <a:lnTo>
                    <a:pt x="9074" y="2261"/>
                  </a:lnTo>
                  <a:close/>
                  <a:moveTo>
                    <a:pt x="6333" y="3489"/>
                  </a:moveTo>
                  <a:lnTo>
                    <a:pt x="8286" y="5474"/>
                  </a:lnTo>
                  <a:lnTo>
                    <a:pt x="7782" y="5978"/>
                  </a:lnTo>
                  <a:lnTo>
                    <a:pt x="7026" y="5222"/>
                  </a:lnTo>
                  <a:cubicBezTo>
                    <a:pt x="6963" y="5159"/>
                    <a:pt x="6876" y="5128"/>
                    <a:pt x="6789" y="5128"/>
                  </a:cubicBezTo>
                  <a:cubicBezTo>
                    <a:pt x="6703" y="5128"/>
                    <a:pt x="6616" y="5159"/>
                    <a:pt x="6553" y="5222"/>
                  </a:cubicBezTo>
                  <a:cubicBezTo>
                    <a:pt x="6427" y="5348"/>
                    <a:pt x="6427" y="5569"/>
                    <a:pt x="6553" y="5695"/>
                  </a:cubicBezTo>
                  <a:lnTo>
                    <a:pt x="7309" y="6451"/>
                  </a:lnTo>
                  <a:lnTo>
                    <a:pt x="6837" y="6924"/>
                  </a:lnTo>
                  <a:lnTo>
                    <a:pt x="4883" y="4939"/>
                  </a:lnTo>
                  <a:lnTo>
                    <a:pt x="6333" y="3489"/>
                  </a:lnTo>
                  <a:close/>
                  <a:moveTo>
                    <a:pt x="2647" y="8688"/>
                  </a:moveTo>
                  <a:lnTo>
                    <a:pt x="3119" y="9160"/>
                  </a:lnTo>
                  <a:lnTo>
                    <a:pt x="2899" y="9412"/>
                  </a:lnTo>
                  <a:cubicBezTo>
                    <a:pt x="2836" y="9460"/>
                    <a:pt x="2749" y="9483"/>
                    <a:pt x="2662" y="9483"/>
                  </a:cubicBezTo>
                  <a:cubicBezTo>
                    <a:pt x="2576" y="9483"/>
                    <a:pt x="2489" y="9460"/>
                    <a:pt x="2426" y="9412"/>
                  </a:cubicBezTo>
                  <a:cubicBezTo>
                    <a:pt x="2300" y="9286"/>
                    <a:pt x="2300" y="9034"/>
                    <a:pt x="2426" y="8940"/>
                  </a:cubicBezTo>
                  <a:lnTo>
                    <a:pt x="2647" y="8688"/>
                  </a:lnTo>
                  <a:close/>
                  <a:moveTo>
                    <a:pt x="9294" y="0"/>
                  </a:moveTo>
                  <a:cubicBezTo>
                    <a:pt x="9026" y="0"/>
                    <a:pt x="8758" y="103"/>
                    <a:pt x="8569" y="308"/>
                  </a:cubicBezTo>
                  <a:cubicBezTo>
                    <a:pt x="8160" y="686"/>
                    <a:pt x="8097" y="1410"/>
                    <a:pt x="8538" y="1820"/>
                  </a:cubicBezTo>
                  <a:lnTo>
                    <a:pt x="8065" y="2292"/>
                  </a:lnTo>
                  <a:lnTo>
                    <a:pt x="7089" y="1316"/>
                  </a:lnTo>
                  <a:cubicBezTo>
                    <a:pt x="6884" y="1127"/>
                    <a:pt x="6616" y="1032"/>
                    <a:pt x="6348" y="1032"/>
                  </a:cubicBezTo>
                  <a:cubicBezTo>
                    <a:pt x="6081" y="1032"/>
                    <a:pt x="5813" y="1127"/>
                    <a:pt x="5608" y="1316"/>
                  </a:cubicBezTo>
                  <a:cubicBezTo>
                    <a:pt x="5230" y="1725"/>
                    <a:pt x="5230" y="2387"/>
                    <a:pt x="5608" y="2765"/>
                  </a:cubicBezTo>
                  <a:lnTo>
                    <a:pt x="5860" y="3017"/>
                  </a:lnTo>
                  <a:lnTo>
                    <a:pt x="2678" y="6199"/>
                  </a:lnTo>
                  <a:cubicBezTo>
                    <a:pt x="2142" y="6734"/>
                    <a:pt x="2048" y="7428"/>
                    <a:pt x="2268" y="8058"/>
                  </a:cubicBezTo>
                  <a:lnTo>
                    <a:pt x="1922" y="8404"/>
                  </a:lnTo>
                  <a:cubicBezTo>
                    <a:pt x="1607" y="8719"/>
                    <a:pt x="1512" y="9192"/>
                    <a:pt x="1733" y="9601"/>
                  </a:cubicBezTo>
                  <a:lnTo>
                    <a:pt x="95" y="11208"/>
                  </a:lnTo>
                  <a:cubicBezTo>
                    <a:pt x="0" y="11334"/>
                    <a:pt x="0" y="11555"/>
                    <a:pt x="95" y="11681"/>
                  </a:cubicBezTo>
                  <a:cubicBezTo>
                    <a:pt x="158" y="11744"/>
                    <a:pt x="252" y="11775"/>
                    <a:pt x="343" y="11775"/>
                  </a:cubicBezTo>
                  <a:cubicBezTo>
                    <a:pt x="433" y="11775"/>
                    <a:pt x="520" y="11744"/>
                    <a:pt x="567" y="11681"/>
                  </a:cubicBezTo>
                  <a:lnTo>
                    <a:pt x="2174" y="10074"/>
                  </a:lnTo>
                  <a:cubicBezTo>
                    <a:pt x="2318" y="10136"/>
                    <a:pt x="2465" y="10164"/>
                    <a:pt x="2609" y="10164"/>
                  </a:cubicBezTo>
                  <a:cubicBezTo>
                    <a:pt x="2904" y="10164"/>
                    <a:pt x="3180" y="10044"/>
                    <a:pt x="3371" y="9853"/>
                  </a:cubicBezTo>
                  <a:lnTo>
                    <a:pt x="3718" y="9507"/>
                  </a:lnTo>
                  <a:cubicBezTo>
                    <a:pt x="3930" y="9598"/>
                    <a:pt x="4148" y="9640"/>
                    <a:pt x="4363" y="9640"/>
                  </a:cubicBezTo>
                  <a:cubicBezTo>
                    <a:pt x="4818" y="9640"/>
                    <a:pt x="5255" y="9450"/>
                    <a:pt x="5576" y="9129"/>
                  </a:cubicBezTo>
                  <a:lnTo>
                    <a:pt x="5797" y="8877"/>
                  </a:lnTo>
                  <a:lnTo>
                    <a:pt x="4820" y="7900"/>
                  </a:lnTo>
                  <a:cubicBezTo>
                    <a:pt x="4694" y="7774"/>
                    <a:pt x="4694" y="7554"/>
                    <a:pt x="4820" y="7428"/>
                  </a:cubicBezTo>
                  <a:cubicBezTo>
                    <a:pt x="4883" y="7365"/>
                    <a:pt x="4970" y="7333"/>
                    <a:pt x="5057" y="7333"/>
                  </a:cubicBezTo>
                  <a:cubicBezTo>
                    <a:pt x="5143" y="7333"/>
                    <a:pt x="5230" y="7365"/>
                    <a:pt x="5293" y="7428"/>
                  </a:cubicBezTo>
                  <a:lnTo>
                    <a:pt x="6270" y="8404"/>
                  </a:lnTo>
                  <a:lnTo>
                    <a:pt x="8727" y="5978"/>
                  </a:lnTo>
                  <a:lnTo>
                    <a:pt x="8948" y="6199"/>
                  </a:lnTo>
                  <a:cubicBezTo>
                    <a:pt x="9152" y="6404"/>
                    <a:pt x="9420" y="6506"/>
                    <a:pt x="9688" y="6506"/>
                  </a:cubicBezTo>
                  <a:cubicBezTo>
                    <a:pt x="9956" y="6506"/>
                    <a:pt x="10223" y="6404"/>
                    <a:pt x="10428" y="6199"/>
                  </a:cubicBezTo>
                  <a:cubicBezTo>
                    <a:pt x="10806" y="5821"/>
                    <a:pt x="10806" y="5159"/>
                    <a:pt x="10428" y="4750"/>
                  </a:cubicBezTo>
                  <a:lnTo>
                    <a:pt x="9420" y="3773"/>
                  </a:lnTo>
                  <a:lnTo>
                    <a:pt x="9987" y="3206"/>
                  </a:lnTo>
                  <a:cubicBezTo>
                    <a:pt x="10176" y="3411"/>
                    <a:pt x="10444" y="3513"/>
                    <a:pt x="10712" y="3513"/>
                  </a:cubicBezTo>
                  <a:cubicBezTo>
                    <a:pt x="10980" y="3513"/>
                    <a:pt x="11247" y="3411"/>
                    <a:pt x="11436" y="3206"/>
                  </a:cubicBezTo>
                  <a:cubicBezTo>
                    <a:pt x="11846" y="2828"/>
                    <a:pt x="11846" y="2166"/>
                    <a:pt x="11436" y="1757"/>
                  </a:cubicBezTo>
                  <a:lnTo>
                    <a:pt x="10019" y="308"/>
                  </a:lnTo>
                  <a:cubicBezTo>
                    <a:pt x="9830" y="103"/>
                    <a:pt x="9562" y="0"/>
                    <a:pt x="929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0" name="Google Shape;1662;p37">
              <a:extLst>
                <a:ext uri="{FF2B5EF4-FFF2-40B4-BE49-F238E27FC236}">
                  <a16:creationId xmlns:a16="http://schemas.microsoft.com/office/drawing/2014/main" id="{AEB502A4-742D-F389-F76D-8A6B863204B3}"/>
                </a:ext>
              </a:extLst>
            </p:cNvPr>
            <p:cNvSpPr txBox="1"/>
            <p:nvPr/>
          </p:nvSpPr>
          <p:spPr>
            <a:xfrm>
              <a:off x="1691277" y="3102665"/>
              <a:ext cx="1888933" cy="294953"/>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 sz="1600" b="1" i="0" u="none" strike="noStrike" kern="0" cap="none" spc="0" normalizeH="0" baseline="0" noProof="0" dirty="0">
                  <a:ln>
                    <a:noFill/>
                  </a:ln>
                  <a:solidFill>
                    <a:srgbClr val="000000"/>
                  </a:solidFill>
                  <a:effectLst/>
                  <a:uLnTx/>
                  <a:uFillTx/>
                  <a:latin typeface="Arial" panose="020B0604020202020204" pitchFamily="34" charset="0"/>
                  <a:ea typeface="Fira Sans Extra Condensed Medium"/>
                  <a:cs typeface="Arial" panose="020B0604020202020204" pitchFamily="34" charset="0"/>
                  <a:sym typeface="Fira Sans Extra Condensed Medium"/>
                </a:rPr>
                <a:t>Communication Breakdown</a:t>
              </a:r>
              <a:endParaRPr kumimoji="0" sz="1600" b="1" i="0" u="none" strike="noStrike" kern="0" cap="none" spc="0" normalizeH="0" baseline="0" noProof="0" dirty="0">
                <a:ln>
                  <a:noFill/>
                </a:ln>
                <a:solidFill>
                  <a:srgbClr val="000000"/>
                </a:solidFill>
                <a:effectLst/>
                <a:uLnTx/>
                <a:uFillTx/>
                <a:latin typeface="Arial" panose="020B0604020202020204" pitchFamily="34" charset="0"/>
                <a:ea typeface="Fira Sans Extra Condensed Medium"/>
                <a:cs typeface="Arial" panose="020B0604020202020204" pitchFamily="34" charset="0"/>
                <a:sym typeface="Fira Sans Extra Condensed Medium"/>
              </a:endParaRPr>
            </a:p>
          </p:txBody>
        </p:sp>
      </p:grpSp>
      <p:grpSp>
        <p:nvGrpSpPr>
          <p:cNvPr id="142" name="Google Shape;1664;p37">
            <a:extLst>
              <a:ext uri="{FF2B5EF4-FFF2-40B4-BE49-F238E27FC236}">
                <a16:creationId xmlns:a16="http://schemas.microsoft.com/office/drawing/2014/main" id="{7B23BF7C-FA8B-EABE-6101-162EB2798934}"/>
              </a:ext>
            </a:extLst>
          </p:cNvPr>
          <p:cNvGrpSpPr/>
          <p:nvPr/>
        </p:nvGrpSpPr>
        <p:grpSpPr>
          <a:xfrm>
            <a:off x="3709525" y="3242372"/>
            <a:ext cx="1501102" cy="1449334"/>
            <a:chOff x="3882447" y="2048521"/>
            <a:chExt cx="1501102" cy="1449334"/>
          </a:xfrm>
        </p:grpSpPr>
        <p:sp>
          <p:nvSpPr>
            <p:cNvPr id="143" name="Google Shape;1665;p37">
              <a:extLst>
                <a:ext uri="{FF2B5EF4-FFF2-40B4-BE49-F238E27FC236}">
                  <a16:creationId xmlns:a16="http://schemas.microsoft.com/office/drawing/2014/main" id="{11BF62C2-8454-BF29-90B3-820E48BBB853}"/>
                </a:ext>
              </a:extLst>
            </p:cNvPr>
            <p:cNvSpPr/>
            <p:nvPr/>
          </p:nvSpPr>
          <p:spPr>
            <a:xfrm>
              <a:off x="4164140" y="2048521"/>
              <a:ext cx="826200" cy="845100"/>
            </a:xfrm>
            <a:prstGeom prst="ellipse">
              <a:avLst/>
            </a:prstGeom>
            <a:solidFill>
              <a:srgbClr val="93D6D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144" name="Google Shape;1666;p37">
              <a:extLst>
                <a:ext uri="{FF2B5EF4-FFF2-40B4-BE49-F238E27FC236}">
                  <a16:creationId xmlns:a16="http://schemas.microsoft.com/office/drawing/2014/main" id="{AD2271B2-6B96-167E-D8F6-27499AB0CFFF}"/>
                </a:ext>
              </a:extLst>
            </p:cNvPr>
            <p:cNvGrpSpPr/>
            <p:nvPr/>
          </p:nvGrpSpPr>
          <p:grpSpPr>
            <a:xfrm>
              <a:off x="4432720" y="2294654"/>
              <a:ext cx="289039" cy="352833"/>
              <a:chOff x="-24694925" y="3518700"/>
              <a:chExt cx="242625" cy="296175"/>
            </a:xfrm>
          </p:grpSpPr>
          <p:sp>
            <p:nvSpPr>
              <p:cNvPr id="148" name="Google Shape;1667;p37">
                <a:extLst>
                  <a:ext uri="{FF2B5EF4-FFF2-40B4-BE49-F238E27FC236}">
                    <a16:creationId xmlns:a16="http://schemas.microsoft.com/office/drawing/2014/main" id="{C525BD12-BECA-2BBE-04E2-414CA3DA4FE2}"/>
                  </a:ext>
                </a:extLst>
              </p:cNvPr>
              <p:cNvSpPr/>
              <p:nvPr/>
            </p:nvSpPr>
            <p:spPr>
              <a:xfrm>
                <a:off x="-24694925" y="3572250"/>
                <a:ext cx="104000" cy="112650"/>
              </a:xfrm>
              <a:custGeom>
                <a:avLst/>
                <a:gdLst/>
                <a:ahLst/>
                <a:cxnLst/>
                <a:rect l="l" t="t" r="r" b="b"/>
                <a:pathLst>
                  <a:path w="4160" h="4506" extrusionOk="0">
                    <a:moveTo>
                      <a:pt x="2080" y="1"/>
                    </a:moveTo>
                    <a:cubicBezTo>
                      <a:pt x="946" y="1"/>
                      <a:pt x="1" y="946"/>
                      <a:pt x="1" y="2080"/>
                    </a:cubicBezTo>
                    <a:lnTo>
                      <a:pt x="1" y="4506"/>
                    </a:lnTo>
                    <a:lnTo>
                      <a:pt x="4160" y="4506"/>
                    </a:lnTo>
                    <a:lnTo>
                      <a:pt x="4160" y="2080"/>
                    </a:lnTo>
                    <a:cubicBezTo>
                      <a:pt x="4160" y="946"/>
                      <a:pt x="3214" y="1"/>
                      <a:pt x="208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49" name="Google Shape;1668;p37">
                <a:extLst>
                  <a:ext uri="{FF2B5EF4-FFF2-40B4-BE49-F238E27FC236}">
                    <a16:creationId xmlns:a16="http://schemas.microsoft.com/office/drawing/2014/main" id="{7FE812C5-419C-18CB-24D3-BBF508FD1CF3}"/>
                  </a:ext>
                </a:extLst>
              </p:cNvPr>
              <p:cNvSpPr/>
              <p:nvPr/>
            </p:nvSpPr>
            <p:spPr>
              <a:xfrm>
                <a:off x="-24556300" y="3648650"/>
                <a:ext cx="104000" cy="113450"/>
              </a:xfrm>
              <a:custGeom>
                <a:avLst/>
                <a:gdLst/>
                <a:ahLst/>
                <a:cxnLst/>
                <a:rect l="l" t="t" r="r" b="b"/>
                <a:pathLst>
                  <a:path w="4160" h="4538" extrusionOk="0">
                    <a:moveTo>
                      <a:pt x="1" y="1"/>
                    </a:moveTo>
                    <a:lnTo>
                      <a:pt x="1" y="2458"/>
                    </a:lnTo>
                    <a:cubicBezTo>
                      <a:pt x="1" y="3592"/>
                      <a:pt x="946" y="4537"/>
                      <a:pt x="2080" y="4537"/>
                    </a:cubicBezTo>
                    <a:cubicBezTo>
                      <a:pt x="3246" y="4537"/>
                      <a:pt x="4160" y="3592"/>
                      <a:pt x="4160" y="2458"/>
                    </a:cubicBezTo>
                    <a:lnTo>
                      <a:pt x="416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0" name="Google Shape;1669;p37">
                <a:extLst>
                  <a:ext uri="{FF2B5EF4-FFF2-40B4-BE49-F238E27FC236}">
                    <a16:creationId xmlns:a16="http://schemas.microsoft.com/office/drawing/2014/main" id="{7D1AD568-332E-D93F-2E53-F35D70376241}"/>
                  </a:ext>
                </a:extLst>
              </p:cNvPr>
              <p:cNvSpPr/>
              <p:nvPr/>
            </p:nvSpPr>
            <p:spPr>
              <a:xfrm>
                <a:off x="-24694925" y="3702200"/>
                <a:ext cx="104000" cy="112675"/>
              </a:xfrm>
              <a:custGeom>
                <a:avLst/>
                <a:gdLst/>
                <a:ahLst/>
                <a:cxnLst/>
                <a:rect l="l" t="t" r="r" b="b"/>
                <a:pathLst>
                  <a:path w="4160" h="4507" extrusionOk="0">
                    <a:moveTo>
                      <a:pt x="1734" y="694"/>
                    </a:moveTo>
                    <a:cubicBezTo>
                      <a:pt x="1923" y="694"/>
                      <a:pt x="2080" y="852"/>
                      <a:pt x="2080" y="1041"/>
                    </a:cubicBezTo>
                    <a:lnTo>
                      <a:pt x="2080" y="2427"/>
                    </a:lnTo>
                    <a:cubicBezTo>
                      <a:pt x="2269" y="2427"/>
                      <a:pt x="2427" y="2584"/>
                      <a:pt x="2427" y="2773"/>
                    </a:cubicBezTo>
                    <a:cubicBezTo>
                      <a:pt x="2427" y="2962"/>
                      <a:pt x="2269" y="3120"/>
                      <a:pt x="2080" y="3120"/>
                    </a:cubicBezTo>
                    <a:cubicBezTo>
                      <a:pt x="1702" y="3120"/>
                      <a:pt x="1356" y="2805"/>
                      <a:pt x="1356" y="2427"/>
                    </a:cubicBezTo>
                    <a:lnTo>
                      <a:pt x="1356" y="1041"/>
                    </a:lnTo>
                    <a:cubicBezTo>
                      <a:pt x="1356" y="852"/>
                      <a:pt x="1513" y="694"/>
                      <a:pt x="1734" y="694"/>
                    </a:cubicBezTo>
                    <a:close/>
                    <a:moveTo>
                      <a:pt x="1" y="1"/>
                    </a:moveTo>
                    <a:lnTo>
                      <a:pt x="1" y="2427"/>
                    </a:lnTo>
                    <a:cubicBezTo>
                      <a:pt x="1" y="3561"/>
                      <a:pt x="946" y="4506"/>
                      <a:pt x="2080" y="4506"/>
                    </a:cubicBezTo>
                    <a:cubicBezTo>
                      <a:pt x="3214" y="4506"/>
                      <a:pt x="4160" y="3561"/>
                      <a:pt x="4160" y="2427"/>
                    </a:cubicBezTo>
                    <a:lnTo>
                      <a:pt x="4160"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1" name="Google Shape;1670;p37">
                <a:extLst>
                  <a:ext uri="{FF2B5EF4-FFF2-40B4-BE49-F238E27FC236}">
                    <a16:creationId xmlns:a16="http://schemas.microsoft.com/office/drawing/2014/main" id="{A1181C62-68F9-B073-60A9-F3B61A3DA779}"/>
                  </a:ext>
                </a:extLst>
              </p:cNvPr>
              <p:cNvSpPr/>
              <p:nvPr/>
            </p:nvSpPr>
            <p:spPr>
              <a:xfrm>
                <a:off x="-24556300" y="3518700"/>
                <a:ext cx="104000" cy="113425"/>
              </a:xfrm>
              <a:custGeom>
                <a:avLst/>
                <a:gdLst/>
                <a:ahLst/>
                <a:cxnLst/>
                <a:rect l="l" t="t" r="r" b="b"/>
                <a:pathLst>
                  <a:path w="4160" h="4537" extrusionOk="0">
                    <a:moveTo>
                      <a:pt x="2049" y="1387"/>
                    </a:moveTo>
                    <a:cubicBezTo>
                      <a:pt x="2427" y="1387"/>
                      <a:pt x="2742" y="1702"/>
                      <a:pt x="2742" y="2080"/>
                    </a:cubicBezTo>
                    <a:lnTo>
                      <a:pt x="2742" y="3466"/>
                    </a:lnTo>
                    <a:cubicBezTo>
                      <a:pt x="2742" y="3655"/>
                      <a:pt x="2584" y="3812"/>
                      <a:pt x="2395" y="3812"/>
                    </a:cubicBezTo>
                    <a:cubicBezTo>
                      <a:pt x="2206" y="3812"/>
                      <a:pt x="2049" y="3655"/>
                      <a:pt x="2049" y="3466"/>
                    </a:cubicBezTo>
                    <a:lnTo>
                      <a:pt x="2049" y="2080"/>
                    </a:lnTo>
                    <a:cubicBezTo>
                      <a:pt x="1860" y="2080"/>
                      <a:pt x="1702" y="1922"/>
                      <a:pt x="1702" y="1733"/>
                    </a:cubicBezTo>
                    <a:cubicBezTo>
                      <a:pt x="1702" y="1544"/>
                      <a:pt x="1860" y="1387"/>
                      <a:pt x="2049" y="1387"/>
                    </a:cubicBezTo>
                    <a:close/>
                    <a:moveTo>
                      <a:pt x="2080" y="0"/>
                    </a:moveTo>
                    <a:cubicBezTo>
                      <a:pt x="946" y="0"/>
                      <a:pt x="1" y="945"/>
                      <a:pt x="1" y="2080"/>
                    </a:cubicBezTo>
                    <a:lnTo>
                      <a:pt x="1" y="4537"/>
                    </a:lnTo>
                    <a:lnTo>
                      <a:pt x="4160" y="4537"/>
                    </a:lnTo>
                    <a:lnTo>
                      <a:pt x="4160" y="2080"/>
                    </a:lnTo>
                    <a:cubicBezTo>
                      <a:pt x="4160" y="945"/>
                      <a:pt x="3214" y="0"/>
                      <a:pt x="2080"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146" name="Google Shape;1672;p37">
              <a:extLst>
                <a:ext uri="{FF2B5EF4-FFF2-40B4-BE49-F238E27FC236}">
                  <a16:creationId xmlns:a16="http://schemas.microsoft.com/office/drawing/2014/main" id="{B96E8C74-EE33-4574-5396-D139699D1DE8}"/>
                </a:ext>
              </a:extLst>
            </p:cNvPr>
            <p:cNvSpPr txBox="1"/>
            <p:nvPr/>
          </p:nvSpPr>
          <p:spPr>
            <a:xfrm>
              <a:off x="3882447" y="3214255"/>
              <a:ext cx="1501102" cy="2836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i="0" dirty="0">
                  <a:solidFill>
                    <a:srgbClr val="0D0D0D"/>
                  </a:solidFill>
                  <a:effectLst/>
                  <a:latin typeface="Arial" panose="020B0604020202020204" pitchFamily="34" charset="0"/>
                  <a:cs typeface="Arial" panose="020B0604020202020204" pitchFamily="34" charset="0"/>
                </a:rPr>
                <a:t>Lack of Standardized Protocols</a:t>
              </a:r>
              <a:endParaRPr kumimoji="0" sz="1600" b="0" i="0" u="none" strike="noStrike" kern="0" cap="none" spc="0" normalizeH="0" baseline="0" noProof="0" dirty="0">
                <a:ln>
                  <a:noFill/>
                </a:ln>
                <a:solidFill>
                  <a:srgbClr val="000000"/>
                </a:solidFill>
                <a:effectLst/>
                <a:uLnTx/>
                <a:uFillTx/>
                <a:latin typeface="Arial" panose="020B0604020202020204" pitchFamily="34" charset="0"/>
                <a:ea typeface="Fira Sans Extra Condensed Medium"/>
                <a:cs typeface="Arial" panose="020B0604020202020204" pitchFamily="34" charset="0"/>
                <a:sym typeface="Fira Sans Extra Condensed Medium"/>
              </a:endParaRPr>
            </a:p>
          </p:txBody>
        </p:sp>
      </p:grpSp>
      <p:grpSp>
        <p:nvGrpSpPr>
          <p:cNvPr id="152" name="Google Shape;1674;p37">
            <a:extLst>
              <a:ext uri="{FF2B5EF4-FFF2-40B4-BE49-F238E27FC236}">
                <a16:creationId xmlns:a16="http://schemas.microsoft.com/office/drawing/2014/main" id="{6EAAE466-5D54-6EBE-4E69-1FC38DEBE85E}"/>
              </a:ext>
            </a:extLst>
          </p:cNvPr>
          <p:cNvGrpSpPr/>
          <p:nvPr/>
        </p:nvGrpSpPr>
        <p:grpSpPr>
          <a:xfrm>
            <a:off x="5859644" y="3247134"/>
            <a:ext cx="826200" cy="845100"/>
            <a:chOff x="6032553" y="2053283"/>
            <a:chExt cx="826200" cy="845100"/>
          </a:xfrm>
        </p:grpSpPr>
        <p:sp>
          <p:nvSpPr>
            <p:cNvPr id="153" name="Google Shape;1675;p37">
              <a:extLst>
                <a:ext uri="{FF2B5EF4-FFF2-40B4-BE49-F238E27FC236}">
                  <a16:creationId xmlns:a16="http://schemas.microsoft.com/office/drawing/2014/main" id="{89812CF5-356D-1E25-4047-33944745F75E}"/>
                </a:ext>
              </a:extLst>
            </p:cNvPr>
            <p:cNvSpPr/>
            <p:nvPr/>
          </p:nvSpPr>
          <p:spPr>
            <a:xfrm>
              <a:off x="6032553" y="2053283"/>
              <a:ext cx="826200" cy="845100"/>
            </a:xfrm>
            <a:prstGeom prst="ellipse">
              <a:avLst/>
            </a:prstGeom>
            <a:solidFill>
              <a:srgbClr val="18B3C4"/>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154" name="Google Shape;1676;p37">
              <a:extLst>
                <a:ext uri="{FF2B5EF4-FFF2-40B4-BE49-F238E27FC236}">
                  <a16:creationId xmlns:a16="http://schemas.microsoft.com/office/drawing/2014/main" id="{7DBACD0C-4546-1064-C1CF-445F23CDA092}"/>
                </a:ext>
              </a:extLst>
            </p:cNvPr>
            <p:cNvGrpSpPr/>
            <p:nvPr/>
          </p:nvGrpSpPr>
          <p:grpSpPr>
            <a:xfrm>
              <a:off x="6269236" y="2309736"/>
              <a:ext cx="352833" cy="332194"/>
              <a:chOff x="-23615075" y="3906200"/>
              <a:chExt cx="296175" cy="278850"/>
            </a:xfrm>
          </p:grpSpPr>
          <p:sp>
            <p:nvSpPr>
              <p:cNvPr id="158" name="Google Shape;1677;p37">
                <a:extLst>
                  <a:ext uri="{FF2B5EF4-FFF2-40B4-BE49-F238E27FC236}">
                    <a16:creationId xmlns:a16="http://schemas.microsoft.com/office/drawing/2014/main" id="{A7FFCF82-25AF-4333-C4C5-977D0BB82755}"/>
                  </a:ext>
                </a:extLst>
              </p:cNvPr>
              <p:cNvSpPr/>
              <p:nvPr/>
            </p:nvSpPr>
            <p:spPr>
              <a:xfrm>
                <a:off x="-23615075" y="3954250"/>
                <a:ext cx="296175" cy="193775"/>
              </a:xfrm>
              <a:custGeom>
                <a:avLst/>
                <a:gdLst/>
                <a:ahLst/>
                <a:cxnLst/>
                <a:rect l="l" t="t" r="r" b="b"/>
                <a:pathLst>
                  <a:path w="11847" h="7751" extrusionOk="0">
                    <a:moveTo>
                      <a:pt x="10838" y="2993"/>
                    </a:moveTo>
                    <a:cubicBezTo>
                      <a:pt x="11027" y="2993"/>
                      <a:pt x="11185" y="3119"/>
                      <a:pt x="11185" y="3340"/>
                    </a:cubicBezTo>
                    <a:cubicBezTo>
                      <a:pt x="11153" y="3403"/>
                      <a:pt x="11153" y="3497"/>
                      <a:pt x="11059" y="3529"/>
                    </a:cubicBezTo>
                    <a:cubicBezTo>
                      <a:pt x="10996" y="3592"/>
                      <a:pt x="10901" y="3687"/>
                      <a:pt x="10806" y="3687"/>
                    </a:cubicBezTo>
                    <a:lnTo>
                      <a:pt x="1040" y="3687"/>
                    </a:lnTo>
                    <a:cubicBezTo>
                      <a:pt x="914" y="3687"/>
                      <a:pt x="819" y="3655"/>
                      <a:pt x="756" y="3529"/>
                    </a:cubicBezTo>
                    <a:cubicBezTo>
                      <a:pt x="725" y="3497"/>
                      <a:pt x="662" y="3403"/>
                      <a:pt x="662" y="3340"/>
                    </a:cubicBezTo>
                    <a:cubicBezTo>
                      <a:pt x="662" y="3119"/>
                      <a:pt x="819" y="2993"/>
                      <a:pt x="1040" y="2993"/>
                    </a:cubicBezTo>
                    <a:close/>
                    <a:moveTo>
                      <a:pt x="9735" y="4411"/>
                    </a:moveTo>
                    <a:cubicBezTo>
                      <a:pt x="9641" y="4947"/>
                      <a:pt x="9357" y="5671"/>
                      <a:pt x="8507" y="6364"/>
                    </a:cubicBezTo>
                    <a:cubicBezTo>
                      <a:pt x="8444" y="6396"/>
                      <a:pt x="8349" y="6459"/>
                      <a:pt x="8318" y="6459"/>
                    </a:cubicBezTo>
                    <a:cubicBezTo>
                      <a:pt x="8192" y="6459"/>
                      <a:pt x="8129" y="6396"/>
                      <a:pt x="8034" y="6333"/>
                    </a:cubicBezTo>
                    <a:cubicBezTo>
                      <a:pt x="7908" y="6175"/>
                      <a:pt x="7971" y="5986"/>
                      <a:pt x="8066" y="5860"/>
                    </a:cubicBezTo>
                    <a:cubicBezTo>
                      <a:pt x="8696" y="5356"/>
                      <a:pt x="8948" y="4821"/>
                      <a:pt x="9011" y="4411"/>
                    </a:cubicBezTo>
                    <a:close/>
                    <a:moveTo>
                      <a:pt x="3497" y="0"/>
                    </a:moveTo>
                    <a:cubicBezTo>
                      <a:pt x="3434" y="95"/>
                      <a:pt x="3340" y="221"/>
                      <a:pt x="3214" y="347"/>
                    </a:cubicBezTo>
                    <a:lnTo>
                      <a:pt x="2237" y="1324"/>
                    </a:lnTo>
                    <a:cubicBezTo>
                      <a:pt x="2111" y="1450"/>
                      <a:pt x="1985" y="1576"/>
                      <a:pt x="1765" y="1639"/>
                    </a:cubicBezTo>
                    <a:lnTo>
                      <a:pt x="2174" y="2237"/>
                    </a:lnTo>
                    <a:lnTo>
                      <a:pt x="1040" y="2237"/>
                    </a:lnTo>
                    <a:cubicBezTo>
                      <a:pt x="441" y="2237"/>
                      <a:pt x="0" y="2710"/>
                      <a:pt x="0" y="3245"/>
                    </a:cubicBezTo>
                    <a:cubicBezTo>
                      <a:pt x="0" y="3497"/>
                      <a:pt x="63" y="3687"/>
                      <a:pt x="189" y="3876"/>
                    </a:cubicBezTo>
                    <a:cubicBezTo>
                      <a:pt x="315" y="4096"/>
                      <a:pt x="504" y="4191"/>
                      <a:pt x="756" y="4254"/>
                    </a:cubicBezTo>
                    <a:cubicBezTo>
                      <a:pt x="945" y="6018"/>
                      <a:pt x="1765" y="6932"/>
                      <a:pt x="2930" y="7719"/>
                    </a:cubicBezTo>
                    <a:cubicBezTo>
                      <a:pt x="2962" y="7751"/>
                      <a:pt x="3025" y="7751"/>
                      <a:pt x="3119" y="7751"/>
                    </a:cubicBezTo>
                    <a:lnTo>
                      <a:pt x="8696" y="7751"/>
                    </a:lnTo>
                    <a:cubicBezTo>
                      <a:pt x="8790" y="7751"/>
                      <a:pt x="8822" y="7719"/>
                      <a:pt x="8916" y="7719"/>
                    </a:cubicBezTo>
                    <a:cubicBezTo>
                      <a:pt x="10239" y="6805"/>
                      <a:pt x="10932" y="5671"/>
                      <a:pt x="11090" y="4254"/>
                    </a:cubicBezTo>
                    <a:cubicBezTo>
                      <a:pt x="11311" y="4159"/>
                      <a:pt x="11500" y="4033"/>
                      <a:pt x="11626" y="3876"/>
                    </a:cubicBezTo>
                    <a:cubicBezTo>
                      <a:pt x="11752" y="3687"/>
                      <a:pt x="11815" y="3497"/>
                      <a:pt x="11815" y="3245"/>
                    </a:cubicBezTo>
                    <a:cubicBezTo>
                      <a:pt x="11846" y="2741"/>
                      <a:pt x="11374" y="2269"/>
                      <a:pt x="10775" y="2269"/>
                    </a:cubicBezTo>
                    <a:lnTo>
                      <a:pt x="10712" y="2269"/>
                    </a:lnTo>
                    <a:cubicBezTo>
                      <a:pt x="10996" y="1733"/>
                      <a:pt x="11153" y="1135"/>
                      <a:pt x="11153" y="536"/>
                    </a:cubicBezTo>
                    <a:cubicBezTo>
                      <a:pt x="11153" y="347"/>
                      <a:pt x="10996" y="189"/>
                      <a:pt x="10775" y="189"/>
                    </a:cubicBezTo>
                    <a:cubicBezTo>
                      <a:pt x="9326" y="189"/>
                      <a:pt x="8034" y="1009"/>
                      <a:pt x="7404" y="2269"/>
                    </a:cubicBezTo>
                    <a:lnTo>
                      <a:pt x="6301" y="2269"/>
                    </a:lnTo>
                    <a:lnTo>
                      <a:pt x="349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59" name="Google Shape;1678;p37">
                <a:extLst>
                  <a:ext uri="{FF2B5EF4-FFF2-40B4-BE49-F238E27FC236}">
                    <a16:creationId xmlns:a16="http://schemas.microsoft.com/office/drawing/2014/main" id="{2BDDF803-624D-5DB5-5EEE-C26281E1619D}"/>
                  </a:ext>
                </a:extLst>
              </p:cNvPr>
              <p:cNvSpPr/>
              <p:nvPr/>
            </p:nvSpPr>
            <p:spPr>
              <a:xfrm>
                <a:off x="-23615075" y="3906200"/>
                <a:ext cx="77200" cy="77225"/>
              </a:xfrm>
              <a:custGeom>
                <a:avLst/>
                <a:gdLst/>
                <a:ahLst/>
                <a:cxnLst/>
                <a:rect l="l" t="t" r="r" b="b"/>
                <a:pathLst>
                  <a:path w="3088" h="3089" extrusionOk="0">
                    <a:moveTo>
                      <a:pt x="2009" y="1"/>
                    </a:moveTo>
                    <a:cubicBezTo>
                      <a:pt x="1733" y="1"/>
                      <a:pt x="1465" y="95"/>
                      <a:pt x="1292" y="284"/>
                    </a:cubicBezTo>
                    <a:lnTo>
                      <a:pt x="315" y="1292"/>
                    </a:lnTo>
                    <a:cubicBezTo>
                      <a:pt x="126" y="1481"/>
                      <a:pt x="0" y="1765"/>
                      <a:pt x="0" y="2017"/>
                    </a:cubicBezTo>
                    <a:cubicBezTo>
                      <a:pt x="0" y="2301"/>
                      <a:pt x="126" y="2584"/>
                      <a:pt x="315" y="2773"/>
                    </a:cubicBezTo>
                    <a:cubicBezTo>
                      <a:pt x="504" y="2962"/>
                      <a:pt x="756" y="3088"/>
                      <a:pt x="1040" y="3088"/>
                    </a:cubicBezTo>
                    <a:cubicBezTo>
                      <a:pt x="1292" y="3088"/>
                      <a:pt x="1576" y="2962"/>
                      <a:pt x="1765" y="2773"/>
                    </a:cubicBezTo>
                    <a:lnTo>
                      <a:pt x="2773" y="1796"/>
                    </a:lnTo>
                    <a:cubicBezTo>
                      <a:pt x="2962" y="1576"/>
                      <a:pt x="3088" y="1324"/>
                      <a:pt x="3088" y="1040"/>
                    </a:cubicBezTo>
                    <a:cubicBezTo>
                      <a:pt x="3088" y="757"/>
                      <a:pt x="2962" y="505"/>
                      <a:pt x="2773" y="284"/>
                    </a:cubicBezTo>
                    <a:cubicBezTo>
                      <a:pt x="2568" y="95"/>
                      <a:pt x="2284" y="1"/>
                      <a:pt x="20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60" name="Google Shape;1679;p37">
                <a:extLst>
                  <a:ext uri="{FF2B5EF4-FFF2-40B4-BE49-F238E27FC236}">
                    <a16:creationId xmlns:a16="http://schemas.microsoft.com/office/drawing/2014/main" id="{3D6433C7-96FA-94CE-588B-38778348CFD2}"/>
                  </a:ext>
                </a:extLst>
              </p:cNvPr>
              <p:cNvSpPr/>
              <p:nvPr/>
            </p:nvSpPr>
            <p:spPr>
              <a:xfrm>
                <a:off x="-23543400" y="4167700"/>
                <a:ext cx="153600" cy="17350"/>
              </a:xfrm>
              <a:custGeom>
                <a:avLst/>
                <a:gdLst/>
                <a:ahLst/>
                <a:cxnLst/>
                <a:rect l="l" t="t" r="r" b="b"/>
                <a:pathLst>
                  <a:path w="6144" h="694" extrusionOk="0">
                    <a:moveTo>
                      <a:pt x="0" y="0"/>
                    </a:moveTo>
                    <a:cubicBezTo>
                      <a:pt x="158" y="378"/>
                      <a:pt x="536" y="693"/>
                      <a:pt x="1008" y="693"/>
                    </a:cubicBezTo>
                    <a:lnTo>
                      <a:pt x="5167" y="693"/>
                    </a:lnTo>
                    <a:cubicBezTo>
                      <a:pt x="5608" y="693"/>
                      <a:pt x="5986" y="441"/>
                      <a:pt x="6144"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sp>
        <p:nvSpPr>
          <p:cNvPr id="161" name="Google Shape;1672;p37">
            <a:extLst>
              <a:ext uri="{FF2B5EF4-FFF2-40B4-BE49-F238E27FC236}">
                <a16:creationId xmlns:a16="http://schemas.microsoft.com/office/drawing/2014/main" id="{2B436B5D-EF6E-D010-F913-63EF3420B52C}"/>
              </a:ext>
            </a:extLst>
          </p:cNvPr>
          <p:cNvSpPr txBox="1"/>
          <p:nvPr/>
        </p:nvSpPr>
        <p:spPr>
          <a:xfrm>
            <a:off x="5512851" y="4419891"/>
            <a:ext cx="1806794" cy="388974"/>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600" b="1" i="0" dirty="0">
                <a:solidFill>
                  <a:srgbClr val="0D0D0D"/>
                </a:solidFill>
                <a:effectLst/>
                <a:latin typeface="Arial" panose="020B0604020202020204" pitchFamily="34" charset="0"/>
                <a:cs typeface="Arial" panose="020B0604020202020204" pitchFamily="34" charset="0"/>
              </a:rPr>
              <a:t>Lack of documentation and electronic system</a:t>
            </a:r>
            <a:endParaRPr kumimoji="0" sz="1600" b="0" i="0" u="none" strike="noStrike" kern="0" cap="none" spc="0" normalizeH="0" baseline="0" noProof="0" dirty="0">
              <a:ln>
                <a:noFill/>
              </a:ln>
              <a:solidFill>
                <a:srgbClr val="000000"/>
              </a:solidFill>
              <a:effectLst/>
              <a:uLnTx/>
              <a:uFillTx/>
              <a:latin typeface="Arial" panose="020B0604020202020204" pitchFamily="34" charset="0"/>
              <a:ea typeface="Fira Sans Extra Condensed Medium"/>
              <a:cs typeface="Arial" panose="020B0604020202020204" pitchFamily="34" charset="0"/>
              <a:sym typeface="Fira Sans Extra Condensed Medium"/>
            </a:endParaRPr>
          </a:p>
        </p:txBody>
      </p:sp>
    </p:spTree>
    <p:extLst>
      <p:ext uri="{BB962C8B-B14F-4D97-AF65-F5344CB8AC3E}">
        <p14:creationId xmlns:p14="http://schemas.microsoft.com/office/powerpoint/2010/main" val="144307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3CA44432-2933-CA29-1156-5ACA9102F297}"/>
              </a:ext>
            </a:extLst>
          </p:cNvPr>
          <p:cNvSpPr txBox="1">
            <a:spLocks noGrp="1"/>
          </p:cNvSpPr>
          <p:nvPr>
            <p:ph type="title"/>
          </p:nvPr>
        </p:nvSpPr>
        <p:spPr>
          <a:xfrm>
            <a:off x="213690" y="368352"/>
            <a:ext cx="11597310" cy="505267"/>
          </a:xfrm>
          <a:prstGeom prst="rect">
            <a:avLst/>
          </a:prstGeom>
        </p:spPr>
        <p:txBody>
          <a:bodyPr vert="horz" wrap="square" lIns="0" tIns="12700" rIns="0" bIns="0" rtlCol="0">
            <a:spAutoFit/>
          </a:bodyPr>
          <a:lstStyle/>
          <a:p>
            <a:pPr marL="12700">
              <a:lnSpc>
                <a:spcPct val="100000"/>
              </a:lnSpc>
              <a:spcBef>
                <a:spcPts val="100"/>
              </a:spcBef>
            </a:pPr>
            <a:r>
              <a:rPr lang="en-US" sz="3200" dirty="0"/>
              <a:t>Strategies for Interdisciplinary Collaboration</a:t>
            </a:r>
          </a:p>
        </p:txBody>
      </p:sp>
      <p:sp>
        <p:nvSpPr>
          <p:cNvPr id="59" name="Google Shape;789;p33">
            <a:extLst>
              <a:ext uri="{FF2B5EF4-FFF2-40B4-BE49-F238E27FC236}">
                <a16:creationId xmlns:a16="http://schemas.microsoft.com/office/drawing/2014/main" id="{224FC9AB-BD40-4467-68D1-1978C1A623B0}"/>
              </a:ext>
            </a:extLst>
          </p:cNvPr>
          <p:cNvSpPr/>
          <p:nvPr/>
        </p:nvSpPr>
        <p:spPr>
          <a:xfrm>
            <a:off x="1752599" y="1441625"/>
            <a:ext cx="778675" cy="741314"/>
          </a:xfrm>
          <a:prstGeom prst="ellipse">
            <a:avLst/>
          </a:prstGeom>
          <a:solidFill>
            <a:srgbClr val="2F4A8A"/>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0" name="Google Shape;790;p33">
            <a:extLst>
              <a:ext uri="{FF2B5EF4-FFF2-40B4-BE49-F238E27FC236}">
                <a16:creationId xmlns:a16="http://schemas.microsoft.com/office/drawing/2014/main" id="{E3E2E132-8721-178C-883B-74B5846A3323}"/>
              </a:ext>
            </a:extLst>
          </p:cNvPr>
          <p:cNvSpPr/>
          <p:nvPr/>
        </p:nvSpPr>
        <p:spPr>
          <a:xfrm>
            <a:off x="6476999" y="2538113"/>
            <a:ext cx="778675" cy="741314"/>
          </a:xfrm>
          <a:prstGeom prst="ellipse">
            <a:avLst/>
          </a:prstGeom>
          <a:solidFill>
            <a:srgbClr val="4869B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1" name="Google Shape;791;p33">
            <a:extLst>
              <a:ext uri="{FF2B5EF4-FFF2-40B4-BE49-F238E27FC236}">
                <a16:creationId xmlns:a16="http://schemas.microsoft.com/office/drawing/2014/main" id="{19FD0951-AE60-3165-D7AE-4D37BFAA7FA2}"/>
              </a:ext>
            </a:extLst>
          </p:cNvPr>
          <p:cNvSpPr/>
          <p:nvPr/>
        </p:nvSpPr>
        <p:spPr>
          <a:xfrm>
            <a:off x="1877733" y="3670378"/>
            <a:ext cx="778675" cy="741314"/>
          </a:xfrm>
          <a:prstGeom prst="ellipse">
            <a:avLst/>
          </a:prstGeom>
          <a:solidFill>
            <a:srgbClr val="7EACE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2" name="Google Shape;792;p33">
            <a:extLst>
              <a:ext uri="{FF2B5EF4-FFF2-40B4-BE49-F238E27FC236}">
                <a16:creationId xmlns:a16="http://schemas.microsoft.com/office/drawing/2014/main" id="{5FCA0837-E3A7-4C48-6F7D-95FE25C545F7}"/>
              </a:ext>
            </a:extLst>
          </p:cNvPr>
          <p:cNvSpPr/>
          <p:nvPr/>
        </p:nvSpPr>
        <p:spPr>
          <a:xfrm>
            <a:off x="6553199" y="5140891"/>
            <a:ext cx="778675" cy="741314"/>
          </a:xfrm>
          <a:prstGeom prst="ellipse">
            <a:avLst/>
          </a:prstGeom>
          <a:solidFill>
            <a:srgbClr val="90D1C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63" name="Google Shape;793;p33">
            <a:extLst>
              <a:ext uri="{FF2B5EF4-FFF2-40B4-BE49-F238E27FC236}">
                <a16:creationId xmlns:a16="http://schemas.microsoft.com/office/drawing/2014/main" id="{D9CD91A2-EBD2-81D1-04B4-701973D4341C}"/>
              </a:ext>
            </a:extLst>
          </p:cNvPr>
          <p:cNvSpPr/>
          <p:nvPr/>
        </p:nvSpPr>
        <p:spPr>
          <a:xfrm>
            <a:off x="3276600" y="1371600"/>
            <a:ext cx="2323580" cy="881363"/>
          </a:xfrm>
          <a:prstGeom prst="flowChartOffpageConnector">
            <a:avLst/>
          </a:prstGeom>
          <a:solidFill>
            <a:srgbClr val="2F4A8A"/>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Clear Communication Protocols</a:t>
            </a:r>
          </a:p>
        </p:txBody>
      </p:sp>
      <p:sp>
        <p:nvSpPr>
          <p:cNvPr id="64" name="Google Shape;794;p33">
            <a:extLst>
              <a:ext uri="{FF2B5EF4-FFF2-40B4-BE49-F238E27FC236}">
                <a16:creationId xmlns:a16="http://schemas.microsoft.com/office/drawing/2014/main" id="{C88B6DE3-0CE8-04B2-1F48-5E25DC2B4A91}"/>
              </a:ext>
            </a:extLst>
          </p:cNvPr>
          <p:cNvSpPr/>
          <p:nvPr/>
        </p:nvSpPr>
        <p:spPr>
          <a:xfrm>
            <a:off x="3276599" y="2468089"/>
            <a:ext cx="2323580" cy="881362"/>
          </a:xfrm>
          <a:prstGeom prst="flowChartOffpageConnector">
            <a:avLst/>
          </a:prstGeom>
          <a:solidFill>
            <a:srgbClr val="4869B1"/>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Utilizing Technology</a:t>
            </a:r>
          </a:p>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endPar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sp>
        <p:nvSpPr>
          <p:cNvPr id="65" name="Google Shape;795;p33">
            <a:extLst>
              <a:ext uri="{FF2B5EF4-FFF2-40B4-BE49-F238E27FC236}">
                <a16:creationId xmlns:a16="http://schemas.microsoft.com/office/drawing/2014/main" id="{E93E2882-4A3F-CD32-675C-1469957461A3}"/>
              </a:ext>
            </a:extLst>
          </p:cNvPr>
          <p:cNvSpPr/>
          <p:nvPr/>
        </p:nvSpPr>
        <p:spPr>
          <a:xfrm>
            <a:off x="3270074" y="3610513"/>
            <a:ext cx="2334753" cy="875292"/>
          </a:xfrm>
          <a:prstGeom prst="flowChartOffpageConnector">
            <a:avLst/>
          </a:prstGeom>
          <a:solidFill>
            <a:srgbClr val="7EACEC"/>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Continuous Education and Training </a:t>
            </a:r>
          </a:p>
        </p:txBody>
      </p:sp>
      <p:sp>
        <p:nvSpPr>
          <p:cNvPr id="66" name="Google Shape;796;p33">
            <a:extLst>
              <a:ext uri="{FF2B5EF4-FFF2-40B4-BE49-F238E27FC236}">
                <a16:creationId xmlns:a16="http://schemas.microsoft.com/office/drawing/2014/main" id="{28D895B2-EA6D-389D-C632-93FF611ACE0A}"/>
              </a:ext>
            </a:extLst>
          </p:cNvPr>
          <p:cNvSpPr/>
          <p:nvPr/>
        </p:nvSpPr>
        <p:spPr>
          <a:xfrm>
            <a:off x="3276599" y="5062223"/>
            <a:ext cx="2323579" cy="875292"/>
          </a:xfrm>
          <a:prstGeom prst="flowChartOffpageConnector">
            <a:avLst/>
          </a:prstGeom>
          <a:solidFill>
            <a:srgbClr val="90D1CB"/>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rPr>
              <a:t>Monitoring and Feedback Mechanisms</a:t>
            </a:r>
            <a:endParaRPr kumimoji="0" sz="1400" b="0" i="0" u="none" strike="noStrike" kern="0" cap="none" spc="0" normalizeH="0" baseline="0" noProof="0" dirty="0">
              <a:ln>
                <a:noFill/>
              </a:ln>
              <a:solidFill>
                <a:srgbClr val="FFFFFF"/>
              </a:solidFill>
              <a:effectLst/>
              <a:uLnTx/>
              <a:uFillTx/>
              <a:latin typeface="Arial" panose="020B0604020202020204" pitchFamily="34" charset="0"/>
              <a:ea typeface="Alata"/>
              <a:cs typeface="Arial" panose="020B0604020202020204" pitchFamily="34" charset="0"/>
              <a:sym typeface="Alata"/>
            </a:endParaRPr>
          </a:p>
        </p:txBody>
      </p:sp>
      <p:cxnSp>
        <p:nvCxnSpPr>
          <p:cNvPr id="67" name="Google Shape;797;p33">
            <a:extLst>
              <a:ext uri="{FF2B5EF4-FFF2-40B4-BE49-F238E27FC236}">
                <a16:creationId xmlns:a16="http://schemas.microsoft.com/office/drawing/2014/main" id="{DAEE5157-4B38-63E2-7E7C-E93513CA7BCB}"/>
              </a:ext>
            </a:extLst>
          </p:cNvPr>
          <p:cNvCxnSpPr>
            <a:cxnSpLocks/>
            <a:stCxn id="63" idx="2"/>
            <a:endCxn id="64" idx="0"/>
          </p:cNvCxnSpPr>
          <p:nvPr/>
        </p:nvCxnSpPr>
        <p:spPr>
          <a:xfrm flipH="1">
            <a:off x="4438389" y="2252963"/>
            <a:ext cx="1" cy="215126"/>
          </a:xfrm>
          <a:prstGeom prst="straightConnector1">
            <a:avLst/>
          </a:prstGeom>
          <a:noFill/>
          <a:ln w="19050" cap="flat" cmpd="sng">
            <a:solidFill>
              <a:srgbClr val="2F4A8A"/>
            </a:solidFill>
            <a:prstDash val="solid"/>
            <a:round/>
            <a:headEnd type="none" w="med" len="med"/>
            <a:tailEnd type="none" w="med" len="med"/>
          </a:ln>
        </p:spPr>
      </p:cxnSp>
      <p:cxnSp>
        <p:nvCxnSpPr>
          <p:cNvPr id="68" name="Google Shape;798;p33">
            <a:extLst>
              <a:ext uri="{FF2B5EF4-FFF2-40B4-BE49-F238E27FC236}">
                <a16:creationId xmlns:a16="http://schemas.microsoft.com/office/drawing/2014/main" id="{6F90773B-4098-8E71-43F1-4822219007F2}"/>
              </a:ext>
            </a:extLst>
          </p:cNvPr>
          <p:cNvCxnSpPr>
            <a:cxnSpLocks/>
            <a:stCxn id="64" idx="2"/>
            <a:endCxn id="65" idx="0"/>
          </p:cNvCxnSpPr>
          <p:nvPr/>
        </p:nvCxnSpPr>
        <p:spPr>
          <a:xfrm flipH="1">
            <a:off x="4437451" y="3349451"/>
            <a:ext cx="938" cy="261062"/>
          </a:xfrm>
          <a:prstGeom prst="straightConnector1">
            <a:avLst/>
          </a:prstGeom>
          <a:noFill/>
          <a:ln w="19050" cap="flat" cmpd="sng">
            <a:solidFill>
              <a:srgbClr val="2F4A8A"/>
            </a:solidFill>
            <a:prstDash val="solid"/>
            <a:round/>
            <a:headEnd type="none" w="med" len="med"/>
            <a:tailEnd type="none" w="med" len="med"/>
          </a:ln>
        </p:spPr>
      </p:cxnSp>
      <p:cxnSp>
        <p:nvCxnSpPr>
          <p:cNvPr id="69" name="Google Shape;799;p33">
            <a:extLst>
              <a:ext uri="{FF2B5EF4-FFF2-40B4-BE49-F238E27FC236}">
                <a16:creationId xmlns:a16="http://schemas.microsoft.com/office/drawing/2014/main" id="{D5A7275E-8220-04FE-2256-3F9395C368E8}"/>
              </a:ext>
            </a:extLst>
          </p:cNvPr>
          <p:cNvCxnSpPr>
            <a:cxnSpLocks/>
            <a:stCxn id="65" idx="2"/>
            <a:endCxn id="66" idx="0"/>
          </p:cNvCxnSpPr>
          <p:nvPr/>
        </p:nvCxnSpPr>
        <p:spPr>
          <a:xfrm>
            <a:off x="4437451" y="4485805"/>
            <a:ext cx="938" cy="576418"/>
          </a:xfrm>
          <a:prstGeom prst="straightConnector1">
            <a:avLst/>
          </a:prstGeom>
          <a:noFill/>
          <a:ln w="19050" cap="flat" cmpd="sng">
            <a:solidFill>
              <a:srgbClr val="2F4A8A"/>
            </a:solidFill>
            <a:prstDash val="solid"/>
            <a:round/>
            <a:headEnd type="none" w="med" len="med"/>
            <a:tailEnd type="none" w="med" len="med"/>
          </a:ln>
        </p:spPr>
      </p:cxnSp>
      <p:cxnSp>
        <p:nvCxnSpPr>
          <p:cNvPr id="84" name="Google Shape;814;p33">
            <a:extLst>
              <a:ext uri="{FF2B5EF4-FFF2-40B4-BE49-F238E27FC236}">
                <a16:creationId xmlns:a16="http://schemas.microsoft.com/office/drawing/2014/main" id="{5FB57D41-4810-A6D9-2752-CB0476BF03F2}"/>
              </a:ext>
            </a:extLst>
          </p:cNvPr>
          <p:cNvCxnSpPr>
            <a:cxnSpLocks/>
            <a:stCxn id="59" idx="6"/>
            <a:endCxn id="63" idx="1"/>
          </p:cNvCxnSpPr>
          <p:nvPr/>
        </p:nvCxnSpPr>
        <p:spPr>
          <a:xfrm>
            <a:off x="2531274" y="1812282"/>
            <a:ext cx="745326" cy="0"/>
          </a:xfrm>
          <a:prstGeom prst="straightConnector1">
            <a:avLst/>
          </a:prstGeom>
          <a:noFill/>
          <a:ln w="19050" cap="flat" cmpd="sng">
            <a:solidFill>
              <a:srgbClr val="2F4A8A"/>
            </a:solidFill>
            <a:prstDash val="solid"/>
            <a:round/>
            <a:headEnd type="none" w="med" len="med"/>
            <a:tailEnd type="none" w="med" len="med"/>
          </a:ln>
        </p:spPr>
      </p:cxnSp>
      <p:cxnSp>
        <p:nvCxnSpPr>
          <p:cNvPr id="85" name="Google Shape;815;p33">
            <a:extLst>
              <a:ext uri="{FF2B5EF4-FFF2-40B4-BE49-F238E27FC236}">
                <a16:creationId xmlns:a16="http://schemas.microsoft.com/office/drawing/2014/main" id="{F81474F1-66E0-9789-6541-2DB05E9A5141}"/>
              </a:ext>
            </a:extLst>
          </p:cNvPr>
          <p:cNvCxnSpPr>
            <a:cxnSpLocks/>
            <a:stCxn id="61" idx="6"/>
            <a:endCxn id="65" idx="1"/>
          </p:cNvCxnSpPr>
          <p:nvPr/>
        </p:nvCxnSpPr>
        <p:spPr>
          <a:xfrm>
            <a:off x="2656408" y="4041035"/>
            <a:ext cx="613666" cy="7124"/>
          </a:xfrm>
          <a:prstGeom prst="straightConnector1">
            <a:avLst/>
          </a:prstGeom>
          <a:noFill/>
          <a:ln w="19050" cap="flat" cmpd="sng">
            <a:solidFill>
              <a:srgbClr val="2F4A8A"/>
            </a:solidFill>
            <a:prstDash val="solid"/>
            <a:round/>
            <a:headEnd type="none" w="med" len="med"/>
            <a:tailEnd type="none" w="med" len="med"/>
          </a:ln>
        </p:spPr>
      </p:cxnSp>
      <p:cxnSp>
        <p:nvCxnSpPr>
          <p:cNvPr id="86" name="Google Shape;816;p33">
            <a:extLst>
              <a:ext uri="{FF2B5EF4-FFF2-40B4-BE49-F238E27FC236}">
                <a16:creationId xmlns:a16="http://schemas.microsoft.com/office/drawing/2014/main" id="{FC9864B8-DD7F-0616-6ED8-B080A1AE745C}"/>
              </a:ext>
            </a:extLst>
          </p:cNvPr>
          <p:cNvCxnSpPr>
            <a:cxnSpLocks/>
            <a:stCxn id="60" idx="2"/>
            <a:endCxn id="64" idx="3"/>
          </p:cNvCxnSpPr>
          <p:nvPr/>
        </p:nvCxnSpPr>
        <p:spPr>
          <a:xfrm flipH="1">
            <a:off x="5600179" y="2908770"/>
            <a:ext cx="876820" cy="0"/>
          </a:xfrm>
          <a:prstGeom prst="straightConnector1">
            <a:avLst/>
          </a:prstGeom>
          <a:noFill/>
          <a:ln w="19050" cap="flat" cmpd="sng">
            <a:solidFill>
              <a:srgbClr val="2F4A8A"/>
            </a:solidFill>
            <a:prstDash val="solid"/>
            <a:round/>
            <a:headEnd type="none" w="med" len="med"/>
            <a:tailEnd type="none" w="med" len="med"/>
          </a:ln>
        </p:spPr>
      </p:cxnSp>
      <p:cxnSp>
        <p:nvCxnSpPr>
          <p:cNvPr id="87" name="Google Shape;817;p33">
            <a:extLst>
              <a:ext uri="{FF2B5EF4-FFF2-40B4-BE49-F238E27FC236}">
                <a16:creationId xmlns:a16="http://schemas.microsoft.com/office/drawing/2014/main" id="{C584FCFB-4249-F78D-975B-89DC6F99E267}"/>
              </a:ext>
            </a:extLst>
          </p:cNvPr>
          <p:cNvCxnSpPr>
            <a:cxnSpLocks/>
            <a:stCxn id="62" idx="2"/>
            <a:endCxn id="66" idx="3"/>
          </p:cNvCxnSpPr>
          <p:nvPr/>
        </p:nvCxnSpPr>
        <p:spPr>
          <a:xfrm flipH="1" flipV="1">
            <a:off x="5600178" y="5499869"/>
            <a:ext cx="953021" cy="11679"/>
          </a:xfrm>
          <a:prstGeom prst="straightConnector1">
            <a:avLst/>
          </a:prstGeom>
          <a:noFill/>
          <a:ln w="19050" cap="flat" cmpd="sng">
            <a:solidFill>
              <a:srgbClr val="2F4A8A"/>
            </a:solidFill>
            <a:prstDash val="solid"/>
            <a:round/>
            <a:headEnd type="none" w="med" len="med"/>
            <a:tailEnd type="none" w="med" len="med"/>
          </a:ln>
        </p:spPr>
      </p:cxnSp>
      <p:grpSp>
        <p:nvGrpSpPr>
          <p:cNvPr id="91" name="Google Shape;821;p33">
            <a:extLst>
              <a:ext uri="{FF2B5EF4-FFF2-40B4-BE49-F238E27FC236}">
                <a16:creationId xmlns:a16="http://schemas.microsoft.com/office/drawing/2014/main" id="{A06C05AF-2D8E-0A31-4000-2F163E5930DC}"/>
              </a:ext>
            </a:extLst>
          </p:cNvPr>
          <p:cNvGrpSpPr/>
          <p:nvPr/>
        </p:nvGrpSpPr>
        <p:grpSpPr>
          <a:xfrm>
            <a:off x="2123992" y="3865638"/>
            <a:ext cx="385455" cy="365042"/>
            <a:chOff x="5519949" y="2410089"/>
            <a:chExt cx="366139" cy="364183"/>
          </a:xfrm>
        </p:grpSpPr>
        <p:sp>
          <p:nvSpPr>
            <p:cNvPr id="92" name="Google Shape;822;p33">
              <a:extLst>
                <a:ext uri="{FF2B5EF4-FFF2-40B4-BE49-F238E27FC236}">
                  <a16:creationId xmlns:a16="http://schemas.microsoft.com/office/drawing/2014/main" id="{0248FCC1-C988-B6F1-1F68-BB1CCA7D9F20}"/>
                </a:ext>
              </a:extLst>
            </p:cNvPr>
            <p:cNvSpPr/>
            <p:nvPr/>
          </p:nvSpPr>
          <p:spPr>
            <a:xfrm>
              <a:off x="5598922" y="2410089"/>
              <a:ext cx="113774" cy="45253"/>
            </a:xfrm>
            <a:custGeom>
              <a:avLst/>
              <a:gdLst/>
              <a:ahLst/>
              <a:cxnLst/>
              <a:rect l="l" t="t" r="r" b="b"/>
              <a:pathLst>
                <a:path w="5584" h="2221" extrusionOk="0">
                  <a:moveTo>
                    <a:pt x="1" y="1"/>
                  </a:moveTo>
                  <a:lnTo>
                    <a:pt x="1" y="1690"/>
                  </a:lnTo>
                  <a:cubicBezTo>
                    <a:pt x="1" y="1979"/>
                    <a:pt x="242" y="2221"/>
                    <a:pt x="532" y="2221"/>
                  </a:cubicBezTo>
                  <a:lnTo>
                    <a:pt x="5052" y="2221"/>
                  </a:lnTo>
                  <a:cubicBezTo>
                    <a:pt x="5342" y="2221"/>
                    <a:pt x="5583" y="1979"/>
                    <a:pt x="5583" y="1690"/>
                  </a:cubicBezTo>
                  <a:lnTo>
                    <a:pt x="558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3" name="Google Shape;823;p33">
              <a:extLst>
                <a:ext uri="{FF2B5EF4-FFF2-40B4-BE49-F238E27FC236}">
                  <a16:creationId xmlns:a16="http://schemas.microsoft.com/office/drawing/2014/main" id="{AAA4AEB5-271F-7092-C880-4BD8AD0AA2BC}"/>
                </a:ext>
              </a:extLst>
            </p:cNvPr>
            <p:cNvSpPr/>
            <p:nvPr/>
          </p:nvSpPr>
          <p:spPr>
            <a:xfrm>
              <a:off x="5519949" y="2410089"/>
              <a:ext cx="271741" cy="364183"/>
            </a:xfrm>
            <a:custGeom>
              <a:avLst/>
              <a:gdLst/>
              <a:ahLst/>
              <a:cxnLst/>
              <a:rect l="l" t="t" r="r" b="b"/>
              <a:pathLst>
                <a:path w="13337" h="17874" extrusionOk="0">
                  <a:moveTo>
                    <a:pt x="9282" y="5261"/>
                  </a:moveTo>
                  <a:cubicBezTo>
                    <a:pt x="9974" y="5261"/>
                    <a:pt x="9974" y="6307"/>
                    <a:pt x="9282" y="6307"/>
                  </a:cubicBezTo>
                  <a:lnTo>
                    <a:pt x="4054" y="6307"/>
                  </a:lnTo>
                  <a:cubicBezTo>
                    <a:pt x="3362" y="6307"/>
                    <a:pt x="3362" y="5261"/>
                    <a:pt x="4054" y="5261"/>
                  </a:cubicBezTo>
                  <a:close/>
                  <a:moveTo>
                    <a:pt x="4009" y="7351"/>
                  </a:moveTo>
                  <a:cubicBezTo>
                    <a:pt x="4024" y="7351"/>
                    <a:pt x="4039" y="7351"/>
                    <a:pt x="4054" y="7352"/>
                  </a:cubicBezTo>
                  <a:lnTo>
                    <a:pt x="9282" y="7352"/>
                  </a:lnTo>
                  <a:cubicBezTo>
                    <a:pt x="9926" y="7384"/>
                    <a:pt x="9926" y="8350"/>
                    <a:pt x="9282" y="8398"/>
                  </a:cubicBezTo>
                  <a:lnTo>
                    <a:pt x="4054" y="8398"/>
                  </a:lnTo>
                  <a:cubicBezTo>
                    <a:pt x="4039" y="8399"/>
                    <a:pt x="4024" y="8399"/>
                    <a:pt x="4009" y="8399"/>
                  </a:cubicBezTo>
                  <a:cubicBezTo>
                    <a:pt x="3329" y="8399"/>
                    <a:pt x="3329" y="7351"/>
                    <a:pt x="4009" y="7351"/>
                  </a:cubicBezTo>
                  <a:close/>
                  <a:moveTo>
                    <a:pt x="4009" y="9442"/>
                  </a:moveTo>
                  <a:cubicBezTo>
                    <a:pt x="4024" y="9442"/>
                    <a:pt x="4039" y="9443"/>
                    <a:pt x="4054" y="9444"/>
                  </a:cubicBezTo>
                  <a:lnTo>
                    <a:pt x="9282" y="9444"/>
                  </a:lnTo>
                  <a:cubicBezTo>
                    <a:pt x="9926" y="9492"/>
                    <a:pt x="9926" y="10457"/>
                    <a:pt x="9282" y="10489"/>
                  </a:cubicBezTo>
                  <a:lnTo>
                    <a:pt x="4054" y="10489"/>
                  </a:lnTo>
                  <a:cubicBezTo>
                    <a:pt x="4039" y="10490"/>
                    <a:pt x="4024" y="10491"/>
                    <a:pt x="4009" y="10491"/>
                  </a:cubicBezTo>
                  <a:cubicBezTo>
                    <a:pt x="3329" y="10491"/>
                    <a:pt x="3329" y="9442"/>
                    <a:pt x="4009" y="9442"/>
                  </a:cubicBezTo>
                  <a:close/>
                  <a:moveTo>
                    <a:pt x="531" y="1"/>
                  </a:moveTo>
                  <a:cubicBezTo>
                    <a:pt x="241" y="1"/>
                    <a:pt x="0" y="242"/>
                    <a:pt x="0" y="531"/>
                  </a:cubicBezTo>
                  <a:lnTo>
                    <a:pt x="0" y="17342"/>
                  </a:lnTo>
                  <a:cubicBezTo>
                    <a:pt x="0" y="17632"/>
                    <a:pt x="241" y="17873"/>
                    <a:pt x="531" y="17873"/>
                  </a:cubicBezTo>
                  <a:lnTo>
                    <a:pt x="12805" y="17873"/>
                  </a:lnTo>
                  <a:cubicBezTo>
                    <a:pt x="13095" y="17857"/>
                    <a:pt x="13320" y="17632"/>
                    <a:pt x="13320" y="17342"/>
                  </a:cubicBezTo>
                  <a:lnTo>
                    <a:pt x="13320" y="13144"/>
                  </a:lnTo>
                  <a:lnTo>
                    <a:pt x="10971" y="15508"/>
                  </a:lnTo>
                  <a:cubicBezTo>
                    <a:pt x="10762" y="15717"/>
                    <a:pt x="10505" y="15878"/>
                    <a:pt x="10215" y="15959"/>
                  </a:cubicBezTo>
                  <a:lnTo>
                    <a:pt x="8703" y="16393"/>
                  </a:lnTo>
                  <a:cubicBezTo>
                    <a:pt x="8590" y="16425"/>
                    <a:pt x="8478" y="16441"/>
                    <a:pt x="8349" y="16441"/>
                  </a:cubicBezTo>
                  <a:cubicBezTo>
                    <a:pt x="7947" y="16441"/>
                    <a:pt x="7577" y="16248"/>
                    <a:pt x="7336" y="15927"/>
                  </a:cubicBezTo>
                  <a:cubicBezTo>
                    <a:pt x="7303" y="15878"/>
                    <a:pt x="7271" y="15830"/>
                    <a:pt x="7239" y="15766"/>
                  </a:cubicBezTo>
                  <a:lnTo>
                    <a:pt x="5357" y="15766"/>
                  </a:lnTo>
                  <a:cubicBezTo>
                    <a:pt x="5341" y="15767"/>
                    <a:pt x="5326" y="15767"/>
                    <a:pt x="5311" y="15767"/>
                  </a:cubicBezTo>
                  <a:cubicBezTo>
                    <a:pt x="4616" y="15767"/>
                    <a:pt x="4616" y="14719"/>
                    <a:pt x="5311" y="14719"/>
                  </a:cubicBezTo>
                  <a:cubicBezTo>
                    <a:pt x="5326" y="14719"/>
                    <a:pt x="5341" y="14719"/>
                    <a:pt x="5357" y="14720"/>
                  </a:cubicBezTo>
                  <a:lnTo>
                    <a:pt x="7159" y="14720"/>
                  </a:lnTo>
                  <a:lnTo>
                    <a:pt x="7561" y="13304"/>
                  </a:lnTo>
                  <a:cubicBezTo>
                    <a:pt x="7641" y="13015"/>
                    <a:pt x="7802" y="12757"/>
                    <a:pt x="8011" y="12548"/>
                  </a:cubicBezTo>
                  <a:lnTo>
                    <a:pt x="13336" y="7224"/>
                  </a:lnTo>
                  <a:lnTo>
                    <a:pt x="13336" y="531"/>
                  </a:lnTo>
                  <a:cubicBezTo>
                    <a:pt x="13336" y="242"/>
                    <a:pt x="13095" y="1"/>
                    <a:pt x="12821" y="1"/>
                  </a:cubicBezTo>
                  <a:lnTo>
                    <a:pt x="10505" y="1"/>
                  </a:lnTo>
                  <a:lnTo>
                    <a:pt x="10505" y="1690"/>
                  </a:lnTo>
                  <a:cubicBezTo>
                    <a:pt x="10505" y="2549"/>
                    <a:pt x="9813" y="3250"/>
                    <a:pt x="8957" y="3250"/>
                  </a:cubicBezTo>
                  <a:cubicBezTo>
                    <a:pt x="8948" y="3250"/>
                    <a:pt x="8938" y="3250"/>
                    <a:pt x="8928" y="3250"/>
                  </a:cubicBezTo>
                  <a:lnTo>
                    <a:pt x="4408" y="3250"/>
                  </a:lnTo>
                  <a:cubicBezTo>
                    <a:pt x="4398" y="3250"/>
                    <a:pt x="4388" y="3250"/>
                    <a:pt x="4379" y="3250"/>
                  </a:cubicBezTo>
                  <a:cubicBezTo>
                    <a:pt x="3523" y="3250"/>
                    <a:pt x="2831" y="2549"/>
                    <a:pt x="2831" y="1690"/>
                  </a:cubicBezTo>
                  <a:lnTo>
                    <a:pt x="2831"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4" name="Google Shape;824;p33">
              <a:extLst>
                <a:ext uri="{FF2B5EF4-FFF2-40B4-BE49-F238E27FC236}">
                  <a16:creationId xmlns:a16="http://schemas.microsoft.com/office/drawing/2014/main" id="{06687166-D34D-D6FD-C51C-B2F527F3BCB0}"/>
                </a:ext>
              </a:extLst>
            </p:cNvPr>
            <p:cNvSpPr/>
            <p:nvPr/>
          </p:nvSpPr>
          <p:spPr>
            <a:xfrm>
              <a:off x="5684599" y="2524984"/>
              <a:ext cx="201488" cy="198656"/>
            </a:xfrm>
            <a:custGeom>
              <a:avLst/>
              <a:gdLst/>
              <a:ahLst/>
              <a:cxnLst/>
              <a:rect l="l" t="t" r="r" b="b"/>
              <a:pathLst>
                <a:path w="9889" h="9750" extrusionOk="0">
                  <a:moveTo>
                    <a:pt x="8738" y="0"/>
                  </a:moveTo>
                  <a:cubicBezTo>
                    <a:pt x="8468" y="0"/>
                    <a:pt x="8199" y="105"/>
                    <a:pt x="7990" y="314"/>
                  </a:cubicBezTo>
                  <a:lnTo>
                    <a:pt x="654" y="7649"/>
                  </a:lnTo>
                  <a:cubicBezTo>
                    <a:pt x="477" y="7794"/>
                    <a:pt x="413" y="8212"/>
                    <a:pt x="349" y="8421"/>
                  </a:cubicBezTo>
                  <a:lnTo>
                    <a:pt x="43" y="9451"/>
                  </a:lnTo>
                  <a:cubicBezTo>
                    <a:pt x="1" y="9606"/>
                    <a:pt x="119" y="9749"/>
                    <a:pt x="269" y="9749"/>
                  </a:cubicBezTo>
                  <a:cubicBezTo>
                    <a:pt x="289" y="9749"/>
                    <a:pt x="311" y="9746"/>
                    <a:pt x="332" y="9741"/>
                  </a:cubicBezTo>
                  <a:lnTo>
                    <a:pt x="1378" y="9451"/>
                  </a:lnTo>
                  <a:cubicBezTo>
                    <a:pt x="1587" y="9371"/>
                    <a:pt x="1989" y="9306"/>
                    <a:pt x="2150" y="9129"/>
                  </a:cubicBezTo>
                  <a:lnTo>
                    <a:pt x="8553" y="2727"/>
                  </a:lnTo>
                  <a:lnTo>
                    <a:pt x="8553" y="4239"/>
                  </a:lnTo>
                  <a:lnTo>
                    <a:pt x="6301" y="6491"/>
                  </a:lnTo>
                  <a:cubicBezTo>
                    <a:pt x="5919" y="6873"/>
                    <a:pt x="6263" y="7397"/>
                    <a:pt x="6663" y="7397"/>
                  </a:cubicBezTo>
                  <a:cubicBezTo>
                    <a:pt x="6785" y="7397"/>
                    <a:pt x="6912" y="7348"/>
                    <a:pt x="7025" y="7231"/>
                  </a:cubicBezTo>
                  <a:lnTo>
                    <a:pt x="9438" y="4818"/>
                  </a:lnTo>
                  <a:cubicBezTo>
                    <a:pt x="9550" y="4721"/>
                    <a:pt x="9598" y="4593"/>
                    <a:pt x="9598" y="4448"/>
                  </a:cubicBezTo>
                  <a:lnTo>
                    <a:pt x="9598" y="1633"/>
                  </a:lnTo>
                  <a:cubicBezTo>
                    <a:pt x="9888" y="1215"/>
                    <a:pt x="9824" y="668"/>
                    <a:pt x="9470" y="314"/>
                  </a:cubicBezTo>
                  <a:lnTo>
                    <a:pt x="9486" y="314"/>
                  </a:lnTo>
                  <a:cubicBezTo>
                    <a:pt x="9277" y="105"/>
                    <a:pt x="9007" y="0"/>
                    <a:pt x="873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5" name="Google Shape;825;p33">
            <a:extLst>
              <a:ext uri="{FF2B5EF4-FFF2-40B4-BE49-F238E27FC236}">
                <a16:creationId xmlns:a16="http://schemas.microsoft.com/office/drawing/2014/main" id="{436136C7-1180-6BAA-3859-F2B16496C949}"/>
              </a:ext>
            </a:extLst>
          </p:cNvPr>
          <p:cNvGrpSpPr/>
          <p:nvPr/>
        </p:nvGrpSpPr>
        <p:grpSpPr>
          <a:xfrm>
            <a:off x="1950249" y="1629760"/>
            <a:ext cx="383374" cy="365042"/>
            <a:chOff x="2540535" y="2410089"/>
            <a:chExt cx="364162" cy="364183"/>
          </a:xfrm>
        </p:grpSpPr>
        <p:sp>
          <p:nvSpPr>
            <p:cNvPr id="96" name="Google Shape;826;p33">
              <a:extLst>
                <a:ext uri="{FF2B5EF4-FFF2-40B4-BE49-F238E27FC236}">
                  <a16:creationId xmlns:a16="http://schemas.microsoft.com/office/drawing/2014/main" id="{49C8C4E5-872A-C921-FA6E-26EDE6708672}"/>
                </a:ext>
              </a:extLst>
            </p:cNvPr>
            <p:cNvSpPr/>
            <p:nvPr/>
          </p:nvSpPr>
          <p:spPr>
            <a:xfrm>
              <a:off x="2556916" y="2410089"/>
              <a:ext cx="331725" cy="134088"/>
            </a:xfrm>
            <a:custGeom>
              <a:avLst/>
              <a:gdLst/>
              <a:ahLst/>
              <a:cxnLst/>
              <a:rect l="l" t="t" r="r" b="b"/>
              <a:pathLst>
                <a:path w="16281" h="6581" extrusionOk="0">
                  <a:moveTo>
                    <a:pt x="12709" y="2128"/>
                  </a:moveTo>
                  <a:cubicBezTo>
                    <a:pt x="12963" y="2128"/>
                    <a:pt x="13216" y="2293"/>
                    <a:pt x="13240" y="2623"/>
                  </a:cubicBezTo>
                  <a:lnTo>
                    <a:pt x="13240" y="3089"/>
                  </a:lnTo>
                  <a:lnTo>
                    <a:pt x="13707" y="3089"/>
                  </a:lnTo>
                  <a:cubicBezTo>
                    <a:pt x="14366" y="3138"/>
                    <a:pt x="14366" y="4103"/>
                    <a:pt x="13707" y="4135"/>
                  </a:cubicBezTo>
                  <a:lnTo>
                    <a:pt x="13240" y="4135"/>
                  </a:lnTo>
                  <a:lnTo>
                    <a:pt x="13240" y="4618"/>
                  </a:lnTo>
                  <a:cubicBezTo>
                    <a:pt x="13216" y="4947"/>
                    <a:pt x="12963" y="5112"/>
                    <a:pt x="12709" y="5112"/>
                  </a:cubicBezTo>
                  <a:cubicBezTo>
                    <a:pt x="12456" y="5112"/>
                    <a:pt x="12203" y="4947"/>
                    <a:pt x="12178" y="4618"/>
                  </a:cubicBezTo>
                  <a:lnTo>
                    <a:pt x="12178" y="4135"/>
                  </a:lnTo>
                  <a:lnTo>
                    <a:pt x="11712" y="4135"/>
                  </a:lnTo>
                  <a:cubicBezTo>
                    <a:pt x="11052" y="4103"/>
                    <a:pt x="11052" y="3138"/>
                    <a:pt x="11712" y="3089"/>
                  </a:cubicBezTo>
                  <a:lnTo>
                    <a:pt x="12178" y="3089"/>
                  </a:lnTo>
                  <a:lnTo>
                    <a:pt x="12178" y="2623"/>
                  </a:lnTo>
                  <a:cubicBezTo>
                    <a:pt x="12203" y="2293"/>
                    <a:pt x="12456" y="2128"/>
                    <a:pt x="12709" y="2128"/>
                  </a:cubicBezTo>
                  <a:close/>
                  <a:moveTo>
                    <a:pt x="532" y="1"/>
                  </a:moveTo>
                  <a:cubicBezTo>
                    <a:pt x="242" y="1"/>
                    <a:pt x="1" y="242"/>
                    <a:pt x="1" y="531"/>
                  </a:cubicBezTo>
                  <a:lnTo>
                    <a:pt x="1" y="5213"/>
                  </a:lnTo>
                  <a:lnTo>
                    <a:pt x="7208" y="5213"/>
                  </a:lnTo>
                  <a:cubicBezTo>
                    <a:pt x="7867" y="5213"/>
                    <a:pt x="8478" y="5647"/>
                    <a:pt x="8688" y="6274"/>
                  </a:cubicBezTo>
                  <a:lnTo>
                    <a:pt x="8784" y="6580"/>
                  </a:lnTo>
                  <a:lnTo>
                    <a:pt x="16281" y="6580"/>
                  </a:lnTo>
                  <a:lnTo>
                    <a:pt x="16281" y="531"/>
                  </a:lnTo>
                  <a:cubicBezTo>
                    <a:pt x="16281" y="242"/>
                    <a:pt x="16039" y="1"/>
                    <a:pt x="1575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7" name="Google Shape;827;p33">
              <a:extLst>
                <a:ext uri="{FF2B5EF4-FFF2-40B4-BE49-F238E27FC236}">
                  <a16:creationId xmlns:a16="http://schemas.microsoft.com/office/drawing/2014/main" id="{3D3A7BE8-34E6-BCA4-A3DA-4629052A3F8C}"/>
                </a:ext>
              </a:extLst>
            </p:cNvPr>
            <p:cNvSpPr/>
            <p:nvPr/>
          </p:nvSpPr>
          <p:spPr>
            <a:xfrm>
              <a:off x="2540535" y="2537596"/>
              <a:ext cx="364162" cy="64263"/>
            </a:xfrm>
            <a:custGeom>
              <a:avLst/>
              <a:gdLst/>
              <a:ahLst/>
              <a:cxnLst/>
              <a:rect l="l" t="t" r="r" b="b"/>
              <a:pathLst>
                <a:path w="17873" h="3154" extrusionOk="0">
                  <a:moveTo>
                    <a:pt x="531" y="0"/>
                  </a:moveTo>
                  <a:cubicBezTo>
                    <a:pt x="242" y="0"/>
                    <a:pt x="16" y="226"/>
                    <a:pt x="0" y="515"/>
                  </a:cubicBezTo>
                  <a:lnTo>
                    <a:pt x="0" y="3153"/>
                  </a:lnTo>
                  <a:lnTo>
                    <a:pt x="17873" y="3153"/>
                  </a:lnTo>
                  <a:lnTo>
                    <a:pt x="17873" y="1883"/>
                  </a:lnTo>
                  <a:cubicBezTo>
                    <a:pt x="17873" y="1593"/>
                    <a:pt x="17631" y="1368"/>
                    <a:pt x="17342" y="1368"/>
                  </a:cubicBezTo>
                  <a:lnTo>
                    <a:pt x="8832" y="1368"/>
                  </a:lnTo>
                  <a:lnTo>
                    <a:pt x="8494" y="354"/>
                  </a:lnTo>
                  <a:cubicBezTo>
                    <a:pt x="8414" y="145"/>
                    <a:pt x="8221" y="0"/>
                    <a:pt x="799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8" name="Google Shape;828;p33">
              <a:extLst>
                <a:ext uri="{FF2B5EF4-FFF2-40B4-BE49-F238E27FC236}">
                  <a16:creationId xmlns:a16="http://schemas.microsoft.com/office/drawing/2014/main" id="{1919A1E4-6514-E727-4D8E-0DAEA74E676C}"/>
                </a:ext>
              </a:extLst>
            </p:cNvPr>
            <p:cNvSpPr/>
            <p:nvPr/>
          </p:nvSpPr>
          <p:spPr>
            <a:xfrm>
              <a:off x="2540861" y="2623150"/>
              <a:ext cx="363836" cy="151121"/>
            </a:xfrm>
            <a:custGeom>
              <a:avLst/>
              <a:gdLst/>
              <a:ahLst/>
              <a:cxnLst/>
              <a:rect l="l" t="t" r="r" b="b"/>
              <a:pathLst>
                <a:path w="17857" h="7417" extrusionOk="0">
                  <a:moveTo>
                    <a:pt x="0" y="0"/>
                  </a:moveTo>
                  <a:lnTo>
                    <a:pt x="0" y="6885"/>
                  </a:lnTo>
                  <a:cubicBezTo>
                    <a:pt x="0" y="7175"/>
                    <a:pt x="226" y="7416"/>
                    <a:pt x="515" y="7416"/>
                  </a:cubicBezTo>
                  <a:lnTo>
                    <a:pt x="17326" y="7416"/>
                  </a:lnTo>
                  <a:cubicBezTo>
                    <a:pt x="17615" y="7416"/>
                    <a:pt x="17857" y="7175"/>
                    <a:pt x="17857" y="6885"/>
                  </a:cubicBezTo>
                  <a:lnTo>
                    <a:pt x="17857"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9" name="Google Shape;829;p33">
            <a:extLst>
              <a:ext uri="{FF2B5EF4-FFF2-40B4-BE49-F238E27FC236}">
                <a16:creationId xmlns:a16="http://schemas.microsoft.com/office/drawing/2014/main" id="{FB9AC1D0-E0E8-C6A4-8249-180A7A5B90F4}"/>
              </a:ext>
            </a:extLst>
          </p:cNvPr>
          <p:cNvGrpSpPr/>
          <p:nvPr/>
        </p:nvGrpSpPr>
        <p:grpSpPr>
          <a:xfrm>
            <a:off x="5823417" y="4672726"/>
            <a:ext cx="382687" cy="365021"/>
            <a:chOff x="1788682" y="1863548"/>
            <a:chExt cx="363510" cy="364162"/>
          </a:xfrm>
        </p:grpSpPr>
        <p:sp>
          <p:nvSpPr>
            <p:cNvPr id="100" name="Google Shape;830;p33">
              <a:extLst>
                <a:ext uri="{FF2B5EF4-FFF2-40B4-BE49-F238E27FC236}">
                  <a16:creationId xmlns:a16="http://schemas.microsoft.com/office/drawing/2014/main" id="{638429CB-1606-6146-F458-FC4AF75641E3}"/>
                </a:ext>
              </a:extLst>
            </p:cNvPr>
            <p:cNvSpPr/>
            <p:nvPr/>
          </p:nvSpPr>
          <p:spPr>
            <a:xfrm>
              <a:off x="1913234" y="2184087"/>
              <a:ext cx="238958" cy="43623"/>
            </a:xfrm>
            <a:custGeom>
              <a:avLst/>
              <a:gdLst/>
              <a:ahLst/>
              <a:cxnLst/>
              <a:rect l="l" t="t" r="r" b="b"/>
              <a:pathLst>
                <a:path w="11728" h="2141" extrusionOk="0">
                  <a:moveTo>
                    <a:pt x="1400" y="1"/>
                  </a:moveTo>
                  <a:cubicBezTo>
                    <a:pt x="1142" y="837"/>
                    <a:pt x="676" y="1577"/>
                    <a:pt x="0" y="2140"/>
                  </a:cubicBezTo>
                  <a:lnTo>
                    <a:pt x="11197" y="2140"/>
                  </a:lnTo>
                  <a:cubicBezTo>
                    <a:pt x="11486" y="2140"/>
                    <a:pt x="11728" y="1899"/>
                    <a:pt x="11728" y="1610"/>
                  </a:cubicBezTo>
                  <a:lnTo>
                    <a:pt x="11728"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1" name="Google Shape;831;p33">
              <a:extLst>
                <a:ext uri="{FF2B5EF4-FFF2-40B4-BE49-F238E27FC236}">
                  <a16:creationId xmlns:a16="http://schemas.microsoft.com/office/drawing/2014/main" id="{3532A018-0D1B-8859-AFCA-AA8DE08F1BA7}"/>
                </a:ext>
              </a:extLst>
            </p:cNvPr>
            <p:cNvSpPr/>
            <p:nvPr/>
          </p:nvSpPr>
          <p:spPr>
            <a:xfrm>
              <a:off x="2066617" y="2091992"/>
              <a:ext cx="21659" cy="21007"/>
            </a:xfrm>
            <a:custGeom>
              <a:avLst/>
              <a:gdLst/>
              <a:ahLst/>
              <a:cxnLst/>
              <a:rect l="l" t="t" r="r" b="b"/>
              <a:pathLst>
                <a:path w="1063" h="1031" extrusionOk="0">
                  <a:moveTo>
                    <a:pt x="1" y="1"/>
                  </a:moveTo>
                  <a:lnTo>
                    <a:pt x="1" y="1030"/>
                  </a:lnTo>
                  <a:lnTo>
                    <a:pt x="532" y="1030"/>
                  </a:lnTo>
                  <a:cubicBezTo>
                    <a:pt x="821" y="1030"/>
                    <a:pt x="1047" y="805"/>
                    <a:pt x="1063" y="515"/>
                  </a:cubicBezTo>
                  <a:cubicBezTo>
                    <a:pt x="1063" y="226"/>
                    <a:pt x="821" y="1"/>
                    <a:pt x="5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2" name="Google Shape;832;p33">
              <a:extLst>
                <a:ext uri="{FF2B5EF4-FFF2-40B4-BE49-F238E27FC236}">
                  <a16:creationId xmlns:a16="http://schemas.microsoft.com/office/drawing/2014/main" id="{A463CCAB-A9F4-218A-9981-CA26DB5D8C07}"/>
                </a:ext>
              </a:extLst>
            </p:cNvPr>
            <p:cNvSpPr/>
            <p:nvPr/>
          </p:nvSpPr>
          <p:spPr>
            <a:xfrm>
              <a:off x="2020081" y="2091992"/>
              <a:ext cx="25265" cy="21007"/>
            </a:xfrm>
            <a:custGeom>
              <a:avLst/>
              <a:gdLst/>
              <a:ahLst/>
              <a:cxnLst/>
              <a:rect l="l" t="t" r="r" b="b"/>
              <a:pathLst>
                <a:path w="1240" h="1031" extrusionOk="0">
                  <a:moveTo>
                    <a:pt x="692" y="1"/>
                  </a:moveTo>
                  <a:cubicBezTo>
                    <a:pt x="1" y="1"/>
                    <a:pt x="1" y="1030"/>
                    <a:pt x="692" y="1030"/>
                  </a:cubicBezTo>
                  <a:lnTo>
                    <a:pt x="1239" y="1030"/>
                  </a:lnTo>
                  <a:lnTo>
                    <a:pt x="1239"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3" name="Google Shape;833;p33">
              <a:extLst>
                <a:ext uri="{FF2B5EF4-FFF2-40B4-BE49-F238E27FC236}">
                  <a16:creationId xmlns:a16="http://schemas.microsoft.com/office/drawing/2014/main" id="{D16F7342-6CFF-CC04-2B0D-7BFEAC93868E}"/>
                </a:ext>
              </a:extLst>
            </p:cNvPr>
            <p:cNvSpPr/>
            <p:nvPr/>
          </p:nvSpPr>
          <p:spPr>
            <a:xfrm>
              <a:off x="2020081" y="2006438"/>
              <a:ext cx="25265" cy="21333"/>
            </a:xfrm>
            <a:custGeom>
              <a:avLst/>
              <a:gdLst/>
              <a:ahLst/>
              <a:cxnLst/>
              <a:rect l="l" t="t" r="r" b="b"/>
              <a:pathLst>
                <a:path w="1240" h="1047" extrusionOk="0">
                  <a:moveTo>
                    <a:pt x="692" y="1"/>
                  </a:moveTo>
                  <a:cubicBezTo>
                    <a:pt x="1" y="1"/>
                    <a:pt x="1" y="1046"/>
                    <a:pt x="692" y="1046"/>
                  </a:cubicBezTo>
                  <a:lnTo>
                    <a:pt x="1239" y="1046"/>
                  </a:lnTo>
                  <a:lnTo>
                    <a:pt x="1239"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4" name="Google Shape;834;p33">
              <a:extLst>
                <a:ext uri="{FF2B5EF4-FFF2-40B4-BE49-F238E27FC236}">
                  <a16:creationId xmlns:a16="http://schemas.microsoft.com/office/drawing/2014/main" id="{69C73FDA-BEBF-B804-05A7-74D09B590ECB}"/>
                </a:ext>
              </a:extLst>
            </p:cNvPr>
            <p:cNvSpPr/>
            <p:nvPr/>
          </p:nvSpPr>
          <p:spPr>
            <a:xfrm>
              <a:off x="2066617" y="2006438"/>
              <a:ext cx="21659" cy="21333"/>
            </a:xfrm>
            <a:custGeom>
              <a:avLst/>
              <a:gdLst/>
              <a:ahLst/>
              <a:cxnLst/>
              <a:rect l="l" t="t" r="r" b="b"/>
              <a:pathLst>
                <a:path w="1063" h="1047" extrusionOk="0">
                  <a:moveTo>
                    <a:pt x="1" y="1"/>
                  </a:moveTo>
                  <a:lnTo>
                    <a:pt x="1" y="1046"/>
                  </a:lnTo>
                  <a:lnTo>
                    <a:pt x="532" y="1046"/>
                  </a:lnTo>
                  <a:cubicBezTo>
                    <a:pt x="821" y="1046"/>
                    <a:pt x="1047" y="805"/>
                    <a:pt x="1063" y="516"/>
                  </a:cubicBezTo>
                  <a:cubicBezTo>
                    <a:pt x="1047" y="242"/>
                    <a:pt x="821" y="1"/>
                    <a:pt x="5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5" name="Google Shape;835;p33">
              <a:extLst>
                <a:ext uri="{FF2B5EF4-FFF2-40B4-BE49-F238E27FC236}">
                  <a16:creationId xmlns:a16="http://schemas.microsoft.com/office/drawing/2014/main" id="{9DF34252-2367-08D6-4108-631F886288FA}"/>
                </a:ext>
              </a:extLst>
            </p:cNvPr>
            <p:cNvSpPr/>
            <p:nvPr/>
          </p:nvSpPr>
          <p:spPr>
            <a:xfrm>
              <a:off x="2020081" y="1921230"/>
              <a:ext cx="25265" cy="20986"/>
            </a:xfrm>
            <a:custGeom>
              <a:avLst/>
              <a:gdLst/>
              <a:ahLst/>
              <a:cxnLst/>
              <a:rect l="l" t="t" r="r" b="b"/>
              <a:pathLst>
                <a:path w="1240" h="1030" extrusionOk="0">
                  <a:moveTo>
                    <a:pt x="692" y="0"/>
                  </a:moveTo>
                  <a:cubicBezTo>
                    <a:pt x="1" y="0"/>
                    <a:pt x="1" y="1030"/>
                    <a:pt x="692" y="1030"/>
                  </a:cubicBezTo>
                  <a:lnTo>
                    <a:pt x="1239" y="1030"/>
                  </a:lnTo>
                  <a:lnTo>
                    <a:pt x="1239"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6" name="Google Shape;836;p33">
              <a:extLst>
                <a:ext uri="{FF2B5EF4-FFF2-40B4-BE49-F238E27FC236}">
                  <a16:creationId xmlns:a16="http://schemas.microsoft.com/office/drawing/2014/main" id="{E5B87B28-E689-5B87-F0B8-26802047101D}"/>
                </a:ext>
              </a:extLst>
            </p:cNvPr>
            <p:cNvSpPr/>
            <p:nvPr/>
          </p:nvSpPr>
          <p:spPr>
            <a:xfrm>
              <a:off x="2066617" y="1921230"/>
              <a:ext cx="21659" cy="21312"/>
            </a:xfrm>
            <a:custGeom>
              <a:avLst/>
              <a:gdLst/>
              <a:ahLst/>
              <a:cxnLst/>
              <a:rect l="l" t="t" r="r" b="b"/>
              <a:pathLst>
                <a:path w="1063" h="1046" extrusionOk="0">
                  <a:moveTo>
                    <a:pt x="1" y="0"/>
                  </a:moveTo>
                  <a:lnTo>
                    <a:pt x="1" y="1046"/>
                  </a:lnTo>
                  <a:lnTo>
                    <a:pt x="532" y="1046"/>
                  </a:lnTo>
                  <a:cubicBezTo>
                    <a:pt x="821" y="1030"/>
                    <a:pt x="1047" y="805"/>
                    <a:pt x="1063" y="515"/>
                  </a:cubicBezTo>
                  <a:cubicBezTo>
                    <a:pt x="1047" y="225"/>
                    <a:pt x="821" y="0"/>
                    <a:pt x="532"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7" name="Google Shape;837;p33">
              <a:extLst>
                <a:ext uri="{FF2B5EF4-FFF2-40B4-BE49-F238E27FC236}">
                  <a16:creationId xmlns:a16="http://schemas.microsoft.com/office/drawing/2014/main" id="{CF948AEE-040A-0BC6-B0D8-3503B6254A26}"/>
                </a:ext>
              </a:extLst>
            </p:cNvPr>
            <p:cNvSpPr/>
            <p:nvPr/>
          </p:nvSpPr>
          <p:spPr>
            <a:xfrm>
              <a:off x="1938459" y="1921230"/>
              <a:ext cx="21659" cy="21312"/>
            </a:xfrm>
            <a:custGeom>
              <a:avLst/>
              <a:gdLst/>
              <a:ahLst/>
              <a:cxnLst/>
              <a:rect l="l" t="t" r="r" b="b"/>
              <a:pathLst>
                <a:path w="1063" h="1046" extrusionOk="0">
                  <a:moveTo>
                    <a:pt x="1" y="0"/>
                  </a:moveTo>
                  <a:lnTo>
                    <a:pt x="1" y="1046"/>
                  </a:lnTo>
                  <a:lnTo>
                    <a:pt x="548" y="1046"/>
                  </a:lnTo>
                  <a:cubicBezTo>
                    <a:pt x="837" y="1030"/>
                    <a:pt x="1063" y="805"/>
                    <a:pt x="1063" y="515"/>
                  </a:cubicBezTo>
                  <a:cubicBezTo>
                    <a:pt x="1063" y="225"/>
                    <a:pt x="837" y="0"/>
                    <a:pt x="54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8" name="Google Shape;838;p33">
              <a:extLst>
                <a:ext uri="{FF2B5EF4-FFF2-40B4-BE49-F238E27FC236}">
                  <a16:creationId xmlns:a16="http://schemas.microsoft.com/office/drawing/2014/main" id="{040018F5-DBA9-6794-724C-EC0AD2769FC6}"/>
                </a:ext>
              </a:extLst>
            </p:cNvPr>
            <p:cNvSpPr/>
            <p:nvPr/>
          </p:nvSpPr>
          <p:spPr>
            <a:xfrm>
              <a:off x="1892248" y="1921230"/>
              <a:ext cx="24939" cy="20986"/>
            </a:xfrm>
            <a:custGeom>
              <a:avLst/>
              <a:gdLst/>
              <a:ahLst/>
              <a:cxnLst/>
              <a:rect l="l" t="t" r="r" b="b"/>
              <a:pathLst>
                <a:path w="1224" h="1030" extrusionOk="0">
                  <a:moveTo>
                    <a:pt x="692" y="0"/>
                  </a:moveTo>
                  <a:cubicBezTo>
                    <a:pt x="1" y="0"/>
                    <a:pt x="1" y="1030"/>
                    <a:pt x="692" y="1030"/>
                  </a:cubicBezTo>
                  <a:lnTo>
                    <a:pt x="1223" y="1030"/>
                  </a:lnTo>
                  <a:lnTo>
                    <a:pt x="122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09" name="Google Shape;839;p33">
              <a:extLst>
                <a:ext uri="{FF2B5EF4-FFF2-40B4-BE49-F238E27FC236}">
                  <a16:creationId xmlns:a16="http://schemas.microsoft.com/office/drawing/2014/main" id="{04617EC4-7939-86B3-8A3D-235B1173C34D}"/>
                </a:ext>
              </a:extLst>
            </p:cNvPr>
            <p:cNvSpPr/>
            <p:nvPr/>
          </p:nvSpPr>
          <p:spPr>
            <a:xfrm>
              <a:off x="1938459" y="2091992"/>
              <a:ext cx="21659" cy="21007"/>
            </a:xfrm>
            <a:custGeom>
              <a:avLst/>
              <a:gdLst/>
              <a:ahLst/>
              <a:cxnLst/>
              <a:rect l="l" t="t" r="r" b="b"/>
              <a:pathLst>
                <a:path w="1063" h="1031" extrusionOk="0">
                  <a:moveTo>
                    <a:pt x="1" y="1"/>
                  </a:moveTo>
                  <a:lnTo>
                    <a:pt x="1" y="1030"/>
                  </a:lnTo>
                  <a:lnTo>
                    <a:pt x="548" y="1030"/>
                  </a:lnTo>
                  <a:cubicBezTo>
                    <a:pt x="837" y="1030"/>
                    <a:pt x="1063" y="805"/>
                    <a:pt x="1063" y="515"/>
                  </a:cubicBezTo>
                  <a:cubicBezTo>
                    <a:pt x="1063" y="226"/>
                    <a:pt x="837" y="1"/>
                    <a:pt x="54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0" name="Google Shape;840;p33">
              <a:extLst>
                <a:ext uri="{FF2B5EF4-FFF2-40B4-BE49-F238E27FC236}">
                  <a16:creationId xmlns:a16="http://schemas.microsoft.com/office/drawing/2014/main" id="{2C3188CA-50E4-1A9A-2301-873F2F0CDD0E}"/>
                </a:ext>
              </a:extLst>
            </p:cNvPr>
            <p:cNvSpPr/>
            <p:nvPr/>
          </p:nvSpPr>
          <p:spPr>
            <a:xfrm>
              <a:off x="1892248" y="2006438"/>
              <a:ext cx="24939" cy="21333"/>
            </a:xfrm>
            <a:custGeom>
              <a:avLst/>
              <a:gdLst/>
              <a:ahLst/>
              <a:cxnLst/>
              <a:rect l="l" t="t" r="r" b="b"/>
              <a:pathLst>
                <a:path w="1224" h="1047" extrusionOk="0">
                  <a:moveTo>
                    <a:pt x="692" y="1"/>
                  </a:moveTo>
                  <a:cubicBezTo>
                    <a:pt x="1" y="1"/>
                    <a:pt x="1" y="1046"/>
                    <a:pt x="692" y="1046"/>
                  </a:cubicBezTo>
                  <a:lnTo>
                    <a:pt x="1223" y="1046"/>
                  </a:lnTo>
                  <a:lnTo>
                    <a:pt x="122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1" name="Google Shape;841;p33">
              <a:extLst>
                <a:ext uri="{FF2B5EF4-FFF2-40B4-BE49-F238E27FC236}">
                  <a16:creationId xmlns:a16="http://schemas.microsoft.com/office/drawing/2014/main" id="{6515E404-8827-538F-F47F-3A8C6CE7B868}"/>
                </a:ext>
              </a:extLst>
            </p:cNvPr>
            <p:cNvSpPr/>
            <p:nvPr/>
          </p:nvSpPr>
          <p:spPr>
            <a:xfrm>
              <a:off x="1938459" y="2006438"/>
              <a:ext cx="21659" cy="21333"/>
            </a:xfrm>
            <a:custGeom>
              <a:avLst/>
              <a:gdLst/>
              <a:ahLst/>
              <a:cxnLst/>
              <a:rect l="l" t="t" r="r" b="b"/>
              <a:pathLst>
                <a:path w="1063" h="1047" extrusionOk="0">
                  <a:moveTo>
                    <a:pt x="1" y="1"/>
                  </a:moveTo>
                  <a:lnTo>
                    <a:pt x="1" y="1046"/>
                  </a:lnTo>
                  <a:lnTo>
                    <a:pt x="548" y="1046"/>
                  </a:lnTo>
                  <a:cubicBezTo>
                    <a:pt x="837" y="1046"/>
                    <a:pt x="1063" y="805"/>
                    <a:pt x="1063" y="516"/>
                  </a:cubicBezTo>
                  <a:cubicBezTo>
                    <a:pt x="1063" y="242"/>
                    <a:pt x="837" y="1"/>
                    <a:pt x="548"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2" name="Google Shape;842;p33">
              <a:extLst>
                <a:ext uri="{FF2B5EF4-FFF2-40B4-BE49-F238E27FC236}">
                  <a16:creationId xmlns:a16="http://schemas.microsoft.com/office/drawing/2014/main" id="{89706F8B-392D-5DDD-5FA3-03B191E4E5ED}"/>
                </a:ext>
              </a:extLst>
            </p:cNvPr>
            <p:cNvSpPr/>
            <p:nvPr/>
          </p:nvSpPr>
          <p:spPr>
            <a:xfrm>
              <a:off x="1834567" y="1863548"/>
              <a:ext cx="317300" cy="299268"/>
            </a:xfrm>
            <a:custGeom>
              <a:avLst/>
              <a:gdLst/>
              <a:ahLst/>
              <a:cxnLst/>
              <a:rect l="l" t="t" r="r" b="b"/>
              <a:pathLst>
                <a:path w="15573" h="14688" extrusionOk="0">
                  <a:moveTo>
                    <a:pt x="5705" y="1785"/>
                  </a:moveTo>
                  <a:cubicBezTo>
                    <a:pt x="6564" y="1785"/>
                    <a:pt x="7272" y="2481"/>
                    <a:pt x="7272" y="3346"/>
                  </a:cubicBezTo>
                  <a:cubicBezTo>
                    <a:pt x="7272" y="4221"/>
                    <a:pt x="6548" y="4923"/>
                    <a:pt x="5676" y="4923"/>
                  </a:cubicBezTo>
                  <a:cubicBezTo>
                    <a:pt x="5667" y="4923"/>
                    <a:pt x="5657" y="4923"/>
                    <a:pt x="5647" y="4923"/>
                  </a:cubicBezTo>
                  <a:lnTo>
                    <a:pt x="3523" y="4923"/>
                  </a:lnTo>
                  <a:cubicBezTo>
                    <a:pt x="2671" y="4890"/>
                    <a:pt x="2011" y="4199"/>
                    <a:pt x="2011" y="3346"/>
                  </a:cubicBezTo>
                  <a:cubicBezTo>
                    <a:pt x="2011" y="2510"/>
                    <a:pt x="2671" y="1818"/>
                    <a:pt x="3523" y="1786"/>
                  </a:cubicBezTo>
                  <a:lnTo>
                    <a:pt x="5647" y="1786"/>
                  </a:lnTo>
                  <a:cubicBezTo>
                    <a:pt x="5666" y="1785"/>
                    <a:pt x="5686" y="1785"/>
                    <a:pt x="5705" y="1785"/>
                  </a:cubicBezTo>
                  <a:close/>
                  <a:moveTo>
                    <a:pt x="9739" y="1785"/>
                  </a:moveTo>
                  <a:cubicBezTo>
                    <a:pt x="9759" y="1785"/>
                    <a:pt x="9778" y="1785"/>
                    <a:pt x="9797" y="1786"/>
                  </a:cubicBezTo>
                  <a:lnTo>
                    <a:pt x="11921" y="1786"/>
                  </a:lnTo>
                  <a:cubicBezTo>
                    <a:pt x="12773" y="1818"/>
                    <a:pt x="13433" y="2510"/>
                    <a:pt x="13433" y="3346"/>
                  </a:cubicBezTo>
                  <a:cubicBezTo>
                    <a:pt x="13433" y="4199"/>
                    <a:pt x="12773" y="4890"/>
                    <a:pt x="11921" y="4923"/>
                  </a:cubicBezTo>
                  <a:lnTo>
                    <a:pt x="9797" y="4923"/>
                  </a:lnTo>
                  <a:cubicBezTo>
                    <a:pt x="9787" y="4923"/>
                    <a:pt x="9778" y="4923"/>
                    <a:pt x="9768" y="4923"/>
                  </a:cubicBezTo>
                  <a:cubicBezTo>
                    <a:pt x="8896" y="4923"/>
                    <a:pt x="8173" y="4221"/>
                    <a:pt x="8173" y="3346"/>
                  </a:cubicBezTo>
                  <a:cubicBezTo>
                    <a:pt x="8173" y="2481"/>
                    <a:pt x="8880" y="1785"/>
                    <a:pt x="9739" y="1785"/>
                  </a:cubicBezTo>
                  <a:close/>
                  <a:moveTo>
                    <a:pt x="5705" y="5967"/>
                  </a:moveTo>
                  <a:cubicBezTo>
                    <a:pt x="6564" y="5967"/>
                    <a:pt x="7272" y="6664"/>
                    <a:pt x="7272" y="7545"/>
                  </a:cubicBezTo>
                  <a:cubicBezTo>
                    <a:pt x="7272" y="8410"/>
                    <a:pt x="6564" y="9106"/>
                    <a:pt x="5705" y="9106"/>
                  </a:cubicBezTo>
                  <a:cubicBezTo>
                    <a:pt x="5686" y="9106"/>
                    <a:pt x="5666" y="9106"/>
                    <a:pt x="5647" y="9105"/>
                  </a:cubicBezTo>
                  <a:lnTo>
                    <a:pt x="3523" y="9105"/>
                  </a:lnTo>
                  <a:cubicBezTo>
                    <a:pt x="2671" y="9073"/>
                    <a:pt x="2011" y="8381"/>
                    <a:pt x="2011" y="7545"/>
                  </a:cubicBezTo>
                  <a:cubicBezTo>
                    <a:pt x="2011" y="6692"/>
                    <a:pt x="2671" y="6000"/>
                    <a:pt x="3523" y="5968"/>
                  </a:cubicBezTo>
                  <a:lnTo>
                    <a:pt x="5647" y="5968"/>
                  </a:lnTo>
                  <a:cubicBezTo>
                    <a:pt x="5666" y="5968"/>
                    <a:pt x="5686" y="5967"/>
                    <a:pt x="5705" y="5967"/>
                  </a:cubicBezTo>
                  <a:close/>
                  <a:moveTo>
                    <a:pt x="9739" y="5967"/>
                  </a:moveTo>
                  <a:cubicBezTo>
                    <a:pt x="9759" y="5967"/>
                    <a:pt x="9778" y="5968"/>
                    <a:pt x="9797" y="5968"/>
                  </a:cubicBezTo>
                  <a:lnTo>
                    <a:pt x="11921" y="5968"/>
                  </a:lnTo>
                  <a:cubicBezTo>
                    <a:pt x="12773" y="6000"/>
                    <a:pt x="13433" y="6692"/>
                    <a:pt x="13433" y="7545"/>
                  </a:cubicBezTo>
                  <a:cubicBezTo>
                    <a:pt x="13433" y="8381"/>
                    <a:pt x="12773" y="9073"/>
                    <a:pt x="11921" y="9105"/>
                  </a:cubicBezTo>
                  <a:lnTo>
                    <a:pt x="9797" y="9105"/>
                  </a:lnTo>
                  <a:cubicBezTo>
                    <a:pt x="9778" y="9106"/>
                    <a:pt x="9759" y="9106"/>
                    <a:pt x="9739" y="9106"/>
                  </a:cubicBezTo>
                  <a:cubicBezTo>
                    <a:pt x="8880" y="9106"/>
                    <a:pt x="8173" y="8410"/>
                    <a:pt x="8173" y="7545"/>
                  </a:cubicBezTo>
                  <a:cubicBezTo>
                    <a:pt x="8173" y="6664"/>
                    <a:pt x="8880" y="5967"/>
                    <a:pt x="9739" y="5967"/>
                  </a:cubicBezTo>
                  <a:close/>
                  <a:moveTo>
                    <a:pt x="9739" y="10166"/>
                  </a:moveTo>
                  <a:cubicBezTo>
                    <a:pt x="9759" y="10166"/>
                    <a:pt x="9778" y="10166"/>
                    <a:pt x="9797" y="10167"/>
                  </a:cubicBezTo>
                  <a:lnTo>
                    <a:pt x="11921" y="10167"/>
                  </a:lnTo>
                  <a:cubicBezTo>
                    <a:pt x="12773" y="10183"/>
                    <a:pt x="13433" y="10875"/>
                    <a:pt x="13433" y="11727"/>
                  </a:cubicBezTo>
                  <a:cubicBezTo>
                    <a:pt x="13433" y="12564"/>
                    <a:pt x="12773" y="13256"/>
                    <a:pt x="11921" y="13288"/>
                  </a:cubicBezTo>
                  <a:lnTo>
                    <a:pt x="9797" y="13288"/>
                  </a:lnTo>
                  <a:cubicBezTo>
                    <a:pt x="9778" y="13288"/>
                    <a:pt x="9759" y="13289"/>
                    <a:pt x="9739" y="13289"/>
                  </a:cubicBezTo>
                  <a:cubicBezTo>
                    <a:pt x="8880" y="13289"/>
                    <a:pt x="8173" y="12593"/>
                    <a:pt x="8173" y="11727"/>
                  </a:cubicBezTo>
                  <a:cubicBezTo>
                    <a:pt x="8173" y="10862"/>
                    <a:pt x="8880" y="10166"/>
                    <a:pt x="9739" y="10166"/>
                  </a:cubicBezTo>
                  <a:close/>
                  <a:moveTo>
                    <a:pt x="515" y="0"/>
                  </a:moveTo>
                  <a:cubicBezTo>
                    <a:pt x="226" y="0"/>
                    <a:pt x="0" y="241"/>
                    <a:pt x="0" y="531"/>
                  </a:cubicBezTo>
                  <a:lnTo>
                    <a:pt x="0" y="10296"/>
                  </a:lnTo>
                  <a:cubicBezTo>
                    <a:pt x="350" y="10205"/>
                    <a:pt x="705" y="10161"/>
                    <a:pt x="1058" y="10161"/>
                  </a:cubicBezTo>
                  <a:cubicBezTo>
                    <a:pt x="1584" y="10161"/>
                    <a:pt x="2107" y="10258"/>
                    <a:pt x="2606" y="10440"/>
                  </a:cubicBezTo>
                  <a:cubicBezTo>
                    <a:pt x="2863" y="10275"/>
                    <a:pt x="3147" y="10165"/>
                    <a:pt x="3446" y="10165"/>
                  </a:cubicBezTo>
                  <a:cubicBezTo>
                    <a:pt x="3467" y="10165"/>
                    <a:pt x="3487" y="10166"/>
                    <a:pt x="3507" y="10167"/>
                  </a:cubicBezTo>
                  <a:lnTo>
                    <a:pt x="5631" y="10167"/>
                  </a:lnTo>
                  <a:cubicBezTo>
                    <a:pt x="5650" y="10166"/>
                    <a:pt x="5670" y="10166"/>
                    <a:pt x="5689" y="10166"/>
                  </a:cubicBezTo>
                  <a:cubicBezTo>
                    <a:pt x="6548" y="10166"/>
                    <a:pt x="7256" y="10862"/>
                    <a:pt x="7256" y="11727"/>
                  </a:cubicBezTo>
                  <a:cubicBezTo>
                    <a:pt x="7256" y="12593"/>
                    <a:pt x="6548" y="13289"/>
                    <a:pt x="5689" y="13289"/>
                  </a:cubicBezTo>
                  <a:cubicBezTo>
                    <a:pt x="5670" y="13289"/>
                    <a:pt x="5650" y="13288"/>
                    <a:pt x="5631" y="13288"/>
                  </a:cubicBezTo>
                  <a:lnTo>
                    <a:pt x="5229" y="13288"/>
                  </a:lnTo>
                  <a:cubicBezTo>
                    <a:pt x="5357" y="13690"/>
                    <a:pt x="5422" y="14108"/>
                    <a:pt x="5406" y="14526"/>
                  </a:cubicBezTo>
                  <a:lnTo>
                    <a:pt x="5406" y="14687"/>
                  </a:lnTo>
                  <a:lnTo>
                    <a:pt x="15572" y="14687"/>
                  </a:lnTo>
                  <a:lnTo>
                    <a:pt x="15572" y="531"/>
                  </a:lnTo>
                  <a:cubicBezTo>
                    <a:pt x="15572" y="241"/>
                    <a:pt x="15347" y="0"/>
                    <a:pt x="1505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13" name="Google Shape;843;p33">
              <a:extLst>
                <a:ext uri="{FF2B5EF4-FFF2-40B4-BE49-F238E27FC236}">
                  <a16:creationId xmlns:a16="http://schemas.microsoft.com/office/drawing/2014/main" id="{A81894AF-3AC4-92C4-7E46-8B2124E26A92}"/>
                </a:ext>
              </a:extLst>
            </p:cNvPr>
            <p:cNvSpPr/>
            <p:nvPr/>
          </p:nvSpPr>
          <p:spPr>
            <a:xfrm>
              <a:off x="1788682" y="2092318"/>
              <a:ext cx="134719" cy="134414"/>
            </a:xfrm>
            <a:custGeom>
              <a:avLst/>
              <a:gdLst/>
              <a:ahLst/>
              <a:cxnLst/>
              <a:rect l="l" t="t" r="r" b="b"/>
              <a:pathLst>
                <a:path w="6612" h="6597" extrusionOk="0">
                  <a:moveTo>
                    <a:pt x="2783" y="1"/>
                  </a:moveTo>
                  <a:cubicBezTo>
                    <a:pt x="1352" y="226"/>
                    <a:pt x="242" y="1352"/>
                    <a:pt x="0" y="2784"/>
                  </a:cubicBezTo>
                  <a:lnTo>
                    <a:pt x="1271" y="2784"/>
                  </a:lnTo>
                  <a:cubicBezTo>
                    <a:pt x="1276" y="2783"/>
                    <a:pt x="1282" y="2783"/>
                    <a:pt x="1287" y="2783"/>
                  </a:cubicBezTo>
                  <a:cubicBezTo>
                    <a:pt x="1963" y="2783"/>
                    <a:pt x="1958" y="3813"/>
                    <a:pt x="1271" y="3829"/>
                  </a:cubicBezTo>
                  <a:lnTo>
                    <a:pt x="16" y="3829"/>
                  </a:lnTo>
                  <a:cubicBezTo>
                    <a:pt x="242" y="5245"/>
                    <a:pt x="1352" y="6371"/>
                    <a:pt x="2783" y="6596"/>
                  </a:cubicBezTo>
                  <a:lnTo>
                    <a:pt x="2783" y="5341"/>
                  </a:lnTo>
                  <a:cubicBezTo>
                    <a:pt x="2759" y="4963"/>
                    <a:pt x="3033" y="4774"/>
                    <a:pt x="3306" y="4774"/>
                  </a:cubicBezTo>
                  <a:cubicBezTo>
                    <a:pt x="3580" y="4774"/>
                    <a:pt x="3853" y="4963"/>
                    <a:pt x="3829" y="5341"/>
                  </a:cubicBezTo>
                  <a:lnTo>
                    <a:pt x="3829" y="6596"/>
                  </a:lnTo>
                  <a:cubicBezTo>
                    <a:pt x="5261" y="6371"/>
                    <a:pt x="6387" y="5245"/>
                    <a:pt x="6612" y="3829"/>
                  </a:cubicBezTo>
                  <a:lnTo>
                    <a:pt x="5341" y="3829"/>
                  </a:lnTo>
                  <a:cubicBezTo>
                    <a:pt x="4649" y="3829"/>
                    <a:pt x="4649" y="2784"/>
                    <a:pt x="5341" y="2784"/>
                  </a:cubicBezTo>
                  <a:lnTo>
                    <a:pt x="6612" y="2784"/>
                  </a:lnTo>
                  <a:cubicBezTo>
                    <a:pt x="6371" y="1352"/>
                    <a:pt x="5261" y="226"/>
                    <a:pt x="3829" y="1"/>
                  </a:cubicBezTo>
                  <a:lnTo>
                    <a:pt x="3829" y="1255"/>
                  </a:lnTo>
                  <a:cubicBezTo>
                    <a:pt x="3813" y="1585"/>
                    <a:pt x="3563" y="1750"/>
                    <a:pt x="3312" y="1750"/>
                  </a:cubicBezTo>
                  <a:cubicBezTo>
                    <a:pt x="3061" y="1750"/>
                    <a:pt x="2807" y="1585"/>
                    <a:pt x="2783" y="1255"/>
                  </a:cubicBezTo>
                  <a:lnTo>
                    <a:pt x="2783" y="1"/>
                  </a:lnTo>
                  <a:close/>
                </a:path>
              </a:pathLst>
            </a:cu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Tx/>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pic>
        <p:nvPicPr>
          <p:cNvPr id="190" name="Graphic 189" descr="Arrow circle with solid fill">
            <a:extLst>
              <a:ext uri="{FF2B5EF4-FFF2-40B4-BE49-F238E27FC236}">
                <a16:creationId xmlns:a16="http://schemas.microsoft.com/office/drawing/2014/main" id="{CF671D2E-E899-9199-215B-C245973A4A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39440" y="5108452"/>
            <a:ext cx="806192" cy="806192"/>
          </a:xfrm>
          <a:prstGeom prst="rect">
            <a:avLst/>
          </a:prstGeom>
        </p:spPr>
      </p:pic>
      <p:pic>
        <p:nvPicPr>
          <p:cNvPr id="192" name="Graphic 191" descr="Robot with solid fill">
            <a:extLst>
              <a:ext uri="{FF2B5EF4-FFF2-40B4-BE49-F238E27FC236}">
                <a16:creationId xmlns:a16="http://schemas.microsoft.com/office/drawing/2014/main" id="{57044488-4ED2-C0DB-536A-D1981AAA3A3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76999" y="2508515"/>
            <a:ext cx="778675" cy="778675"/>
          </a:xfrm>
          <a:prstGeom prst="rect">
            <a:avLst/>
          </a:prstGeom>
        </p:spPr>
      </p:pic>
    </p:spTree>
    <p:extLst>
      <p:ext uri="{BB962C8B-B14F-4D97-AF65-F5344CB8AC3E}">
        <p14:creationId xmlns:p14="http://schemas.microsoft.com/office/powerpoint/2010/main" val="113879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P spid="61" grpId="0" animBg="1"/>
      <p:bldP spid="62" grpId="0" animBg="1"/>
      <p:bldP spid="63" grpId="0" animBg="1"/>
      <p:bldP spid="64" grpId="0" animBg="1"/>
      <p:bldP spid="65" grpId="0" animBg="1"/>
      <p:bldP spid="6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harmacy Infographics by Slidesgo">
  <a:themeElements>
    <a:clrScheme name="Simple Light">
      <a:dk1>
        <a:srgbClr val="000000"/>
      </a:dk1>
      <a:lt1>
        <a:srgbClr val="FFFFFF"/>
      </a:lt1>
      <a:dk2>
        <a:srgbClr val="18B3C4"/>
      </a:dk2>
      <a:lt2>
        <a:srgbClr val="68D3D3"/>
      </a:lt2>
      <a:accent1>
        <a:srgbClr val="93D6D6"/>
      </a:accent1>
      <a:accent2>
        <a:srgbClr val="C4EEEE"/>
      </a:accent2>
      <a:accent3>
        <a:srgbClr val="FA8080"/>
      </a:accent3>
      <a:accent4>
        <a:srgbClr val="FFA9A9"/>
      </a:accent4>
      <a:accent5>
        <a:srgbClr val="FFE4E4"/>
      </a:accent5>
      <a:accent6>
        <a:srgbClr val="F2EBDF"/>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D2B36E05BBF0543B4D9A019D8E557E8" ma:contentTypeVersion="5" ma:contentTypeDescription="Create a new document." ma:contentTypeScope="" ma:versionID="7d0a7a20669cdf1b66c990bea8847fbb">
  <xsd:schema xmlns:xsd="http://www.w3.org/2001/XMLSchema" xmlns:xs="http://www.w3.org/2001/XMLSchema" xmlns:p="http://schemas.microsoft.com/office/2006/metadata/properties" xmlns:ns2="db868c78-03d0-40f6-bc6e-b16371fdd4a3" targetNamespace="http://schemas.microsoft.com/office/2006/metadata/properties" ma:root="true" ma:fieldsID="f4bf777b973058e9b8df3fe33ad1ea0d" ns2:_="">
    <xsd:import namespace="db868c78-03d0-40f6-bc6e-b16371fdd4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68c78-03d0-40f6-bc6e-b16371fdd4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86CE07-6EE5-46AE-85B9-0CD164D4AFD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A667EA3-DB80-4CD7-B8D1-223FAAFEA5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68c78-03d0-40f6-bc6e-b16371fdd4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034112C-2E1B-428D-8DD4-6A9655CEC3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597</TotalTime>
  <Words>1785</Words>
  <Application>Microsoft Office PowerPoint</Application>
  <PresentationFormat>On-screen Show (4:3)</PresentationFormat>
  <Paragraphs>189</Paragraphs>
  <Slides>15</Slides>
  <Notes>9</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Alata</vt:lpstr>
      <vt:lpstr>Arial</vt:lpstr>
      <vt:lpstr>Calibri</vt:lpstr>
      <vt:lpstr>Courier New</vt:lpstr>
      <vt:lpstr>Fira Sans Extra Condensed</vt:lpstr>
      <vt:lpstr>Fira Sans Extra Condensed Medium</vt:lpstr>
      <vt:lpstr>Montserrat</vt:lpstr>
      <vt:lpstr>Roboto</vt:lpstr>
      <vt:lpstr>Symbol</vt:lpstr>
      <vt:lpstr>Office Theme</vt:lpstr>
      <vt:lpstr>Pharmacy Infographics by Slidesgo</vt:lpstr>
      <vt:lpstr>PowerPoint Presentation</vt:lpstr>
      <vt:lpstr>Disclosure Statement</vt:lpstr>
      <vt:lpstr>PowerPoint Presentation</vt:lpstr>
      <vt:lpstr>PowerPoint Presentation</vt:lpstr>
      <vt:lpstr>PowerPoint Presentation</vt:lpstr>
      <vt:lpstr>PowerPoint Presentation</vt:lpstr>
      <vt:lpstr>Case Study</vt:lpstr>
      <vt:lpstr>Case Study</vt:lpstr>
      <vt:lpstr>Strategies for Interdisciplinary Collaboration</vt:lpstr>
      <vt:lpstr>Strategies for Interdisciplinary Collaboration</vt:lpstr>
      <vt:lpstr>Strategies for Interdisciplinary Collaboration</vt:lpstr>
      <vt:lpstr>Strategies for Interdisciplinary Collaboration</vt:lpstr>
      <vt:lpstr>Strategies for Interdisciplinary Collaboration</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Slide Template</dc:title>
  <dc:creator>IT</dc:creator>
  <cp:lastModifiedBy>Kadhi, Ayat</cp:lastModifiedBy>
  <cp:revision>10</cp:revision>
  <dcterms:created xsi:type="dcterms:W3CDTF">2023-04-05T09:28:02Z</dcterms:created>
  <dcterms:modified xsi:type="dcterms:W3CDTF">2024-04-18T14:43:44Z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2022-10-31T00:00:00Z</vt:filetime>
  </property>
  <property fmtid="{D5CDD505-2E9C-101B-9397-08002B2CF9AE}" pid="3" name="Creator">
    <vt:lpwstr>Acrobat Pro DC 21.1.20155</vt:lpwstr>
  </property>
  <property fmtid="{D5CDD505-2E9C-101B-9397-08002B2CF9AE}" pid="4" name="LastSaved">
    <vt:filetime>2023-04-05T00:00:00Z</vt:filetime>
  </property>
  <property fmtid="{D5CDD505-2E9C-101B-9397-08002B2CF9AE}" pid="5" name="Producer">
    <vt:lpwstr>macOS Version 10.15.7 (Build 19H2) Quartz PDFContext</vt:lpwstr>
  </property>
  <property fmtid="{D5CDD505-2E9C-101B-9397-08002B2CF9AE}" pid="6" name="ContentTypeId">
    <vt:lpwstr>0x0101005D2B36E05BBF0543B4D9A019D8E557E8</vt:lpwstr>
  </property>
</Properties>
</file>