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2"/>
  </p:normalViewPr>
  <p:slideViewPr>
    <p:cSldViewPr snapToGrid="0" snapToObjects="1">
      <p:cViewPr varScale="1">
        <p:scale>
          <a:sx n="80" d="100"/>
          <a:sy n="80" d="100"/>
        </p:scale>
        <p:origin x="312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015177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113367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105676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4254185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3317178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50378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41833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995454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3281000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39262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215112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3425909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1l/qbnx6c1n56jggk7p2zk92nm40000gn/T/com.microsoft.Word/WebArchiveCopyPasteTempFiles/cid6A000460-48DF-415A-B96E-D06444F96802@med.cornell.ed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4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9F25EF9C-A4F6-2041-965E-5D0128B258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4" r="11606"/>
          <a:stretch>
            <a:fillRect/>
          </a:stretch>
        </p:blipFill>
        <p:spPr bwMode="auto">
          <a:xfrm>
            <a:off x="422439" y="17619"/>
            <a:ext cx="2232675" cy="2853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07122E1-0DD9-D345-8225-7385BCCB22DF}"/>
              </a:ext>
            </a:extLst>
          </p:cNvPr>
          <p:cNvSpPr/>
          <p:nvPr/>
        </p:nvSpPr>
        <p:spPr>
          <a:xfrm>
            <a:off x="4753933" y="3042682"/>
            <a:ext cx="1838929" cy="157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Q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219487-A78A-694D-AE73-5E34614D51C4}"/>
              </a:ext>
            </a:extLst>
          </p:cNvPr>
          <p:cNvSpPr/>
          <p:nvPr/>
        </p:nvSpPr>
        <p:spPr>
          <a:xfrm>
            <a:off x="431690" y="5108113"/>
            <a:ext cx="6161172" cy="24622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Peter Steel earned his pre-clinical MA (Hons) at Oxford University and his medical degree (MBBS) at University College London-Royal Free Medical School, England. He completed emergency medicine residency at New York-Presbyterian (NYP), serving as chief resident in 2010-11.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Steel currently serves as the Director of Clinical Services for the Department of Emergency Medicine at NYP-Weill Cornell Medical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 overseeing all clinical services and leading grant-funded research projects.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Steel also serves on both national and regional American College of Emergency Physician committees. His research interests include the interface between operational innovation and quality outcomes, as well as post-ED transitions of care.</a:t>
            </a:r>
            <a:endParaRPr lang="en-Q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437510-6D98-D140-8100-CCAD13CC3737}"/>
              </a:ext>
            </a:extLst>
          </p:cNvPr>
          <p:cNvSpPr/>
          <p:nvPr/>
        </p:nvSpPr>
        <p:spPr>
          <a:xfrm>
            <a:off x="431690" y="2552051"/>
            <a:ext cx="5653800" cy="1574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Peter A. D. Steel, MA, MBBS </a:t>
            </a:r>
            <a:endParaRPr lang="en-Q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Director of Clinical Services </a:t>
            </a:r>
            <a:b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Assistant Professor of Clinical Emergency Medicine</a:t>
            </a:r>
            <a:b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NewYork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-Presbyterian/ Weill Cornell Medical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endParaRPr lang="en-Q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91ED15CF-0F9C-F740-B8B2-177296055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690" y="9404265"/>
            <a:ext cx="2997200" cy="308992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296B4EA7-700E-D748-B2AD-79D663A6BB9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5511910" y="1898001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Q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B16B15-D29A-B64F-B2FD-8E61B8A8A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632131" y="1219344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3785306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290</TotalTime>
  <Words>149</Words>
  <Application>Microsoft Macintosh PowerPoint</Application>
  <PresentationFormat>A4 Paper (210x297 mm)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Zara Lamri</dc:creator>
  <cp:lastModifiedBy>Zara Lamri</cp:lastModifiedBy>
  <cp:revision>31</cp:revision>
  <dcterms:created xsi:type="dcterms:W3CDTF">2020-04-21T06:33:23Z</dcterms:created>
  <dcterms:modified xsi:type="dcterms:W3CDTF">2020-08-16T05:22:10Z</dcterms:modified>
</cp:coreProperties>
</file>