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80" d="100"/>
          <a:sy n="80" d="100"/>
        </p:scale>
        <p:origin x="312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01517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113367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10567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4254185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31717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5037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41833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99545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28100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3926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21511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53648-E0F9-2344-A21B-A96AFAE1731E}" type="datetimeFigureOut">
              <a:rPr lang="en-QA" smtClean="0"/>
              <a:t>8/16/20</a:t>
            </a:fld>
            <a:endParaRPr lang="en-Q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Q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9708E-9CBE-364B-9946-ED83135E3F4A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42590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1l/qbnx6c1n56jggk7p2zk92nm40000gn/T/com.microsoft.Word/WebArchiveCopyPasteTempFiles/cid6A000460-48DF-415A-B96E-D06444F96802@med.cornell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4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9F25EF9C-A4F6-2041-965E-5D0128B258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4" r="11606"/>
          <a:stretch>
            <a:fillRect/>
          </a:stretch>
        </p:blipFill>
        <p:spPr bwMode="auto">
          <a:xfrm>
            <a:off x="422439" y="17619"/>
            <a:ext cx="2232675" cy="285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07122E1-0DD9-D345-8225-7385BCCB22DF}"/>
              </a:ext>
            </a:extLst>
          </p:cNvPr>
          <p:cNvSpPr/>
          <p:nvPr/>
        </p:nvSpPr>
        <p:spPr>
          <a:xfrm>
            <a:off x="4753933" y="3042682"/>
            <a:ext cx="1838929" cy="157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Q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219487-A78A-694D-AE73-5E34614D51C4}"/>
              </a:ext>
            </a:extLst>
          </p:cNvPr>
          <p:cNvSpPr/>
          <p:nvPr/>
        </p:nvSpPr>
        <p:spPr>
          <a:xfrm>
            <a:off x="431690" y="5108113"/>
            <a:ext cx="6161172" cy="24622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Peter Steel earned his pre-clinical MA (Hons) at Oxford University and his medical degree (MBBS) at University College London-Royal Free Medical School, England. He completed emergency medicine residency at New York-Presbyterian (NYP), serving as chief resident in 2010-11.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Steel currently serves as the Director of Clinical Services for the Department of Emergency Medicine at NYP-Weill Cornell Medical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Center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overseeing all clinical services and leading grant-funded research projects.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Steel also serves on both national and regional American College of Emergency Physician committees. His research interests include the interface between operational innovation and quality outcomes, as well as post-ED transitions of care.</a:t>
            </a:r>
            <a:endParaRPr lang="en-Q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437510-6D98-D140-8100-CCAD13CC3737}"/>
              </a:ext>
            </a:extLst>
          </p:cNvPr>
          <p:cNvSpPr/>
          <p:nvPr/>
        </p:nvSpPr>
        <p:spPr>
          <a:xfrm>
            <a:off x="431690" y="2552051"/>
            <a:ext cx="5653800" cy="1574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Peter A. D. Steel, MA, MBBS </a:t>
            </a:r>
            <a:endParaRPr lang="en-Q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Director of Clinical Services 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Assistant Professor of Clinical Emergency Medicine</a:t>
            </a:r>
            <a:b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NewYork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-Presbyterian/ Weill Cornell Medical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Center</a:t>
            </a:r>
            <a:endParaRPr lang="en-Q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91ED15CF-0F9C-F740-B8B2-1772960559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690" y="9404265"/>
            <a:ext cx="2997200" cy="308992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296B4EA7-700E-D748-B2AD-79D663A6BB9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-5511910" y="1898001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QA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B16B15-D29A-B64F-B2FD-8E61B8A8A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632131" y="1219344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785306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</TotalTime>
  <Words>149</Words>
  <Application>Microsoft Macintosh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Zara Lamri</dc:creator>
  <cp:lastModifiedBy>Zara Lamri</cp:lastModifiedBy>
  <cp:revision>31</cp:revision>
  <dcterms:created xsi:type="dcterms:W3CDTF">2020-04-21T06:33:23Z</dcterms:created>
  <dcterms:modified xsi:type="dcterms:W3CDTF">2020-08-16T05:22:10Z</dcterms:modified>
</cp:coreProperties>
</file>