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30248225" cy="42848213"/>
  <p:notesSz cx="6858000" cy="9144000"/>
  <p:defaultTextStyle>
    <a:defPPr>
      <a:defRPr lang="en-US"/>
    </a:defPPr>
    <a:lvl1pPr marL="0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444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888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5332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3776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2219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30663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9107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7551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6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558"/>
  </p:normalViewPr>
  <p:slideViewPr>
    <p:cSldViewPr snapToGrid="0" snapToObjects="1">
      <p:cViewPr varScale="1">
        <p:scale>
          <a:sx n="25" d="100"/>
          <a:sy n="25" d="100"/>
        </p:scale>
        <p:origin x="4376" y="20"/>
      </p:cViewPr>
      <p:guideLst>
        <p:guide orient="horz" pos="13496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581B-2814-9E49-8258-A8121A459A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D93E-29A0-C34D-AE83-DD09653E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444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888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5332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3776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2219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30663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9107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7551" algn="l" defTabSz="208844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D93E-29A0-C34D-AE83-DD09653E9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617" y="13310721"/>
            <a:ext cx="25710991" cy="9184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234" y="24280654"/>
            <a:ext cx="21173758" cy="109500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3228" y="10721978"/>
            <a:ext cx="22512873" cy="2284246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4614" y="10721978"/>
            <a:ext cx="67034476" cy="2284246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1" y="27533948"/>
            <a:ext cx="25710991" cy="851013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401" y="18160904"/>
            <a:ext cx="25710991" cy="9373043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4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8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53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37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614" y="62467140"/>
            <a:ext cx="44773675" cy="17667945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2426" y="62467140"/>
            <a:ext cx="44773675" cy="17667945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9591258"/>
            <a:ext cx="13364886" cy="3997180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411" y="13588438"/>
            <a:ext cx="13364886" cy="2468731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5680" y="9591258"/>
            <a:ext cx="13370136" cy="3997180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5680" y="13588438"/>
            <a:ext cx="13370136" cy="2468731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3" y="1705993"/>
            <a:ext cx="9951458" cy="726039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16" y="1705997"/>
            <a:ext cx="16909598" cy="3656976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413" y="8966388"/>
            <a:ext cx="9951458" cy="29309371"/>
          </a:xfrm>
        </p:spPr>
        <p:txBody>
          <a:bodyPr/>
          <a:lstStyle>
            <a:lvl1pPr marL="0" indent="0">
              <a:buNone/>
              <a:defRPr sz="64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864" y="29993749"/>
            <a:ext cx="18148935" cy="354093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8864" y="3828567"/>
            <a:ext cx="18148935" cy="25708928"/>
          </a:xfrm>
        </p:spPr>
        <p:txBody>
          <a:bodyPr/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864" y="33534681"/>
            <a:ext cx="18148935" cy="5028711"/>
          </a:xfrm>
        </p:spPr>
        <p:txBody>
          <a:bodyPr/>
          <a:lstStyle>
            <a:lvl1pPr marL="0" indent="0">
              <a:buNone/>
              <a:defRPr sz="64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</p:spPr>
        <p:txBody>
          <a:bodyPr vert="horz" lIns="417689" tIns="208844" rIns="417689" bIns="2088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9997919"/>
            <a:ext cx="27223403" cy="28277840"/>
          </a:xfrm>
          <a:prstGeom prst="rect">
            <a:avLst/>
          </a:prstGeom>
        </p:spPr>
        <p:txBody>
          <a:bodyPr vert="horz" lIns="417689" tIns="208844" rIns="417689" bIns="2088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23B8-4852-D94B-BFD4-0CE30CB203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674E6-B954-D447-9937-93B47B5D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44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333" indent="-1566333" algn="l" defTabSz="208844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721" indent="-1305277" algn="l" defTabSz="208844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1110" indent="-1044222" algn="l" defTabSz="208844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9554" indent="-1044222" algn="l" defTabSz="208844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997" indent="-1044222" algn="l" defTabSz="208844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6441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4885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3329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51773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444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888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5332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3776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2219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0663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9107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7551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20074144" y="32218001"/>
            <a:ext cx="9055871" cy="6826805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5205633" y="8580687"/>
            <a:ext cx="14000963" cy="13256241"/>
          </a:xfrm>
          <a:prstGeom prst="rect">
            <a:avLst/>
          </a:prstGeom>
          <a:ln w="76200" cmpd="tri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88407" y="8579989"/>
            <a:ext cx="14033309" cy="13264422"/>
          </a:xfrm>
          <a:prstGeom prst="rect">
            <a:avLst/>
          </a:prstGeom>
          <a:ln w="76200" cmpd="tri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60331" y="4566084"/>
            <a:ext cx="28851371" cy="2358985"/>
          </a:xfrm>
          <a:prstGeom prst="rect">
            <a:avLst/>
          </a:prstGeom>
          <a:ln w="101600" cmpd="tri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1826428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spc="300" dirty="0">
                <a:solidFill>
                  <a:srgbClr val="800000"/>
                </a:solidFill>
                <a:effectLst>
                  <a:outerShdw blurRad="66675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Title/Name of your research study here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18827" y="7033242"/>
            <a:ext cx="14292875" cy="239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endParaRPr lang="en-US" sz="1100" b="1" dirty="0"/>
          </a:p>
          <a:p>
            <a:pPr algn="ctr">
              <a:lnSpc>
                <a:spcPct val="60000"/>
              </a:lnSpc>
            </a:pPr>
            <a:endParaRPr lang="en-US" sz="1100" b="1" dirty="0"/>
          </a:p>
          <a:p>
            <a:pPr algn="ctr">
              <a:lnSpc>
                <a:spcPct val="60000"/>
              </a:lnSpc>
            </a:pPr>
            <a:endParaRPr lang="en-US" sz="1100" b="1" dirty="0"/>
          </a:p>
          <a:p>
            <a:pPr algn="ctr">
              <a:lnSpc>
                <a:spcPct val="60000"/>
              </a:lnSpc>
            </a:pPr>
            <a:endParaRPr lang="en-US" sz="1100" b="1" dirty="0"/>
          </a:p>
          <a:p>
            <a:pPr algn="ctr">
              <a:lnSpc>
                <a:spcPct val="60000"/>
              </a:lnSpc>
            </a:pPr>
            <a:endParaRPr lang="en-US" sz="1100" b="1" dirty="0"/>
          </a:p>
          <a:p>
            <a:pPr>
              <a:lnSpc>
                <a:spcPct val="110000"/>
              </a:lnSpc>
            </a:pPr>
            <a:endParaRPr lang="en-US" sz="3600" dirty="0"/>
          </a:p>
          <a:p>
            <a:pPr>
              <a:lnSpc>
                <a:spcPct val="110000"/>
              </a:lnSpc>
            </a:pPr>
            <a:endParaRPr lang="en-US" sz="3600" dirty="0"/>
          </a:p>
          <a:p>
            <a:pPr>
              <a:lnSpc>
                <a:spcPct val="110000"/>
              </a:lnSpc>
            </a:pP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9803" y="8847974"/>
            <a:ext cx="1333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solidFill>
                  <a:srgbClr val="800000"/>
                </a:solidFill>
              </a:rPr>
              <a:t>Background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407" y="22149974"/>
            <a:ext cx="282298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solidFill>
                  <a:srgbClr val="800000"/>
                </a:solidFill>
              </a:rPr>
              <a:t>Results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8407" y="23352664"/>
            <a:ext cx="9055871" cy="8527843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0462005" y="23384127"/>
            <a:ext cx="9055871" cy="8496380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0062420" y="23384127"/>
            <a:ext cx="9055871" cy="8496380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8407" y="32218001"/>
            <a:ext cx="18646492" cy="6826805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100" b="1" dirty="0"/>
          </a:p>
          <a:p>
            <a:pPr algn="ctr"/>
            <a:r>
              <a:rPr lang="en-US" sz="5400" b="1" spc="300" dirty="0">
                <a:solidFill>
                  <a:srgbClr val="800000"/>
                </a:solidFill>
              </a:rPr>
              <a:t>Conclusions</a:t>
            </a:r>
          </a:p>
          <a:p>
            <a:pPr algn="ctr"/>
            <a:endParaRPr lang="en-US" sz="5400" b="1" spc="300" dirty="0">
              <a:solidFill>
                <a:srgbClr val="800000"/>
              </a:solidFill>
            </a:endParaRPr>
          </a:p>
          <a:p>
            <a:pPr algn="ctr"/>
            <a:endParaRPr lang="en-US" sz="5400" b="1" spc="300" dirty="0">
              <a:solidFill>
                <a:srgbClr val="800000"/>
              </a:solidFill>
            </a:endParaRPr>
          </a:p>
          <a:p>
            <a:pPr algn="ctr"/>
            <a:endParaRPr lang="en-US" sz="5400" b="1" spc="300" dirty="0">
              <a:solidFill>
                <a:srgbClr val="800000"/>
              </a:solidFill>
            </a:endParaRPr>
          </a:p>
          <a:p>
            <a:pPr algn="ctr"/>
            <a:endParaRPr lang="en-US" sz="5400" b="1" spc="300" dirty="0">
              <a:solidFill>
                <a:srgbClr val="800000"/>
              </a:solidFill>
            </a:endParaRPr>
          </a:p>
          <a:p>
            <a:pPr algn="ctr"/>
            <a:endParaRPr lang="en-US" sz="5400" b="1" spc="300" dirty="0">
              <a:solidFill>
                <a:srgbClr val="800000"/>
              </a:solidFill>
            </a:endParaRPr>
          </a:p>
          <a:p>
            <a:pPr algn="ctr"/>
            <a:endParaRPr lang="en-US" sz="5400" b="1" spc="300" dirty="0">
              <a:solidFill>
                <a:srgbClr val="800000"/>
              </a:solidFill>
            </a:endParaRPr>
          </a:p>
          <a:p>
            <a:pPr algn="ctr"/>
            <a:endParaRPr lang="en-US" sz="1100" b="1" dirty="0"/>
          </a:p>
          <a:p>
            <a:pPr>
              <a:lnSpc>
                <a:spcPct val="110000"/>
              </a:lnSpc>
            </a:pP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077279" y="32218001"/>
            <a:ext cx="9052736" cy="815608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    </a:t>
            </a:r>
            <a:r>
              <a:rPr lang="en-US" sz="3600" b="1" dirty="0">
                <a:solidFill>
                  <a:srgbClr val="800000"/>
                </a:solidFill>
              </a:rPr>
              <a:t> Future Research:</a:t>
            </a:r>
          </a:p>
          <a:p>
            <a:pPr marL="571500" indent="-571500">
              <a:buFont typeface="Arial"/>
              <a:buChar char="•"/>
            </a:pP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40784" y="6044663"/>
            <a:ext cx="2885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00000"/>
                </a:solidFill>
              </a:rPr>
              <a:t>Author 1, Author 2, Author 3, Author 4</a:t>
            </a:r>
          </a:p>
          <a:p>
            <a:pPr algn="ctr"/>
            <a:r>
              <a:rPr lang="en-US" sz="3600" dirty="0">
                <a:solidFill>
                  <a:srgbClr val="800000"/>
                </a:solidFill>
              </a:rPr>
              <a:t>Primary Team Leader Full Name (Teacher) </a:t>
            </a:r>
          </a:p>
          <a:p>
            <a:pPr algn="ctr"/>
            <a:r>
              <a:rPr lang="en-US" sz="3600" dirty="0">
                <a:solidFill>
                  <a:srgbClr val="800000"/>
                </a:solidFill>
              </a:rPr>
              <a:t>School name </a:t>
            </a:r>
          </a:p>
          <a:p>
            <a:pPr algn="ctr"/>
            <a:r>
              <a:rPr lang="en-US" sz="3600" dirty="0">
                <a:solidFill>
                  <a:srgbClr val="800000"/>
                </a:solidFill>
              </a:rPr>
              <a:t>Email of Primary Team Leader only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5581415" y="8816527"/>
            <a:ext cx="1333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solidFill>
                  <a:srgbClr val="800000"/>
                </a:solidFill>
              </a:rPr>
              <a:t>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2F307-DA87-BEBE-4868-6FBF1704AD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679" y="-46291"/>
            <a:ext cx="30264942" cy="4345154"/>
          </a:xfrm>
          <a:prstGeom prst="rect">
            <a:avLst/>
          </a:prstGeom>
        </p:spPr>
      </p:pic>
      <p:pic>
        <p:nvPicPr>
          <p:cNvPr id="16" name="Picture 15" descr="A red and black rectangle&#10;&#10;Description automatically generated">
            <a:extLst>
              <a:ext uri="{FF2B5EF4-FFF2-40B4-BE49-F238E27FC236}">
                <a16:creationId xmlns:a16="http://schemas.microsoft.com/office/drawing/2014/main" id="{FD24E23A-EA28-A638-5890-128A983B6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83110"/>
            <a:ext cx="30340300" cy="43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6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21270</TotalTime>
  <Words>44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WCMCQ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Faryal Malick</dc:creator>
  <cp:lastModifiedBy>Dina Zourob</cp:lastModifiedBy>
  <cp:revision>282</cp:revision>
  <cp:lastPrinted>2020-12-30T07:14:34Z</cp:lastPrinted>
  <dcterms:created xsi:type="dcterms:W3CDTF">2016-02-01T10:02:57Z</dcterms:created>
  <dcterms:modified xsi:type="dcterms:W3CDTF">2024-01-16T07:43:28Z</dcterms:modified>
</cp:coreProperties>
</file>