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80" d="100"/>
          <a:sy n="80" d="100"/>
        </p:scale>
        <p:origin x="312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8/23/20</a:t>
            </a:fld>
            <a:endParaRPr lang="en-Q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015177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8/23/20</a:t>
            </a:fld>
            <a:endParaRPr lang="en-Q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113367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8/23/20</a:t>
            </a:fld>
            <a:endParaRPr lang="en-Q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10567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8/23/20</a:t>
            </a:fld>
            <a:endParaRPr lang="en-Q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4254185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8/23/20</a:t>
            </a:fld>
            <a:endParaRPr lang="en-Q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331717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8/23/20</a:t>
            </a:fld>
            <a:endParaRPr lang="en-Q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50378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8/23/20</a:t>
            </a:fld>
            <a:endParaRPr lang="en-Q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41833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8/23/20</a:t>
            </a:fld>
            <a:endParaRPr lang="en-Q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995454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8/23/20</a:t>
            </a:fld>
            <a:endParaRPr lang="en-Q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3281000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8/23/20</a:t>
            </a:fld>
            <a:endParaRPr lang="en-Q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3926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8/23/20</a:t>
            </a:fld>
            <a:endParaRPr lang="en-Q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215112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53648-E0F9-2344-A21B-A96AFAE1731E}" type="datetimeFigureOut">
              <a:rPr lang="en-QA" smtClean="0"/>
              <a:t>8/23/20</a:t>
            </a:fld>
            <a:endParaRPr lang="en-Q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Q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342590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07122E1-0DD9-D345-8225-7385BCCB22DF}"/>
              </a:ext>
            </a:extLst>
          </p:cNvPr>
          <p:cNvSpPr/>
          <p:nvPr/>
        </p:nvSpPr>
        <p:spPr>
          <a:xfrm>
            <a:off x="4622030" y="1150032"/>
            <a:ext cx="1838929" cy="1574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Q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219487-A78A-694D-AE73-5E34614D51C4}"/>
              </a:ext>
            </a:extLst>
          </p:cNvPr>
          <p:cNvSpPr/>
          <p:nvPr/>
        </p:nvSpPr>
        <p:spPr>
          <a:xfrm>
            <a:off x="431800" y="3072429"/>
            <a:ext cx="6026150" cy="264687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/>
              <a:t>Erika Cullen is a clinical manager in the Department of Occupational Health at Sidra Medicine. Previously, she was a clinical manager in the Triage and Antenatal Departments, also at Sidra Medicine. Drawing on her 28 years of post-graduation experience as a nurse midwife, Erika recently supported the development of the COVID-19 response at Sidra Medicine. </a:t>
            </a:r>
          </a:p>
          <a:p>
            <a:r>
              <a:rPr lang="en-US" sz="1400" dirty="0"/>
              <a:t>She holds a BSc (Hons) degree in midwifery and an MA in education. Her areas of interest/competence are competence-based assessment and knowledge decay in nurses and midwifes. In 2016, Erika presented at the 35</a:t>
            </a:r>
            <a:r>
              <a:rPr lang="en-US" sz="1400" baseline="30000" dirty="0"/>
              <a:t>th</a:t>
            </a:r>
            <a:r>
              <a:rPr lang="en-US" sz="1400" dirty="0"/>
              <a:t> Annual International Nursing &amp; Midwifery Research &amp; Education Conference of the Royal College of Surgeons in Ireland on the benefits and challenges of competence-based assessment for European-trained nurse managers working in the Middle East. </a:t>
            </a:r>
            <a:endParaRPr lang="en-QA" sz="1400" dirty="0"/>
          </a:p>
          <a:p>
            <a:endParaRPr lang="en-QA" sz="1200" dirty="0"/>
          </a:p>
        </p:txBody>
      </p:sp>
      <p:pic>
        <p:nvPicPr>
          <p:cNvPr id="9" name="Picture 8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91ED15CF-0F9C-F740-B8B2-177296055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0" y="9194166"/>
            <a:ext cx="2997200" cy="37121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437510-6D98-D140-8100-CCAD13CC3737}"/>
              </a:ext>
            </a:extLst>
          </p:cNvPr>
          <p:cNvSpPr/>
          <p:nvPr/>
        </p:nvSpPr>
        <p:spPr>
          <a:xfrm>
            <a:off x="397041" y="512369"/>
            <a:ext cx="5519821" cy="19901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Erika Cullen</a:t>
            </a:r>
          </a:p>
          <a:p>
            <a:endParaRPr lang="en-Q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Registered General Nurse and Midwife </a:t>
            </a:r>
            <a:endParaRPr lang="en-Q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Clinical Manager </a:t>
            </a:r>
            <a:endParaRPr lang="en-Q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Sidra Medicine</a:t>
            </a:r>
            <a:endParaRPr lang="en-Q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/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64356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148</Words>
  <Application>Microsoft Macintosh PowerPoint</Application>
  <PresentationFormat>A4 Paper (210x297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Zara Lamri</dc:creator>
  <cp:lastModifiedBy>Zara Lamri</cp:lastModifiedBy>
  <cp:revision>21</cp:revision>
  <dcterms:created xsi:type="dcterms:W3CDTF">2020-04-21T06:33:23Z</dcterms:created>
  <dcterms:modified xsi:type="dcterms:W3CDTF">2020-08-23T18:22:45Z</dcterms:modified>
</cp:coreProperties>
</file>