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28"/>
  </p:notesMasterIdLst>
  <p:sldIdLst>
    <p:sldId id="294" r:id="rId3"/>
    <p:sldId id="293" r:id="rId4"/>
    <p:sldId id="258" r:id="rId5"/>
    <p:sldId id="295" r:id="rId6"/>
    <p:sldId id="261" r:id="rId7"/>
    <p:sldId id="259" r:id="rId8"/>
    <p:sldId id="297" r:id="rId9"/>
    <p:sldId id="296" r:id="rId10"/>
    <p:sldId id="263" r:id="rId11"/>
    <p:sldId id="264" r:id="rId12"/>
    <p:sldId id="292" r:id="rId13"/>
    <p:sldId id="265" r:id="rId14"/>
    <p:sldId id="267" r:id="rId15"/>
    <p:sldId id="268" r:id="rId16"/>
    <p:sldId id="269" r:id="rId17"/>
    <p:sldId id="301" r:id="rId18"/>
    <p:sldId id="270" r:id="rId19"/>
    <p:sldId id="271" r:id="rId20"/>
    <p:sldId id="299" r:id="rId21"/>
    <p:sldId id="274" r:id="rId22"/>
    <p:sldId id="300" r:id="rId23"/>
    <p:sldId id="298" r:id="rId24"/>
    <p:sldId id="303" r:id="rId25"/>
    <p:sldId id="302" r:id="rId26"/>
    <p:sldId id="291" r:id="rId27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F9AEE-0A52-4A60-AEE0-E77E5E113ED9}" v="110" dt="2024-04-21T18:28:1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4" autoAdjust="0"/>
  </p:normalViewPr>
  <p:slideViewPr>
    <p:cSldViewPr>
      <p:cViewPr varScale="1">
        <p:scale>
          <a:sx n="88" d="100"/>
          <a:sy n="88" d="100"/>
        </p:scale>
        <p:origin x="66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 Hamad" userId="59b1ce7eb12a51c4" providerId="LiveId" clId="{405F9AEE-0A52-4A60-AEE0-E77E5E113ED9}"/>
    <pc:docChg chg="undo redo custSel addSld delSld modSld">
      <pc:chgData name="Anas Hamad" userId="59b1ce7eb12a51c4" providerId="LiveId" clId="{405F9AEE-0A52-4A60-AEE0-E77E5E113ED9}" dt="2024-04-21T18:28:11.272" v="458"/>
      <pc:docMkLst>
        <pc:docMk/>
      </pc:docMkLst>
      <pc:sldChg chg="modSp mod">
        <pc:chgData name="Anas Hamad" userId="59b1ce7eb12a51c4" providerId="LiveId" clId="{405F9AEE-0A52-4A60-AEE0-E77E5E113ED9}" dt="2024-04-20T16:22:03.182" v="151" actId="207"/>
        <pc:sldMkLst>
          <pc:docMk/>
          <pc:sldMk cId="708827644" sldId="258"/>
        </pc:sldMkLst>
        <pc:spChg chg="mod">
          <ac:chgData name="Anas Hamad" userId="59b1ce7eb12a51c4" providerId="LiveId" clId="{405F9AEE-0A52-4A60-AEE0-E77E5E113ED9}" dt="2024-04-20T16:22:03.182" v="151" actId="207"/>
          <ac:spMkLst>
            <pc:docMk/>
            <pc:sldMk cId="708827644" sldId="258"/>
            <ac:spMk id="6" creationId="{00000000-0000-0000-0000-000000000000}"/>
          </ac:spMkLst>
        </pc:spChg>
      </pc:sldChg>
      <pc:sldChg chg="modSp mod modAnim">
        <pc:chgData name="Anas Hamad" userId="59b1ce7eb12a51c4" providerId="LiveId" clId="{405F9AEE-0A52-4A60-AEE0-E77E5E113ED9}" dt="2024-04-21T18:28:11.272" v="458"/>
        <pc:sldMkLst>
          <pc:docMk/>
          <pc:sldMk cId="2282916950" sldId="259"/>
        </pc:sldMkLst>
        <pc:spChg chg="mod">
          <ac:chgData name="Anas Hamad" userId="59b1ce7eb12a51c4" providerId="LiveId" clId="{405F9AEE-0A52-4A60-AEE0-E77E5E113ED9}" dt="2024-04-20T16:20:32.288" v="145" actId="20577"/>
          <ac:spMkLst>
            <pc:docMk/>
            <pc:sldMk cId="2282916950" sldId="259"/>
            <ac:spMk id="4" creationId="{19E80CB1-484A-4639-B72D-2A6526B91B40}"/>
          </ac:spMkLst>
        </pc:spChg>
        <pc:spChg chg="mod">
          <ac:chgData name="Anas Hamad" userId="59b1ce7eb12a51c4" providerId="LiveId" clId="{405F9AEE-0A52-4A60-AEE0-E77E5E113ED9}" dt="2024-04-20T16:22:28.200" v="155" actId="207"/>
          <ac:spMkLst>
            <pc:docMk/>
            <pc:sldMk cId="2282916950" sldId="259"/>
            <ac:spMk id="5" creationId="{82A05EED-D0BE-4EF9-AE1C-EAD205AA02E9}"/>
          </ac:spMkLst>
        </pc:spChg>
      </pc:sldChg>
      <pc:sldChg chg="modSp mod modAnim">
        <pc:chgData name="Anas Hamad" userId="59b1ce7eb12a51c4" providerId="LiveId" clId="{405F9AEE-0A52-4A60-AEE0-E77E5E113ED9}" dt="2024-04-21T18:13:41.089" v="408"/>
        <pc:sldMkLst>
          <pc:docMk/>
          <pc:sldMk cId="2856275847" sldId="261"/>
        </pc:sldMkLst>
        <pc:spChg chg="mod">
          <ac:chgData name="Anas Hamad" userId="59b1ce7eb12a51c4" providerId="LiveId" clId="{405F9AEE-0A52-4A60-AEE0-E77E5E113ED9}" dt="2024-04-20T16:22:22.419" v="154" actId="207"/>
          <ac:spMkLst>
            <pc:docMk/>
            <pc:sldMk cId="2856275847" sldId="261"/>
            <ac:spMk id="5122" creationId="{00000000-0000-0000-0000-000000000000}"/>
          </ac:spMkLst>
        </pc:spChg>
      </pc:sldChg>
      <pc:sldChg chg="modSp mod">
        <pc:chgData name="Anas Hamad" userId="59b1ce7eb12a51c4" providerId="LiveId" clId="{405F9AEE-0A52-4A60-AEE0-E77E5E113ED9}" dt="2024-04-21T18:03:43.261" v="363" actId="12100"/>
        <pc:sldMkLst>
          <pc:docMk/>
          <pc:sldMk cId="2050389504" sldId="263"/>
        </pc:sldMkLst>
        <pc:spChg chg="mod">
          <ac:chgData name="Anas Hamad" userId="59b1ce7eb12a51c4" providerId="LiveId" clId="{405F9AEE-0A52-4A60-AEE0-E77E5E113ED9}" dt="2024-04-20T16:23:41.509" v="185" actId="207"/>
          <ac:spMkLst>
            <pc:docMk/>
            <pc:sldMk cId="2050389504" sldId="263"/>
            <ac:spMk id="7170" creationId="{00000000-0000-0000-0000-000000000000}"/>
          </ac:spMkLst>
        </pc:spChg>
        <pc:graphicFrameChg chg="mod modGraphic">
          <ac:chgData name="Anas Hamad" userId="59b1ce7eb12a51c4" providerId="LiveId" clId="{405F9AEE-0A52-4A60-AEE0-E77E5E113ED9}" dt="2024-04-21T18:03:43.261" v="363" actId="12100"/>
          <ac:graphicFrameMkLst>
            <pc:docMk/>
            <pc:sldMk cId="2050389504" sldId="263"/>
            <ac:graphicFrameMk id="5" creationId="{00000000-0000-0000-0000-000000000000}"/>
          </ac:graphicFrameMkLst>
        </pc:graphicFrameChg>
      </pc:sldChg>
      <pc:sldChg chg="modSp mod modAnim">
        <pc:chgData name="Anas Hamad" userId="59b1ce7eb12a51c4" providerId="LiveId" clId="{405F9AEE-0A52-4A60-AEE0-E77E5E113ED9}" dt="2024-04-21T18:15:55.626" v="418"/>
        <pc:sldMkLst>
          <pc:docMk/>
          <pc:sldMk cId="3960829292" sldId="264"/>
        </pc:sldMkLst>
        <pc:spChg chg="mod">
          <ac:chgData name="Anas Hamad" userId="59b1ce7eb12a51c4" providerId="LiveId" clId="{405F9AEE-0A52-4A60-AEE0-E77E5E113ED9}" dt="2024-04-20T16:23:46.675" v="186" actId="207"/>
          <ac:spMkLst>
            <pc:docMk/>
            <pc:sldMk cId="3960829292" sldId="264"/>
            <ac:spMk id="6" creationId="{00000000-0000-0000-0000-000000000000}"/>
          </ac:spMkLst>
        </pc:spChg>
      </pc:sldChg>
      <pc:sldChg chg="modSp mod modAnim">
        <pc:chgData name="Anas Hamad" userId="59b1ce7eb12a51c4" providerId="LiveId" clId="{405F9AEE-0A52-4A60-AEE0-E77E5E113ED9}" dt="2024-04-21T18:15:13.350" v="414" actId="1036"/>
        <pc:sldMkLst>
          <pc:docMk/>
          <pc:sldMk cId="1219305935" sldId="265"/>
        </pc:sldMkLst>
        <pc:spChg chg="mod">
          <ac:chgData name="Anas Hamad" userId="59b1ce7eb12a51c4" providerId="LiveId" clId="{405F9AEE-0A52-4A60-AEE0-E77E5E113ED9}" dt="2024-04-21T18:15:13.350" v="414" actId="1036"/>
          <ac:spMkLst>
            <pc:docMk/>
            <pc:sldMk cId="1219305935" sldId="265"/>
            <ac:spMk id="2" creationId="{00000000-0000-0000-0000-000000000000}"/>
          </ac:spMkLst>
        </pc:spChg>
        <pc:spChg chg="mod">
          <ac:chgData name="Anas Hamad" userId="59b1ce7eb12a51c4" providerId="LiveId" clId="{405F9AEE-0A52-4A60-AEE0-E77E5E113ED9}" dt="2024-04-20T16:23:52.466" v="187" actId="207"/>
          <ac:spMkLst>
            <pc:docMk/>
            <pc:sldMk cId="1219305935" sldId="265"/>
            <ac:spMk id="8194" creationId="{00000000-0000-0000-0000-000000000000}"/>
          </ac:spMkLst>
        </pc:spChg>
        <pc:picChg chg="mod">
          <ac:chgData name="Anas Hamad" userId="59b1ce7eb12a51c4" providerId="LiveId" clId="{405F9AEE-0A52-4A60-AEE0-E77E5E113ED9}" dt="2024-04-21T18:15:13.350" v="414" actId="1036"/>
          <ac:picMkLst>
            <pc:docMk/>
            <pc:sldMk cId="1219305935" sldId="265"/>
            <ac:picMk id="8195" creationId="{00000000-0000-0000-0000-000000000000}"/>
          </ac:picMkLst>
        </pc:picChg>
      </pc:sldChg>
      <pc:sldChg chg="modSp mod">
        <pc:chgData name="Anas Hamad" userId="59b1ce7eb12a51c4" providerId="LiveId" clId="{405F9AEE-0A52-4A60-AEE0-E77E5E113ED9}" dt="2024-04-21T18:14:58.272" v="413" actId="1036"/>
        <pc:sldMkLst>
          <pc:docMk/>
          <pc:sldMk cId="2413386262" sldId="267"/>
        </pc:sldMkLst>
        <pc:spChg chg="mod">
          <ac:chgData name="Anas Hamad" userId="59b1ce7eb12a51c4" providerId="LiveId" clId="{405F9AEE-0A52-4A60-AEE0-E77E5E113ED9}" dt="2024-04-21T18:14:58.272" v="413" actId="1036"/>
          <ac:spMkLst>
            <pc:docMk/>
            <pc:sldMk cId="2413386262" sldId="267"/>
            <ac:spMk id="2" creationId="{00000000-0000-0000-0000-000000000000}"/>
          </ac:spMkLst>
        </pc:spChg>
        <pc:spChg chg="mod">
          <ac:chgData name="Anas Hamad" userId="59b1ce7eb12a51c4" providerId="LiveId" clId="{405F9AEE-0A52-4A60-AEE0-E77E5E113ED9}" dt="2024-04-21T18:14:51.366" v="412" actId="1036"/>
          <ac:spMkLst>
            <pc:docMk/>
            <pc:sldMk cId="2413386262" sldId="267"/>
            <ac:spMk id="3" creationId="{00000000-0000-0000-0000-000000000000}"/>
          </ac:spMkLst>
        </pc:spChg>
      </pc:sldChg>
      <pc:sldChg chg="modSp mod">
        <pc:chgData name="Anas Hamad" userId="59b1ce7eb12a51c4" providerId="LiveId" clId="{405F9AEE-0A52-4A60-AEE0-E77E5E113ED9}" dt="2024-04-21T18:16:31.274" v="423" actId="1035"/>
        <pc:sldMkLst>
          <pc:docMk/>
          <pc:sldMk cId="3247293833" sldId="268"/>
        </pc:sldMkLst>
        <pc:spChg chg="mod">
          <ac:chgData name="Anas Hamad" userId="59b1ce7eb12a51c4" providerId="LiveId" clId="{405F9AEE-0A52-4A60-AEE0-E77E5E113ED9}" dt="2024-04-20T16:24:09.227" v="189" actId="207"/>
          <ac:spMkLst>
            <pc:docMk/>
            <pc:sldMk cId="3247293833" sldId="268"/>
            <ac:spMk id="2" creationId="{00000000-0000-0000-0000-000000000000}"/>
          </ac:spMkLst>
        </pc:spChg>
        <pc:spChg chg="mod">
          <ac:chgData name="Anas Hamad" userId="59b1ce7eb12a51c4" providerId="LiveId" clId="{405F9AEE-0A52-4A60-AEE0-E77E5E113ED9}" dt="2024-04-21T18:16:15.846" v="420" actId="1037"/>
          <ac:spMkLst>
            <pc:docMk/>
            <pc:sldMk cId="3247293833" sldId="268"/>
            <ac:spMk id="4" creationId="{00000000-0000-0000-0000-000000000000}"/>
          </ac:spMkLst>
        </pc:spChg>
        <pc:spChg chg="mod">
          <ac:chgData name="Anas Hamad" userId="59b1ce7eb12a51c4" providerId="LiveId" clId="{405F9AEE-0A52-4A60-AEE0-E77E5E113ED9}" dt="2024-04-21T18:16:31.274" v="423" actId="1035"/>
          <ac:spMkLst>
            <pc:docMk/>
            <pc:sldMk cId="3247293833" sldId="268"/>
            <ac:spMk id="6" creationId="{00000000-0000-0000-0000-000000000000}"/>
          </ac:spMkLst>
        </pc:spChg>
        <pc:spChg chg="mod">
          <ac:chgData name="Anas Hamad" userId="59b1ce7eb12a51c4" providerId="LiveId" clId="{405F9AEE-0A52-4A60-AEE0-E77E5E113ED9}" dt="2024-04-21T18:16:22.048" v="421" actId="1037"/>
          <ac:spMkLst>
            <pc:docMk/>
            <pc:sldMk cId="3247293833" sldId="268"/>
            <ac:spMk id="12" creationId="{00000000-0000-0000-0000-000000000000}"/>
          </ac:spMkLst>
        </pc:spChg>
      </pc:sldChg>
      <pc:sldChg chg="addSp delSp modSp mod">
        <pc:chgData name="Anas Hamad" userId="59b1ce7eb12a51c4" providerId="LiveId" clId="{405F9AEE-0A52-4A60-AEE0-E77E5E113ED9}" dt="2024-04-21T18:26:52.083" v="456" actId="20577"/>
        <pc:sldMkLst>
          <pc:docMk/>
          <pc:sldMk cId="2814719494" sldId="270"/>
        </pc:sldMkLst>
        <pc:spChg chg="add mod">
          <ac:chgData name="Anas Hamad" userId="59b1ce7eb12a51c4" providerId="LiveId" clId="{405F9AEE-0A52-4A60-AEE0-E77E5E113ED9}" dt="2024-04-21T18:23:23.602" v="443" actId="1076"/>
          <ac:spMkLst>
            <pc:docMk/>
            <pc:sldMk cId="2814719494" sldId="270"/>
            <ac:spMk id="2" creationId="{59952D28-00E2-6DA5-3046-5408087BA38F}"/>
          </ac:spMkLst>
        </pc:spChg>
        <pc:spChg chg="add mod">
          <ac:chgData name="Anas Hamad" userId="59b1ce7eb12a51c4" providerId="LiveId" clId="{405F9AEE-0A52-4A60-AEE0-E77E5E113ED9}" dt="2024-04-21T18:26:52.083" v="456" actId="20577"/>
          <ac:spMkLst>
            <pc:docMk/>
            <pc:sldMk cId="2814719494" sldId="270"/>
            <ac:spMk id="3" creationId="{372BF2F7-DCD2-16E4-A12C-0B93323C4850}"/>
          </ac:spMkLst>
        </pc:spChg>
        <pc:spChg chg="del">
          <ac:chgData name="Anas Hamad" userId="59b1ce7eb12a51c4" providerId="LiveId" clId="{405F9AEE-0A52-4A60-AEE0-E77E5E113ED9}" dt="2024-04-20T16:19:37.076" v="127" actId="478"/>
          <ac:spMkLst>
            <pc:docMk/>
            <pc:sldMk cId="2814719494" sldId="270"/>
            <ac:spMk id="12291" creationId="{00000000-0000-0000-0000-000000000000}"/>
          </ac:spMkLst>
        </pc:spChg>
        <pc:picChg chg="add mod">
          <ac:chgData name="Anas Hamad" userId="59b1ce7eb12a51c4" providerId="LiveId" clId="{405F9AEE-0A52-4A60-AEE0-E77E5E113ED9}" dt="2024-04-21T18:23:10.109" v="441" actId="1038"/>
          <ac:picMkLst>
            <pc:docMk/>
            <pc:sldMk cId="2814719494" sldId="270"/>
            <ac:picMk id="1026" creationId="{1564C8B1-BE4E-277E-7E21-F4E19E78941F}"/>
          </ac:picMkLst>
        </pc:picChg>
        <pc:picChg chg="del">
          <ac:chgData name="Anas Hamad" userId="59b1ce7eb12a51c4" providerId="LiveId" clId="{405F9AEE-0A52-4A60-AEE0-E77E5E113ED9}" dt="2024-04-21T18:19:37.579" v="424" actId="478"/>
          <ac:picMkLst>
            <pc:docMk/>
            <pc:sldMk cId="2814719494" sldId="270"/>
            <ac:picMk id="12290" creationId="{00000000-0000-0000-0000-000000000000}"/>
          </ac:picMkLst>
        </pc:picChg>
      </pc:sldChg>
      <pc:sldChg chg="addSp modSp mod">
        <pc:chgData name="Anas Hamad" userId="59b1ce7eb12a51c4" providerId="LiveId" clId="{405F9AEE-0A52-4A60-AEE0-E77E5E113ED9}" dt="2024-04-21T18:04:07.902" v="364" actId="120"/>
        <pc:sldMkLst>
          <pc:docMk/>
          <pc:sldMk cId="1591931752" sldId="271"/>
        </pc:sldMkLst>
        <pc:spChg chg="mod">
          <ac:chgData name="Anas Hamad" userId="59b1ce7eb12a51c4" providerId="LiveId" clId="{405F9AEE-0A52-4A60-AEE0-E77E5E113ED9}" dt="2024-04-21T18:00:49.831" v="358" actId="1035"/>
          <ac:spMkLst>
            <pc:docMk/>
            <pc:sldMk cId="1591931752" sldId="271"/>
            <ac:spMk id="14338" creationId="{00000000-0000-0000-0000-000000000000}"/>
          </ac:spMkLst>
        </pc:spChg>
        <pc:spChg chg="mod">
          <ac:chgData name="Anas Hamad" userId="59b1ce7eb12a51c4" providerId="LiveId" clId="{405F9AEE-0A52-4A60-AEE0-E77E5E113ED9}" dt="2024-04-21T18:04:07.902" v="364" actId="120"/>
          <ac:spMkLst>
            <pc:docMk/>
            <pc:sldMk cId="1591931752" sldId="271"/>
            <ac:spMk id="14339" creationId="{00000000-0000-0000-0000-000000000000}"/>
          </ac:spMkLst>
        </pc:spChg>
        <pc:picChg chg="add mod">
          <ac:chgData name="Anas Hamad" userId="59b1ce7eb12a51c4" providerId="LiveId" clId="{405F9AEE-0A52-4A60-AEE0-E77E5E113ED9}" dt="2024-04-21T18:00:14.330" v="349" actId="1076"/>
          <ac:picMkLst>
            <pc:docMk/>
            <pc:sldMk cId="1591931752" sldId="271"/>
            <ac:picMk id="2050" creationId="{0000E560-F3E7-D31D-AD19-369447440C7F}"/>
          </ac:picMkLst>
        </pc:picChg>
      </pc:sldChg>
      <pc:sldChg chg="modSp mod">
        <pc:chgData name="Anas Hamad" userId="59b1ce7eb12a51c4" providerId="LiveId" clId="{405F9AEE-0A52-4A60-AEE0-E77E5E113ED9}" dt="2024-04-21T17:56:49.328" v="330" actId="404"/>
        <pc:sldMkLst>
          <pc:docMk/>
          <pc:sldMk cId="693969296" sldId="274"/>
        </pc:sldMkLst>
        <pc:spChg chg="mod">
          <ac:chgData name="Anas Hamad" userId="59b1ce7eb12a51c4" providerId="LiveId" clId="{405F9AEE-0A52-4A60-AEE0-E77E5E113ED9}" dt="2024-04-20T16:41:36.867" v="252" actId="207"/>
          <ac:spMkLst>
            <pc:docMk/>
            <pc:sldMk cId="693969296" sldId="274"/>
            <ac:spMk id="7" creationId="{00000000-0000-0000-0000-000000000000}"/>
          </ac:spMkLst>
        </pc:spChg>
        <pc:spChg chg="mod">
          <ac:chgData name="Anas Hamad" userId="59b1ce7eb12a51c4" providerId="LiveId" clId="{405F9AEE-0A52-4A60-AEE0-E77E5E113ED9}" dt="2024-04-20T16:42:32.317" v="254" actId="207"/>
          <ac:spMkLst>
            <pc:docMk/>
            <pc:sldMk cId="693969296" sldId="274"/>
            <ac:spMk id="8" creationId="{00000000-0000-0000-0000-000000000000}"/>
          </ac:spMkLst>
        </pc:spChg>
        <pc:spChg chg="mod">
          <ac:chgData name="Anas Hamad" userId="59b1ce7eb12a51c4" providerId="LiveId" clId="{405F9AEE-0A52-4A60-AEE0-E77E5E113ED9}" dt="2024-04-20T16:42:32.317" v="254" actId="207"/>
          <ac:spMkLst>
            <pc:docMk/>
            <pc:sldMk cId="693969296" sldId="274"/>
            <ac:spMk id="9" creationId="{00000000-0000-0000-0000-000000000000}"/>
          </ac:spMkLst>
        </pc:spChg>
        <pc:spChg chg="mod">
          <ac:chgData name="Anas Hamad" userId="59b1ce7eb12a51c4" providerId="LiveId" clId="{405F9AEE-0A52-4A60-AEE0-E77E5E113ED9}" dt="2024-04-20T16:42:32.317" v="254" actId="207"/>
          <ac:spMkLst>
            <pc:docMk/>
            <pc:sldMk cId="693969296" sldId="274"/>
            <ac:spMk id="10" creationId="{00000000-0000-0000-0000-000000000000}"/>
          </ac:spMkLst>
        </pc:spChg>
        <pc:spChg chg="mod">
          <ac:chgData name="Anas Hamad" userId="59b1ce7eb12a51c4" providerId="LiveId" clId="{405F9AEE-0A52-4A60-AEE0-E77E5E113ED9}" dt="2024-04-20T16:42:32.317" v="254" actId="207"/>
          <ac:spMkLst>
            <pc:docMk/>
            <pc:sldMk cId="693969296" sldId="274"/>
            <ac:spMk id="11" creationId="{00000000-0000-0000-0000-000000000000}"/>
          </ac:spMkLst>
        </pc:spChg>
        <pc:spChg chg="mod">
          <ac:chgData name="Anas Hamad" userId="59b1ce7eb12a51c4" providerId="LiveId" clId="{405F9AEE-0A52-4A60-AEE0-E77E5E113ED9}" dt="2024-04-20T16:42:32.317" v="254" actId="207"/>
          <ac:spMkLst>
            <pc:docMk/>
            <pc:sldMk cId="693969296" sldId="274"/>
            <ac:spMk id="12" creationId="{00000000-0000-0000-0000-000000000000}"/>
          </ac:spMkLst>
        </pc:spChg>
        <pc:spChg chg="mod">
          <ac:chgData name="Anas Hamad" userId="59b1ce7eb12a51c4" providerId="LiveId" clId="{405F9AEE-0A52-4A60-AEE0-E77E5E113ED9}" dt="2024-04-21T17:56:49.328" v="330" actId="404"/>
          <ac:spMkLst>
            <pc:docMk/>
            <pc:sldMk cId="693969296" sldId="274"/>
            <ac:spMk id="13" creationId="{00000000-0000-0000-0000-000000000000}"/>
          </ac:spMkLst>
        </pc:spChg>
        <pc:spChg chg="mod">
          <ac:chgData name="Anas Hamad" userId="59b1ce7eb12a51c4" providerId="LiveId" clId="{405F9AEE-0A52-4A60-AEE0-E77E5E113ED9}" dt="2024-04-20T16:25:06.897" v="202" actId="403"/>
          <ac:spMkLst>
            <pc:docMk/>
            <pc:sldMk cId="693969296" sldId="274"/>
            <ac:spMk id="14" creationId="{00000000-0000-0000-0000-000000000000}"/>
          </ac:spMkLst>
        </pc:spChg>
        <pc:graphicFrameChg chg="mod">
          <ac:chgData name="Anas Hamad" userId="59b1ce7eb12a51c4" providerId="LiveId" clId="{405F9AEE-0A52-4A60-AEE0-E77E5E113ED9}" dt="2024-04-20T16:42:47.613" v="255" actId="207"/>
          <ac:graphicFrameMkLst>
            <pc:docMk/>
            <pc:sldMk cId="693969296" sldId="274"/>
            <ac:graphicFrameMk id="6" creationId="{00000000-0000-0000-0000-000000000000}"/>
          </ac:graphicFrameMkLst>
        </pc:graphicFrameChg>
      </pc:sldChg>
      <pc:sldChg chg="add del">
        <pc:chgData name="Anas Hamad" userId="59b1ce7eb12a51c4" providerId="LiveId" clId="{405F9AEE-0A52-4A60-AEE0-E77E5E113ED9}" dt="2024-04-20T16:19:10.632" v="126" actId="47"/>
        <pc:sldMkLst>
          <pc:docMk/>
          <pc:sldMk cId="2336130771" sldId="275"/>
        </pc:sldMkLst>
      </pc:sldChg>
      <pc:sldChg chg="modSp del mod">
        <pc:chgData name="Anas Hamad" userId="59b1ce7eb12a51c4" providerId="LiveId" clId="{405F9AEE-0A52-4A60-AEE0-E77E5E113ED9}" dt="2024-04-21T17:49:32.013" v="285" actId="47"/>
        <pc:sldMkLst>
          <pc:docMk/>
          <pc:sldMk cId="2038567138" sldId="276"/>
        </pc:sldMkLst>
        <pc:spChg chg="mod">
          <ac:chgData name="Anas Hamad" userId="59b1ce7eb12a51c4" providerId="LiveId" clId="{405F9AEE-0A52-4A60-AEE0-E77E5E113ED9}" dt="2024-04-20T16:29:43.493" v="250" actId="20577"/>
          <ac:spMkLst>
            <pc:docMk/>
            <pc:sldMk cId="2038567138" sldId="276"/>
            <ac:spMk id="18434" creationId="{00000000-0000-0000-0000-000000000000}"/>
          </ac:spMkLst>
        </pc:spChg>
      </pc:sldChg>
      <pc:sldChg chg="addSp modSp mod">
        <pc:chgData name="Anas Hamad" userId="59b1ce7eb12a51c4" providerId="LiveId" clId="{405F9AEE-0A52-4A60-AEE0-E77E5E113ED9}" dt="2024-04-21T17:48:59.059" v="284" actId="1035"/>
        <pc:sldMkLst>
          <pc:docMk/>
          <pc:sldMk cId="1588060379" sldId="291"/>
        </pc:sldMkLst>
        <pc:spChg chg="mod">
          <ac:chgData name="Anas Hamad" userId="59b1ce7eb12a51c4" providerId="LiveId" clId="{405F9AEE-0A52-4A60-AEE0-E77E5E113ED9}" dt="2024-04-21T17:48:55.536" v="283" actId="1036"/>
          <ac:spMkLst>
            <pc:docMk/>
            <pc:sldMk cId="1588060379" sldId="291"/>
            <ac:spMk id="2" creationId="{00000000-0000-0000-0000-000000000000}"/>
          </ac:spMkLst>
        </pc:spChg>
        <pc:spChg chg="mod">
          <ac:chgData name="Anas Hamad" userId="59b1ce7eb12a51c4" providerId="LiveId" clId="{405F9AEE-0A52-4A60-AEE0-E77E5E113ED9}" dt="2024-04-21T17:48:59.059" v="284" actId="1035"/>
          <ac:spMkLst>
            <pc:docMk/>
            <pc:sldMk cId="1588060379" sldId="291"/>
            <ac:spMk id="3" creationId="{00000000-0000-0000-0000-000000000000}"/>
          </ac:spMkLst>
        </pc:spChg>
        <pc:picChg chg="add mod">
          <ac:chgData name="Anas Hamad" userId="59b1ce7eb12a51c4" providerId="LiveId" clId="{405F9AEE-0A52-4A60-AEE0-E77E5E113ED9}" dt="2024-04-21T17:48:28.926" v="275" actId="14100"/>
          <ac:picMkLst>
            <pc:docMk/>
            <pc:sldMk cId="1588060379" sldId="291"/>
            <ac:picMk id="1026" creationId="{8B2A143C-A331-0B67-0374-72969D084146}"/>
          </ac:picMkLst>
        </pc:picChg>
      </pc:sldChg>
      <pc:sldChg chg="modSp mod">
        <pc:chgData name="Anas Hamad" userId="59b1ce7eb12a51c4" providerId="LiveId" clId="{405F9AEE-0A52-4A60-AEE0-E77E5E113ED9}" dt="2024-04-20T16:21:58.052" v="150" actId="207"/>
        <pc:sldMkLst>
          <pc:docMk/>
          <pc:sldMk cId="451188557" sldId="293"/>
        </pc:sldMkLst>
        <pc:spChg chg="mod">
          <ac:chgData name="Anas Hamad" userId="59b1ce7eb12a51c4" providerId="LiveId" clId="{405F9AEE-0A52-4A60-AEE0-E77E5E113ED9}" dt="2024-04-20T16:21:58.052" v="150" actId="207"/>
          <ac:spMkLst>
            <pc:docMk/>
            <pc:sldMk cId="451188557" sldId="293"/>
            <ac:spMk id="2" creationId="{00000000-0000-0000-0000-000000000000}"/>
          </ac:spMkLst>
        </pc:spChg>
      </pc:sldChg>
      <pc:sldChg chg="addSp delSp modSp mod">
        <pc:chgData name="Anas Hamad" userId="59b1ce7eb12a51c4" providerId="LiveId" clId="{405F9AEE-0A52-4A60-AEE0-E77E5E113ED9}" dt="2024-04-20T16:21:51.273" v="149" actId="207"/>
        <pc:sldMkLst>
          <pc:docMk/>
          <pc:sldMk cId="0" sldId="294"/>
        </pc:sldMkLst>
        <pc:spChg chg="mod">
          <ac:chgData name="Anas Hamad" userId="59b1ce7eb12a51c4" providerId="LiveId" clId="{405F9AEE-0A52-4A60-AEE0-E77E5E113ED9}" dt="2024-04-20T16:21:51.273" v="149" actId="207"/>
          <ac:spMkLst>
            <pc:docMk/>
            <pc:sldMk cId="0" sldId="294"/>
            <ac:spMk id="2" creationId="{8191B4C8-588B-4114-AE31-E323454BC3F3}"/>
          </ac:spMkLst>
        </pc:spChg>
        <pc:spChg chg="add mod">
          <ac:chgData name="Anas Hamad" userId="59b1ce7eb12a51c4" providerId="LiveId" clId="{405F9AEE-0A52-4A60-AEE0-E77E5E113ED9}" dt="2024-04-20T16:11:49.368" v="58" actId="1076"/>
          <ac:spMkLst>
            <pc:docMk/>
            <pc:sldMk cId="0" sldId="294"/>
            <ac:spMk id="3" creationId="{A3576CF1-108B-0532-F616-BEC6DAC1B443}"/>
          </ac:spMkLst>
        </pc:spChg>
        <pc:spChg chg="add mod">
          <ac:chgData name="Anas Hamad" userId="59b1ce7eb12a51c4" providerId="LiveId" clId="{405F9AEE-0A52-4A60-AEE0-E77E5E113ED9}" dt="2024-04-20T16:13:02.564" v="68" actId="14861"/>
          <ac:spMkLst>
            <pc:docMk/>
            <pc:sldMk cId="0" sldId="294"/>
            <ac:spMk id="4" creationId="{331EB467-3ADC-283D-720F-238EB03AAE4E}"/>
          </ac:spMkLst>
        </pc:spChg>
        <pc:spChg chg="add mod">
          <ac:chgData name="Anas Hamad" userId="59b1ce7eb12a51c4" providerId="LiveId" clId="{405F9AEE-0A52-4A60-AEE0-E77E5E113ED9}" dt="2024-04-20T16:13:18.402" v="70" actId="1076"/>
          <ac:spMkLst>
            <pc:docMk/>
            <pc:sldMk cId="0" sldId="294"/>
            <ac:spMk id="5" creationId="{413C6641-FD3B-DFA6-FF6A-9B983F0BCE87}"/>
          </ac:spMkLst>
        </pc:spChg>
        <pc:spChg chg="del">
          <ac:chgData name="Anas Hamad" userId="59b1ce7eb12a51c4" providerId="LiveId" clId="{405F9AEE-0A52-4A60-AEE0-E77E5E113ED9}" dt="2024-04-20T16:11:11.963" v="50" actId="478"/>
          <ac:spMkLst>
            <pc:docMk/>
            <pc:sldMk cId="0" sldId="294"/>
            <ac:spMk id="7" creationId="{C48AB41C-D208-4A22-935F-D8A2293D6273}"/>
          </ac:spMkLst>
        </pc:spChg>
      </pc:sldChg>
      <pc:sldChg chg="modSp mod">
        <pc:chgData name="Anas Hamad" userId="59b1ce7eb12a51c4" providerId="LiveId" clId="{405F9AEE-0A52-4A60-AEE0-E77E5E113ED9}" dt="2024-04-20T16:22:15.857" v="153" actId="207"/>
        <pc:sldMkLst>
          <pc:docMk/>
          <pc:sldMk cId="0" sldId="295"/>
        </pc:sldMkLst>
        <pc:spChg chg="mod">
          <ac:chgData name="Anas Hamad" userId="59b1ce7eb12a51c4" providerId="LiveId" clId="{405F9AEE-0A52-4A60-AEE0-E77E5E113ED9}" dt="2024-04-20T16:17:39.958" v="111" actId="20577"/>
          <ac:spMkLst>
            <pc:docMk/>
            <pc:sldMk cId="0" sldId="295"/>
            <ac:spMk id="6" creationId="{8DB2E16D-7AC9-46C6-B19A-A9734BB641A6}"/>
          </ac:spMkLst>
        </pc:spChg>
        <pc:spChg chg="mod">
          <ac:chgData name="Anas Hamad" userId="59b1ce7eb12a51c4" providerId="LiveId" clId="{405F9AEE-0A52-4A60-AEE0-E77E5E113ED9}" dt="2024-04-20T16:22:15.857" v="153" actId="207"/>
          <ac:spMkLst>
            <pc:docMk/>
            <pc:sldMk cId="0" sldId="295"/>
            <ac:spMk id="8" creationId="{C98F98DB-D3E2-4E33-A570-6F18519D88D6}"/>
          </ac:spMkLst>
        </pc:spChg>
      </pc:sldChg>
      <pc:sldChg chg="addSp modSp mod">
        <pc:chgData name="Anas Hamad" userId="59b1ce7eb12a51c4" providerId="LiveId" clId="{405F9AEE-0A52-4A60-AEE0-E77E5E113ED9}" dt="2024-04-21T18:06:15.650" v="376" actId="14100"/>
        <pc:sldMkLst>
          <pc:docMk/>
          <pc:sldMk cId="3348416866" sldId="296"/>
        </pc:sldMkLst>
        <pc:spChg chg="mod">
          <ac:chgData name="Anas Hamad" userId="59b1ce7eb12a51c4" providerId="LiveId" clId="{405F9AEE-0A52-4A60-AEE0-E77E5E113ED9}" dt="2024-04-21T18:06:10.469" v="375" actId="1035"/>
          <ac:spMkLst>
            <pc:docMk/>
            <pc:sldMk cId="3348416866" sldId="296"/>
            <ac:spMk id="2" creationId="{00000000-0000-0000-0000-000000000000}"/>
          </ac:spMkLst>
        </pc:spChg>
        <pc:spChg chg="mod">
          <ac:chgData name="Anas Hamad" userId="59b1ce7eb12a51c4" providerId="LiveId" clId="{405F9AEE-0A52-4A60-AEE0-E77E5E113ED9}" dt="2024-04-21T18:06:15.650" v="376" actId="14100"/>
          <ac:spMkLst>
            <pc:docMk/>
            <pc:sldMk cId="3348416866" sldId="296"/>
            <ac:spMk id="3" creationId="{00000000-0000-0000-0000-000000000000}"/>
          </ac:spMkLst>
        </pc:spChg>
        <pc:spChg chg="add mod">
          <ac:chgData name="Anas Hamad" userId="59b1ce7eb12a51c4" providerId="LiveId" clId="{405F9AEE-0A52-4A60-AEE0-E77E5E113ED9}" dt="2024-04-21T18:05:17.107" v="371" actId="114"/>
          <ac:spMkLst>
            <pc:docMk/>
            <pc:sldMk cId="3348416866" sldId="296"/>
            <ac:spMk id="5" creationId="{44611265-8545-BC5B-FD47-FD6B464F11B8}"/>
          </ac:spMkLst>
        </pc:spChg>
      </pc:sldChg>
      <pc:sldChg chg="modSp mod">
        <pc:chgData name="Anas Hamad" userId="59b1ce7eb12a51c4" providerId="LiveId" clId="{405F9AEE-0A52-4A60-AEE0-E77E5E113ED9}" dt="2024-04-20T16:22:33.481" v="156" actId="207"/>
        <pc:sldMkLst>
          <pc:docMk/>
          <pc:sldMk cId="2721164570" sldId="297"/>
        </pc:sldMkLst>
        <pc:spChg chg="mod">
          <ac:chgData name="Anas Hamad" userId="59b1ce7eb12a51c4" providerId="LiveId" clId="{405F9AEE-0A52-4A60-AEE0-E77E5E113ED9}" dt="2024-04-20T16:17:58.497" v="113" actId="404"/>
          <ac:spMkLst>
            <pc:docMk/>
            <pc:sldMk cId="2721164570" sldId="297"/>
            <ac:spMk id="6" creationId="{27E95EC3-68CB-4F3F-94D3-3EBCAE7466E5}"/>
          </ac:spMkLst>
        </pc:spChg>
        <pc:spChg chg="mod">
          <ac:chgData name="Anas Hamad" userId="59b1ce7eb12a51c4" providerId="LiveId" clId="{405F9AEE-0A52-4A60-AEE0-E77E5E113ED9}" dt="2024-04-20T16:22:33.481" v="156" actId="207"/>
          <ac:spMkLst>
            <pc:docMk/>
            <pc:sldMk cId="2721164570" sldId="297"/>
            <ac:spMk id="7" creationId="{CCD863B5-8292-4C2D-BD63-7051D198934D}"/>
          </ac:spMkLst>
        </pc:spChg>
      </pc:sldChg>
      <pc:sldChg chg="addSp modSp mod">
        <pc:chgData name="Anas Hamad" userId="59b1ce7eb12a51c4" providerId="LiveId" clId="{405F9AEE-0A52-4A60-AEE0-E77E5E113ED9}" dt="2024-04-21T18:09:00.985" v="401" actId="114"/>
        <pc:sldMkLst>
          <pc:docMk/>
          <pc:sldMk cId="337168315" sldId="298"/>
        </pc:sldMkLst>
        <pc:spChg chg="add mod">
          <ac:chgData name="Anas Hamad" userId="59b1ce7eb12a51c4" providerId="LiveId" clId="{405F9AEE-0A52-4A60-AEE0-E77E5E113ED9}" dt="2024-04-21T18:09:00.985" v="401" actId="114"/>
          <ac:spMkLst>
            <pc:docMk/>
            <pc:sldMk cId="337168315" sldId="298"/>
            <ac:spMk id="2" creationId="{5CFFAEF7-7C4B-D524-97FE-689DA445480E}"/>
          </ac:spMkLst>
        </pc:spChg>
        <pc:spChg chg="mod">
          <ac:chgData name="Anas Hamad" userId="59b1ce7eb12a51c4" providerId="LiveId" clId="{405F9AEE-0A52-4A60-AEE0-E77E5E113ED9}" dt="2024-04-20T16:29:02.923" v="222" actId="1076"/>
          <ac:spMkLst>
            <pc:docMk/>
            <pc:sldMk cId="337168315" sldId="298"/>
            <ac:spMk id="3" creationId="{00000000-0000-0000-0000-000000000000}"/>
          </ac:spMkLst>
        </pc:spChg>
      </pc:sldChg>
      <pc:sldChg chg="addSp modSp mod">
        <pc:chgData name="Anas Hamad" userId="59b1ce7eb12a51c4" providerId="LiveId" clId="{405F9AEE-0A52-4A60-AEE0-E77E5E113ED9}" dt="2024-04-21T17:56:39.641" v="329" actId="20577"/>
        <pc:sldMkLst>
          <pc:docMk/>
          <pc:sldMk cId="3719337930" sldId="299"/>
        </pc:sldMkLst>
        <pc:spChg chg="add mod">
          <ac:chgData name="Anas Hamad" userId="59b1ce7eb12a51c4" providerId="LiveId" clId="{405F9AEE-0A52-4A60-AEE0-E77E5E113ED9}" dt="2024-04-20T16:28:21.888" v="216" actId="1037"/>
          <ac:spMkLst>
            <pc:docMk/>
            <pc:sldMk cId="3719337930" sldId="299"/>
            <ac:spMk id="3" creationId="{3411FC51-2DDC-12AD-283D-636F6CEEC305}"/>
          </ac:spMkLst>
        </pc:spChg>
        <pc:spChg chg="add mod">
          <ac:chgData name="Anas Hamad" userId="59b1ce7eb12a51c4" providerId="LiveId" clId="{405F9AEE-0A52-4A60-AEE0-E77E5E113ED9}" dt="2024-04-21T17:56:39.641" v="329" actId="20577"/>
          <ac:spMkLst>
            <pc:docMk/>
            <pc:sldMk cId="3719337930" sldId="299"/>
            <ac:spMk id="4" creationId="{DDDAE3AE-5738-323E-EE5E-5A08009AA0FF}"/>
          </ac:spMkLst>
        </pc:spChg>
        <pc:spChg chg="mod">
          <ac:chgData name="Anas Hamad" userId="59b1ce7eb12a51c4" providerId="LiveId" clId="{405F9AEE-0A52-4A60-AEE0-E77E5E113ED9}" dt="2024-04-20T16:25:00.959" v="200" actId="207"/>
          <ac:spMkLst>
            <pc:docMk/>
            <pc:sldMk cId="3719337930" sldId="299"/>
            <ac:spMk id="15362" creationId="{00000000-0000-0000-0000-000000000000}"/>
          </ac:spMkLst>
        </pc:spChg>
      </pc:sldChg>
      <pc:sldChg chg="addSp modSp mod">
        <pc:chgData name="Anas Hamad" userId="59b1ce7eb12a51c4" providerId="LiveId" clId="{405F9AEE-0A52-4A60-AEE0-E77E5E113ED9}" dt="2024-04-21T18:09:05.717" v="407" actId="20577"/>
        <pc:sldMkLst>
          <pc:docMk/>
          <pc:sldMk cId="2125787765" sldId="300"/>
        </pc:sldMkLst>
        <pc:spChg chg="add mod">
          <ac:chgData name="Anas Hamad" userId="59b1ce7eb12a51c4" providerId="LiveId" clId="{405F9AEE-0A52-4A60-AEE0-E77E5E113ED9}" dt="2024-04-21T18:09:05.717" v="407" actId="20577"/>
          <ac:spMkLst>
            <pc:docMk/>
            <pc:sldMk cId="2125787765" sldId="300"/>
            <ac:spMk id="2" creationId="{90CC1171-A845-F130-A15B-6FE739E43EF6}"/>
          </ac:spMkLst>
        </pc:spChg>
        <pc:spChg chg="mod">
          <ac:chgData name="Anas Hamad" userId="59b1ce7eb12a51c4" providerId="LiveId" clId="{405F9AEE-0A52-4A60-AEE0-E77E5E113ED9}" dt="2024-04-20T16:25:38.865" v="209" actId="207"/>
          <ac:spMkLst>
            <pc:docMk/>
            <pc:sldMk cId="2125787765" sldId="300"/>
            <ac:spMk id="14" creationId="{00000000-0000-0000-0000-000000000000}"/>
          </ac:spMkLst>
        </pc:spChg>
        <pc:picChg chg="mod">
          <ac:chgData name="Anas Hamad" userId="59b1ce7eb12a51c4" providerId="LiveId" clId="{405F9AEE-0A52-4A60-AEE0-E77E5E113ED9}" dt="2024-04-20T16:27:13.954" v="212"/>
          <ac:picMkLst>
            <pc:docMk/>
            <pc:sldMk cId="2125787765" sldId="300"/>
            <ac:picMk id="4098" creationId="{00000000-0000-0000-0000-000000000000}"/>
          </ac:picMkLst>
        </pc:picChg>
      </pc:sldChg>
      <pc:sldChg chg="addSp modSp mod">
        <pc:chgData name="Anas Hamad" userId="59b1ce7eb12a51c4" providerId="LiveId" clId="{405F9AEE-0A52-4A60-AEE0-E77E5E113ED9}" dt="2024-04-21T18:25:42.476" v="444" actId="1076"/>
        <pc:sldMkLst>
          <pc:docMk/>
          <pc:sldMk cId="2672484770" sldId="301"/>
        </pc:sldMkLst>
        <pc:spChg chg="add mod">
          <ac:chgData name="Anas Hamad" userId="59b1ce7eb12a51c4" providerId="LiveId" clId="{405F9AEE-0A52-4A60-AEE0-E77E5E113ED9}" dt="2024-04-21T17:51:30.362" v="317" actId="20577"/>
          <ac:spMkLst>
            <pc:docMk/>
            <pc:sldMk cId="2672484770" sldId="301"/>
            <ac:spMk id="2" creationId="{A9370D97-C03B-3333-D52C-8854F250188F}"/>
          </ac:spMkLst>
        </pc:spChg>
        <pc:spChg chg="mod">
          <ac:chgData name="Anas Hamad" userId="59b1ce7eb12a51c4" providerId="LiveId" clId="{405F9AEE-0A52-4A60-AEE0-E77E5E113ED9}" dt="2024-04-20T16:24:21.825" v="194" actId="20577"/>
          <ac:spMkLst>
            <pc:docMk/>
            <pc:sldMk cId="2672484770" sldId="301"/>
            <ac:spMk id="8194" creationId="{00000000-0000-0000-0000-000000000000}"/>
          </ac:spMkLst>
        </pc:spChg>
        <pc:picChg chg="mod">
          <ac:chgData name="Anas Hamad" userId="59b1ce7eb12a51c4" providerId="LiveId" clId="{405F9AEE-0A52-4A60-AEE0-E77E5E113ED9}" dt="2024-04-21T18:25:42.476" v="444" actId="1076"/>
          <ac:picMkLst>
            <pc:docMk/>
            <pc:sldMk cId="2672484770" sldId="301"/>
            <ac:picMk id="5" creationId="{00000000-0000-0000-0000-000000000000}"/>
          </ac:picMkLst>
        </pc:picChg>
      </pc:sldChg>
      <pc:sldChg chg="modSp mod modAnim">
        <pc:chgData name="Anas Hamad" userId="59b1ce7eb12a51c4" providerId="LiveId" clId="{405F9AEE-0A52-4A60-AEE0-E77E5E113ED9}" dt="2024-04-21T18:14:28.581" v="411"/>
        <pc:sldMkLst>
          <pc:docMk/>
          <pc:sldMk cId="1578608255" sldId="302"/>
        </pc:sldMkLst>
        <pc:spChg chg="mod">
          <ac:chgData name="Anas Hamad" userId="59b1ce7eb12a51c4" providerId="LiveId" clId="{405F9AEE-0A52-4A60-AEE0-E77E5E113ED9}" dt="2024-04-20T16:29:17.175" v="231" actId="207"/>
          <ac:spMkLst>
            <pc:docMk/>
            <pc:sldMk cId="1578608255" sldId="302"/>
            <ac:spMk id="2" creationId="{00000000-0000-0000-0000-000000000000}"/>
          </ac:spMkLst>
        </pc:spChg>
      </pc:sldChg>
      <pc:sldChg chg="modSp add mod">
        <pc:chgData name="Anas Hamad" userId="59b1ce7eb12a51c4" providerId="LiveId" clId="{405F9AEE-0A52-4A60-AEE0-E77E5E113ED9}" dt="2024-04-20T16:47:21.963" v="263" actId="20577"/>
        <pc:sldMkLst>
          <pc:docMk/>
          <pc:sldMk cId="2177695670" sldId="303"/>
        </pc:sldMkLst>
        <pc:spChg chg="mod">
          <ac:chgData name="Anas Hamad" userId="59b1ce7eb12a51c4" providerId="LiveId" clId="{405F9AEE-0A52-4A60-AEE0-E77E5E113ED9}" dt="2024-04-20T16:46:48.963" v="259" actId="207"/>
          <ac:spMkLst>
            <pc:docMk/>
            <pc:sldMk cId="2177695670" sldId="303"/>
            <ac:spMk id="21506" creationId="{00000000-0000-0000-0000-000000000000}"/>
          </ac:spMkLst>
        </pc:spChg>
        <pc:spChg chg="mod">
          <ac:chgData name="Anas Hamad" userId="59b1ce7eb12a51c4" providerId="LiveId" clId="{405F9AEE-0A52-4A60-AEE0-E77E5E113ED9}" dt="2024-04-20T16:47:21.963" v="263" actId="20577"/>
          <ac:spMkLst>
            <pc:docMk/>
            <pc:sldMk cId="2177695670" sldId="303"/>
            <ac:spMk id="21507" creationId="{00000000-0000-0000-0000-000000000000}"/>
          </ac:spMkLst>
        </pc:spChg>
        <pc:picChg chg="mod">
          <ac:chgData name="Anas Hamad" userId="59b1ce7eb12a51c4" providerId="LiveId" clId="{405F9AEE-0A52-4A60-AEE0-E77E5E113ED9}" dt="2024-04-20T16:46:42.750" v="258" actId="1076"/>
          <ac:picMkLst>
            <pc:docMk/>
            <pc:sldMk cId="2177695670" sldId="303"/>
            <ac:picMk id="2050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6C68C-403D-447E-B582-6FCFCAEDF1C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B2259E-ED82-4F3A-B0C0-39749525CE1B}">
      <dgm:prSet custT="1"/>
      <dgm:spPr/>
      <dgm:t>
        <a:bodyPr/>
        <a:lstStyle/>
        <a:p>
          <a:pPr rtl="0"/>
          <a:r>
            <a:rPr lang="en-US" sz="2000" dirty="0"/>
            <a:t>Medications are the most used intervention in healthcare.</a:t>
          </a:r>
        </a:p>
      </dgm:t>
    </dgm:pt>
    <dgm:pt modelId="{E85F77E3-55CE-46D6-90E9-518744E3B9B5}" type="parTrans" cxnId="{27A17632-3B35-469E-BED4-5DEB3C2ED354}">
      <dgm:prSet/>
      <dgm:spPr/>
      <dgm:t>
        <a:bodyPr/>
        <a:lstStyle/>
        <a:p>
          <a:endParaRPr lang="en-US" sz="2000"/>
        </a:p>
      </dgm:t>
    </dgm:pt>
    <dgm:pt modelId="{F175E62C-0DA8-4A32-9914-F5420CE18DFD}" type="sibTrans" cxnId="{27A17632-3B35-469E-BED4-5DEB3C2ED354}">
      <dgm:prSet/>
      <dgm:spPr/>
      <dgm:t>
        <a:bodyPr/>
        <a:lstStyle/>
        <a:p>
          <a:endParaRPr lang="en-US" sz="2000"/>
        </a:p>
      </dgm:t>
    </dgm:pt>
    <dgm:pt modelId="{47580018-43B4-42BF-AD9C-3680D7110DCE}">
      <dgm:prSet custT="1"/>
      <dgm:spPr/>
      <dgm:t>
        <a:bodyPr/>
        <a:lstStyle/>
        <a:p>
          <a:pPr rtl="0"/>
          <a:r>
            <a:rPr lang="en-US" sz="2000" dirty="0"/>
            <a:t>Medication errors (MEs) are very common worldwide.</a:t>
          </a:r>
        </a:p>
      </dgm:t>
    </dgm:pt>
    <dgm:pt modelId="{74FE01B3-39BC-4582-BEFD-5A6EF1B84F82}" type="parTrans" cxnId="{9551575E-8064-4442-819E-C837A9D58621}">
      <dgm:prSet/>
      <dgm:spPr/>
      <dgm:t>
        <a:bodyPr/>
        <a:lstStyle/>
        <a:p>
          <a:endParaRPr lang="en-US" sz="2000"/>
        </a:p>
      </dgm:t>
    </dgm:pt>
    <dgm:pt modelId="{8E2249A1-99E8-4FA8-B131-8AD9C9B0674E}" type="sibTrans" cxnId="{9551575E-8064-4442-819E-C837A9D58621}">
      <dgm:prSet/>
      <dgm:spPr/>
      <dgm:t>
        <a:bodyPr/>
        <a:lstStyle/>
        <a:p>
          <a:endParaRPr lang="en-US" sz="2000"/>
        </a:p>
      </dgm:t>
    </dgm:pt>
    <dgm:pt modelId="{FD481FC4-0547-4597-8BCC-94306A1B6F7B}">
      <dgm:prSet custT="1"/>
      <dgm:spPr/>
      <dgm:t>
        <a:bodyPr/>
        <a:lstStyle/>
        <a:p>
          <a:pPr rtl="0"/>
          <a:r>
            <a:rPr lang="en-US" sz="2000" dirty="0"/>
            <a:t>Medication-related harm is one of the most common harms           in healthcare.</a:t>
          </a:r>
        </a:p>
      </dgm:t>
    </dgm:pt>
    <dgm:pt modelId="{16970775-4BF2-42E1-96A7-A9AC6641DFCD}" type="parTrans" cxnId="{E034083D-7620-4BFF-8D92-4FA3171B2F02}">
      <dgm:prSet/>
      <dgm:spPr/>
      <dgm:t>
        <a:bodyPr/>
        <a:lstStyle/>
        <a:p>
          <a:endParaRPr lang="en-US" sz="2000"/>
        </a:p>
      </dgm:t>
    </dgm:pt>
    <dgm:pt modelId="{6E8F49E4-0E6A-405A-A947-1108F55DDB10}" type="sibTrans" cxnId="{E034083D-7620-4BFF-8D92-4FA3171B2F02}">
      <dgm:prSet/>
      <dgm:spPr/>
      <dgm:t>
        <a:bodyPr/>
        <a:lstStyle/>
        <a:p>
          <a:endParaRPr lang="en-US" sz="2000"/>
        </a:p>
      </dgm:t>
    </dgm:pt>
    <dgm:pt modelId="{686CDE1E-B334-4610-AE9F-AA38279875A7}">
      <dgm:prSet custT="1"/>
      <dgm:spPr/>
      <dgm:t>
        <a:bodyPr/>
        <a:lstStyle/>
        <a:p>
          <a:pPr rtl="0"/>
          <a:r>
            <a:rPr lang="en-US" sz="2000" dirty="0"/>
            <a:t>Medication optimization can keep people out of hospital and reduce readmissions.</a:t>
          </a:r>
        </a:p>
      </dgm:t>
    </dgm:pt>
    <dgm:pt modelId="{82F399C5-2A5E-451F-9409-BC3271462272}" type="parTrans" cxnId="{9D10D3F1-863B-47BE-B2FC-D990B9C69486}">
      <dgm:prSet/>
      <dgm:spPr/>
      <dgm:t>
        <a:bodyPr/>
        <a:lstStyle/>
        <a:p>
          <a:endParaRPr lang="en-US" sz="2000"/>
        </a:p>
      </dgm:t>
    </dgm:pt>
    <dgm:pt modelId="{5EB70D63-37F6-4B30-B337-2EB81DFFE5DE}" type="sibTrans" cxnId="{9D10D3F1-863B-47BE-B2FC-D990B9C69486}">
      <dgm:prSet/>
      <dgm:spPr/>
      <dgm:t>
        <a:bodyPr/>
        <a:lstStyle/>
        <a:p>
          <a:endParaRPr lang="en-US" sz="2000"/>
        </a:p>
      </dgm:t>
    </dgm:pt>
    <dgm:pt modelId="{722011AE-0C1A-47E6-B8E8-B78B6C863C7A}">
      <dgm:prSet custT="1"/>
      <dgm:spPr/>
      <dgm:t>
        <a:bodyPr/>
        <a:lstStyle/>
        <a:p>
          <a:pPr rtl="0"/>
          <a:r>
            <a:rPr lang="en-US" sz="2000" dirty="0"/>
            <a:t>Medications are a major expense in all hospitals. Proper management will help to reduce costs.</a:t>
          </a:r>
        </a:p>
      </dgm:t>
    </dgm:pt>
    <dgm:pt modelId="{3E68281C-4FE8-41F2-824E-44C10AF23413}" type="parTrans" cxnId="{4DE81D32-7B8D-4530-9EC0-032BAE50460B}">
      <dgm:prSet/>
      <dgm:spPr/>
      <dgm:t>
        <a:bodyPr/>
        <a:lstStyle/>
        <a:p>
          <a:endParaRPr lang="en-US" sz="2000"/>
        </a:p>
      </dgm:t>
    </dgm:pt>
    <dgm:pt modelId="{06316507-ABB8-45BA-9665-471631DA87F3}" type="sibTrans" cxnId="{4DE81D32-7B8D-4530-9EC0-032BAE50460B}">
      <dgm:prSet/>
      <dgm:spPr/>
      <dgm:t>
        <a:bodyPr/>
        <a:lstStyle/>
        <a:p>
          <a:endParaRPr lang="en-US" sz="2000"/>
        </a:p>
      </dgm:t>
    </dgm:pt>
    <dgm:pt modelId="{A773CD5A-4040-43AE-A8C9-24A63B9B4A05}" type="pres">
      <dgm:prSet presAssocID="{5216C68C-403D-447E-B582-6FCFCAEDF1CB}" presName="linear" presStyleCnt="0">
        <dgm:presLayoutVars>
          <dgm:animLvl val="lvl"/>
          <dgm:resizeHandles val="exact"/>
        </dgm:presLayoutVars>
      </dgm:prSet>
      <dgm:spPr/>
    </dgm:pt>
    <dgm:pt modelId="{E6B470E7-A349-4361-A893-BBE4770503EC}" type="pres">
      <dgm:prSet presAssocID="{E4B2259E-ED82-4F3A-B0C0-39749525CE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EFBACE-9520-44E4-A355-08A33827E661}" type="pres">
      <dgm:prSet presAssocID="{F175E62C-0DA8-4A32-9914-F5420CE18DFD}" presName="spacer" presStyleCnt="0"/>
      <dgm:spPr/>
    </dgm:pt>
    <dgm:pt modelId="{790E943C-D736-45B4-8A34-D734CCC25E45}" type="pres">
      <dgm:prSet presAssocID="{47580018-43B4-42BF-AD9C-3680D7110DCE}" presName="parentText" presStyleLbl="node1" presStyleIdx="1" presStyleCnt="5" custScaleY="92113">
        <dgm:presLayoutVars>
          <dgm:chMax val="0"/>
          <dgm:bulletEnabled val="1"/>
        </dgm:presLayoutVars>
      </dgm:prSet>
      <dgm:spPr/>
    </dgm:pt>
    <dgm:pt modelId="{7C6EAAF8-25AF-4DFD-8FCD-318084D4F57C}" type="pres">
      <dgm:prSet presAssocID="{8E2249A1-99E8-4FA8-B131-8AD9C9B0674E}" presName="spacer" presStyleCnt="0"/>
      <dgm:spPr/>
    </dgm:pt>
    <dgm:pt modelId="{34314B4C-E735-44A3-A0E1-64531C454643}" type="pres">
      <dgm:prSet presAssocID="{FD481FC4-0547-4597-8BCC-94306A1B6F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8CBD38-1504-4717-8992-C2F786BB740C}" type="pres">
      <dgm:prSet presAssocID="{6E8F49E4-0E6A-405A-A947-1108F55DDB10}" presName="spacer" presStyleCnt="0"/>
      <dgm:spPr/>
    </dgm:pt>
    <dgm:pt modelId="{9EE19425-90DF-4307-9F47-BBF8095CF743}" type="pres">
      <dgm:prSet presAssocID="{686CDE1E-B334-4610-AE9F-AA38279875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8479FC4-AA3F-4FE5-B88C-92681472F5CE}" type="pres">
      <dgm:prSet presAssocID="{5EB70D63-37F6-4B30-B337-2EB81DFFE5DE}" presName="spacer" presStyleCnt="0"/>
      <dgm:spPr/>
    </dgm:pt>
    <dgm:pt modelId="{CF32D5C7-D420-465E-9C16-CB65974A6993}" type="pres">
      <dgm:prSet presAssocID="{722011AE-0C1A-47E6-B8E8-B78B6C863C7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E761727-2C62-4949-9457-DF3AC1501964}" type="presOf" srcId="{722011AE-0C1A-47E6-B8E8-B78B6C863C7A}" destId="{CF32D5C7-D420-465E-9C16-CB65974A6993}" srcOrd="0" destOrd="0" presId="urn:microsoft.com/office/officeart/2005/8/layout/vList2"/>
    <dgm:cxn modelId="{4DE81D32-7B8D-4530-9EC0-032BAE50460B}" srcId="{5216C68C-403D-447E-B582-6FCFCAEDF1CB}" destId="{722011AE-0C1A-47E6-B8E8-B78B6C863C7A}" srcOrd="4" destOrd="0" parTransId="{3E68281C-4FE8-41F2-824E-44C10AF23413}" sibTransId="{06316507-ABB8-45BA-9665-471631DA87F3}"/>
    <dgm:cxn modelId="{27A17632-3B35-469E-BED4-5DEB3C2ED354}" srcId="{5216C68C-403D-447E-B582-6FCFCAEDF1CB}" destId="{E4B2259E-ED82-4F3A-B0C0-39749525CE1B}" srcOrd="0" destOrd="0" parTransId="{E85F77E3-55CE-46D6-90E9-518744E3B9B5}" sibTransId="{F175E62C-0DA8-4A32-9914-F5420CE18DFD}"/>
    <dgm:cxn modelId="{E034083D-7620-4BFF-8D92-4FA3171B2F02}" srcId="{5216C68C-403D-447E-B582-6FCFCAEDF1CB}" destId="{FD481FC4-0547-4597-8BCC-94306A1B6F7B}" srcOrd="2" destOrd="0" parTransId="{16970775-4BF2-42E1-96A7-A9AC6641DFCD}" sibTransId="{6E8F49E4-0E6A-405A-A947-1108F55DDB10}"/>
    <dgm:cxn modelId="{3B8B105D-1E5B-488F-8218-C7768EFE4B45}" type="presOf" srcId="{E4B2259E-ED82-4F3A-B0C0-39749525CE1B}" destId="{E6B470E7-A349-4361-A893-BBE4770503EC}" srcOrd="0" destOrd="0" presId="urn:microsoft.com/office/officeart/2005/8/layout/vList2"/>
    <dgm:cxn modelId="{9551575E-8064-4442-819E-C837A9D58621}" srcId="{5216C68C-403D-447E-B582-6FCFCAEDF1CB}" destId="{47580018-43B4-42BF-AD9C-3680D7110DCE}" srcOrd="1" destOrd="0" parTransId="{74FE01B3-39BC-4582-BEFD-5A6EF1B84F82}" sibTransId="{8E2249A1-99E8-4FA8-B131-8AD9C9B0674E}"/>
    <dgm:cxn modelId="{4ADDB471-8A04-4EAF-97DB-610932E65289}" type="presOf" srcId="{47580018-43B4-42BF-AD9C-3680D7110DCE}" destId="{790E943C-D736-45B4-8A34-D734CCC25E45}" srcOrd="0" destOrd="0" presId="urn:microsoft.com/office/officeart/2005/8/layout/vList2"/>
    <dgm:cxn modelId="{1A784457-A337-4D93-8313-6FD9E8DAC66D}" type="presOf" srcId="{FD481FC4-0547-4597-8BCC-94306A1B6F7B}" destId="{34314B4C-E735-44A3-A0E1-64531C454643}" srcOrd="0" destOrd="0" presId="urn:microsoft.com/office/officeart/2005/8/layout/vList2"/>
    <dgm:cxn modelId="{4E04D8A7-EBE2-4AA7-A69A-8858426D751F}" type="presOf" srcId="{686CDE1E-B334-4610-AE9F-AA38279875A7}" destId="{9EE19425-90DF-4307-9F47-BBF8095CF743}" srcOrd="0" destOrd="0" presId="urn:microsoft.com/office/officeart/2005/8/layout/vList2"/>
    <dgm:cxn modelId="{AB391BCE-EC91-4976-ACAD-3A6479F32B76}" type="presOf" srcId="{5216C68C-403D-447E-B582-6FCFCAEDF1CB}" destId="{A773CD5A-4040-43AE-A8C9-24A63B9B4A05}" srcOrd="0" destOrd="0" presId="urn:microsoft.com/office/officeart/2005/8/layout/vList2"/>
    <dgm:cxn modelId="{9D10D3F1-863B-47BE-B2FC-D990B9C69486}" srcId="{5216C68C-403D-447E-B582-6FCFCAEDF1CB}" destId="{686CDE1E-B334-4610-AE9F-AA38279875A7}" srcOrd="3" destOrd="0" parTransId="{82F399C5-2A5E-451F-9409-BC3271462272}" sibTransId="{5EB70D63-37F6-4B30-B337-2EB81DFFE5DE}"/>
    <dgm:cxn modelId="{E266E916-CBA2-401D-AA24-955A5579B735}" type="presParOf" srcId="{A773CD5A-4040-43AE-A8C9-24A63B9B4A05}" destId="{E6B470E7-A349-4361-A893-BBE4770503EC}" srcOrd="0" destOrd="0" presId="urn:microsoft.com/office/officeart/2005/8/layout/vList2"/>
    <dgm:cxn modelId="{A9ECE172-7EA9-4F44-9CAF-F18BA5F508EB}" type="presParOf" srcId="{A773CD5A-4040-43AE-A8C9-24A63B9B4A05}" destId="{B6EFBACE-9520-44E4-A355-08A33827E661}" srcOrd="1" destOrd="0" presId="urn:microsoft.com/office/officeart/2005/8/layout/vList2"/>
    <dgm:cxn modelId="{4D97850B-A413-46AC-82A1-ACB75C5618AD}" type="presParOf" srcId="{A773CD5A-4040-43AE-A8C9-24A63B9B4A05}" destId="{790E943C-D736-45B4-8A34-D734CCC25E45}" srcOrd="2" destOrd="0" presId="urn:microsoft.com/office/officeart/2005/8/layout/vList2"/>
    <dgm:cxn modelId="{BD903E06-8548-4F75-8203-4E9781F4D12A}" type="presParOf" srcId="{A773CD5A-4040-43AE-A8C9-24A63B9B4A05}" destId="{7C6EAAF8-25AF-4DFD-8FCD-318084D4F57C}" srcOrd="3" destOrd="0" presId="urn:microsoft.com/office/officeart/2005/8/layout/vList2"/>
    <dgm:cxn modelId="{24669E12-E313-4EC2-A7DA-C4591DC7C16F}" type="presParOf" srcId="{A773CD5A-4040-43AE-A8C9-24A63B9B4A05}" destId="{34314B4C-E735-44A3-A0E1-64531C454643}" srcOrd="4" destOrd="0" presId="urn:microsoft.com/office/officeart/2005/8/layout/vList2"/>
    <dgm:cxn modelId="{3A3D999B-50A0-42C5-9353-42DB9F27B0E9}" type="presParOf" srcId="{A773CD5A-4040-43AE-A8C9-24A63B9B4A05}" destId="{B08CBD38-1504-4717-8992-C2F786BB740C}" srcOrd="5" destOrd="0" presId="urn:microsoft.com/office/officeart/2005/8/layout/vList2"/>
    <dgm:cxn modelId="{4129E296-153F-40C8-AF7B-F223377A9B0B}" type="presParOf" srcId="{A773CD5A-4040-43AE-A8C9-24A63B9B4A05}" destId="{9EE19425-90DF-4307-9F47-BBF8095CF743}" srcOrd="6" destOrd="0" presId="urn:microsoft.com/office/officeart/2005/8/layout/vList2"/>
    <dgm:cxn modelId="{281930F6-7BFD-40AA-B617-815A454B9031}" type="presParOf" srcId="{A773CD5A-4040-43AE-A8C9-24A63B9B4A05}" destId="{08479FC4-AA3F-4FE5-B88C-92681472F5CE}" srcOrd="7" destOrd="0" presId="urn:microsoft.com/office/officeart/2005/8/layout/vList2"/>
    <dgm:cxn modelId="{88299E79-928F-45BF-8551-13993346DD8B}" type="presParOf" srcId="{A773CD5A-4040-43AE-A8C9-24A63B9B4A05}" destId="{CF32D5C7-D420-465E-9C16-CB65974A69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2AC77-5027-4509-AC91-C94B338B1BD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75B2CD-675B-4B09-977B-F06D969E8E6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200" dirty="0"/>
            <a:t>Patient Factors</a:t>
          </a:r>
        </a:p>
      </dgm:t>
    </dgm:pt>
    <dgm:pt modelId="{DAC4168F-58EF-44EF-BDE5-E30887DA80E0}" type="parTrans" cxnId="{38FF42AE-5BF8-405F-BF32-D5AC0DCFE857}">
      <dgm:prSet/>
      <dgm:spPr/>
      <dgm:t>
        <a:bodyPr/>
        <a:lstStyle/>
        <a:p>
          <a:endParaRPr lang="en-GB"/>
        </a:p>
      </dgm:t>
    </dgm:pt>
    <dgm:pt modelId="{A34710B3-028A-4464-923A-D97AF9EEC9AC}" type="sibTrans" cxnId="{38FF42AE-5BF8-405F-BF32-D5AC0DCFE857}">
      <dgm:prSet/>
      <dgm:spPr/>
      <dgm:t>
        <a:bodyPr/>
        <a:lstStyle/>
        <a:p>
          <a:endParaRPr lang="en-GB"/>
        </a:p>
      </dgm:t>
    </dgm:pt>
    <dgm:pt modelId="{CECB0304-C899-426E-8046-27DD5DFC778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200" dirty="0"/>
            <a:t>Individual Factors</a:t>
          </a:r>
        </a:p>
      </dgm:t>
    </dgm:pt>
    <dgm:pt modelId="{6C602A1D-0026-43E8-AD23-735DEC5F5D91}" type="parTrans" cxnId="{BB956445-CC70-4E52-AA59-E7ABC792B803}">
      <dgm:prSet/>
      <dgm:spPr/>
      <dgm:t>
        <a:bodyPr/>
        <a:lstStyle/>
        <a:p>
          <a:endParaRPr lang="en-GB"/>
        </a:p>
      </dgm:t>
    </dgm:pt>
    <dgm:pt modelId="{0B6A3F31-7204-4462-A4D9-4846B74ABEEE}" type="sibTrans" cxnId="{BB956445-CC70-4E52-AA59-E7ABC792B803}">
      <dgm:prSet/>
      <dgm:spPr/>
      <dgm:t>
        <a:bodyPr/>
        <a:lstStyle/>
        <a:p>
          <a:endParaRPr lang="en-GB"/>
        </a:p>
      </dgm:t>
    </dgm:pt>
    <dgm:pt modelId="{918A7801-4101-4C82-9188-0AF59FF5BC5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200" dirty="0"/>
            <a:t>Team factors</a:t>
          </a:r>
        </a:p>
      </dgm:t>
    </dgm:pt>
    <dgm:pt modelId="{DBD4CFE2-1435-40C6-B38B-178CBA20F2D4}" type="parTrans" cxnId="{F39E6833-3825-4629-A818-09F8F54F9380}">
      <dgm:prSet/>
      <dgm:spPr/>
      <dgm:t>
        <a:bodyPr/>
        <a:lstStyle/>
        <a:p>
          <a:endParaRPr lang="en-GB"/>
        </a:p>
      </dgm:t>
    </dgm:pt>
    <dgm:pt modelId="{4A37AE24-5D4C-4533-BF32-1583F1451793}" type="sibTrans" cxnId="{F39E6833-3825-4629-A818-09F8F54F9380}">
      <dgm:prSet/>
      <dgm:spPr/>
      <dgm:t>
        <a:bodyPr/>
        <a:lstStyle/>
        <a:p>
          <a:endParaRPr lang="en-GB"/>
        </a:p>
      </dgm:t>
    </dgm:pt>
    <dgm:pt modelId="{66B32EDC-F6B8-4BED-8566-923184B8382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200" dirty="0"/>
            <a:t>Task Factors</a:t>
          </a:r>
        </a:p>
      </dgm:t>
    </dgm:pt>
    <dgm:pt modelId="{E98C1382-283C-4593-985A-AA8A80D3815D}" type="parTrans" cxnId="{BB78D34E-F5BC-4A0D-B214-53DBD19D7131}">
      <dgm:prSet/>
      <dgm:spPr/>
      <dgm:t>
        <a:bodyPr/>
        <a:lstStyle/>
        <a:p>
          <a:endParaRPr lang="en-GB"/>
        </a:p>
      </dgm:t>
    </dgm:pt>
    <dgm:pt modelId="{6FEC5EE6-309F-44C4-B6C0-295238BBE695}" type="sibTrans" cxnId="{BB78D34E-F5BC-4A0D-B214-53DBD19D7131}">
      <dgm:prSet/>
      <dgm:spPr/>
      <dgm:t>
        <a:bodyPr/>
        <a:lstStyle/>
        <a:p>
          <a:endParaRPr lang="en-GB"/>
        </a:p>
      </dgm:t>
    </dgm:pt>
    <dgm:pt modelId="{32D9B88A-ED8F-45F9-8410-C8BF50302A5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200" dirty="0"/>
            <a:t>Work Environment</a:t>
          </a:r>
        </a:p>
      </dgm:t>
    </dgm:pt>
    <dgm:pt modelId="{5B4DE544-61C9-48D3-8319-C3E05A7B847A}" type="parTrans" cxnId="{C4B6A123-EC0F-496E-9916-B2A7A1C01392}">
      <dgm:prSet/>
      <dgm:spPr/>
      <dgm:t>
        <a:bodyPr/>
        <a:lstStyle/>
        <a:p>
          <a:endParaRPr lang="en-GB"/>
        </a:p>
      </dgm:t>
    </dgm:pt>
    <dgm:pt modelId="{23BC534D-4DF5-4D24-8302-F7025C1840FD}" type="sibTrans" cxnId="{C4B6A123-EC0F-496E-9916-B2A7A1C01392}">
      <dgm:prSet/>
      <dgm:spPr/>
      <dgm:t>
        <a:bodyPr/>
        <a:lstStyle/>
        <a:p>
          <a:endParaRPr lang="en-GB"/>
        </a:p>
      </dgm:t>
    </dgm:pt>
    <dgm:pt modelId="{F13A00C9-B7C3-489C-98A1-A8AEEDAF3569}" type="pres">
      <dgm:prSet presAssocID="{80A2AC77-5027-4509-AC91-C94B338B1BD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90F78D4-0556-40A1-A168-612AD22CC93B}" type="pres">
      <dgm:prSet presAssocID="{80A2AC77-5027-4509-AC91-C94B338B1BD4}" presName="cycle" presStyleCnt="0"/>
      <dgm:spPr/>
    </dgm:pt>
    <dgm:pt modelId="{7331DE06-5246-408D-8935-CAB856C7CE85}" type="pres">
      <dgm:prSet presAssocID="{80A2AC77-5027-4509-AC91-C94B338B1BD4}" presName="centerShape" presStyleCnt="0"/>
      <dgm:spPr/>
    </dgm:pt>
    <dgm:pt modelId="{1AAB7D54-947E-4346-B202-2D237554F17B}" type="pres">
      <dgm:prSet presAssocID="{80A2AC77-5027-4509-AC91-C94B338B1BD4}" presName="connSite" presStyleLbl="node1" presStyleIdx="0" presStyleCnt="6"/>
      <dgm:spPr/>
    </dgm:pt>
    <dgm:pt modelId="{567F6134-2E3E-49FC-BDDB-5FC13F58BE2B}" type="pres">
      <dgm:prSet presAssocID="{80A2AC77-5027-4509-AC91-C94B338B1BD4}" presName="visible" presStyleLbl="node1" presStyleIdx="0" presStyleCnt="6" custLinFactNeighborX="-21851"/>
      <dgm:spPr>
        <a:solidFill>
          <a:schemeClr val="accent1">
            <a:lumMod val="60000"/>
            <a:lumOff val="40000"/>
          </a:schemeClr>
        </a:solidFill>
      </dgm:spPr>
    </dgm:pt>
    <dgm:pt modelId="{A615FE26-94CB-4808-B216-1C09F5E651CE}" type="pres">
      <dgm:prSet presAssocID="{E98C1382-283C-4593-985A-AA8A80D3815D}" presName="Name25" presStyleLbl="parChTrans1D1" presStyleIdx="0" presStyleCnt="5"/>
      <dgm:spPr/>
    </dgm:pt>
    <dgm:pt modelId="{0EDE7DB8-ED9C-48FE-9D3A-24B4F89B2C09}" type="pres">
      <dgm:prSet presAssocID="{66B32EDC-F6B8-4BED-8566-923184B83822}" presName="node" presStyleCnt="0"/>
      <dgm:spPr/>
    </dgm:pt>
    <dgm:pt modelId="{BCF18685-2EAF-4437-8608-8D67BA6B9FE4}" type="pres">
      <dgm:prSet presAssocID="{66B32EDC-F6B8-4BED-8566-923184B83822}" presName="parentNode" presStyleLbl="node1" presStyleIdx="1" presStyleCnt="6" custScaleX="137508" custScaleY="98220">
        <dgm:presLayoutVars>
          <dgm:chMax val="1"/>
          <dgm:bulletEnabled val="1"/>
        </dgm:presLayoutVars>
      </dgm:prSet>
      <dgm:spPr/>
    </dgm:pt>
    <dgm:pt modelId="{762C64E0-B32D-4A3D-AEFA-FE34A79394D4}" type="pres">
      <dgm:prSet presAssocID="{66B32EDC-F6B8-4BED-8566-923184B83822}" presName="childNode" presStyleLbl="revTx" presStyleIdx="0" presStyleCnt="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B6EA66F-AA77-48CC-9778-5CF472B48AFB}" type="pres">
      <dgm:prSet presAssocID="{6C602A1D-0026-43E8-AD23-735DEC5F5D91}" presName="Name25" presStyleLbl="parChTrans1D1" presStyleIdx="1" presStyleCnt="5"/>
      <dgm:spPr/>
    </dgm:pt>
    <dgm:pt modelId="{5DF6297E-C5C9-4C72-BFC9-5946E1655B60}" type="pres">
      <dgm:prSet presAssocID="{CECB0304-C899-426E-8046-27DD5DFC7780}" presName="node" presStyleCnt="0"/>
      <dgm:spPr/>
    </dgm:pt>
    <dgm:pt modelId="{FA0293B6-6B23-4869-8425-05B134CF5C3C}" type="pres">
      <dgm:prSet presAssocID="{CECB0304-C899-426E-8046-27DD5DFC7780}" presName="parentNode" presStyleLbl="node1" presStyleIdx="2" presStyleCnt="6" custScaleX="137508" custScaleY="98220">
        <dgm:presLayoutVars>
          <dgm:chMax val="1"/>
          <dgm:bulletEnabled val="1"/>
        </dgm:presLayoutVars>
      </dgm:prSet>
      <dgm:spPr/>
    </dgm:pt>
    <dgm:pt modelId="{AB628007-79ED-4F90-B4E6-90E2D92B8C43}" type="pres">
      <dgm:prSet presAssocID="{CECB0304-C899-426E-8046-27DD5DFC7780}" presName="childNode" presStyleLbl="revTx" presStyleIdx="0" presStyleCnt="0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D13023C3-8DDA-4C87-A281-057608B1F5C6}" type="pres">
      <dgm:prSet presAssocID="{DAC4168F-58EF-44EF-BDE5-E30887DA80E0}" presName="Name25" presStyleLbl="parChTrans1D1" presStyleIdx="2" presStyleCnt="5"/>
      <dgm:spPr/>
    </dgm:pt>
    <dgm:pt modelId="{75CAA32E-F32E-45CD-94F7-AAF1A12F2672}" type="pres">
      <dgm:prSet presAssocID="{6A75B2CD-675B-4B09-977B-F06D969E8E64}" presName="node" presStyleCnt="0"/>
      <dgm:spPr/>
    </dgm:pt>
    <dgm:pt modelId="{A68BD61F-AEF0-4C6D-87AC-5A74406E9262}" type="pres">
      <dgm:prSet presAssocID="{6A75B2CD-675B-4B09-977B-F06D969E8E64}" presName="parentNode" presStyleLbl="node1" presStyleIdx="3" presStyleCnt="6" custScaleX="137508" custScaleY="98220">
        <dgm:presLayoutVars>
          <dgm:chMax val="1"/>
          <dgm:bulletEnabled val="1"/>
        </dgm:presLayoutVars>
      </dgm:prSet>
      <dgm:spPr/>
    </dgm:pt>
    <dgm:pt modelId="{C4FF8218-60EF-4EEA-832D-792E04719DA9}" type="pres">
      <dgm:prSet presAssocID="{6A75B2CD-675B-4B09-977B-F06D969E8E64}" presName="childNode" presStyleLbl="revTx" presStyleIdx="0" presStyleCnt="0">
        <dgm:presLayoutVars>
          <dgm:bulletEnabled val="1"/>
        </dgm:presLayoutVars>
      </dgm:prSet>
      <dgm:spPr/>
    </dgm:pt>
    <dgm:pt modelId="{217D5576-A3AA-48AF-93AA-F5467AA1F8BD}" type="pres">
      <dgm:prSet presAssocID="{DBD4CFE2-1435-40C6-B38B-178CBA20F2D4}" presName="Name25" presStyleLbl="parChTrans1D1" presStyleIdx="3" presStyleCnt="5"/>
      <dgm:spPr/>
    </dgm:pt>
    <dgm:pt modelId="{45FB3C43-BE57-4C6C-BC55-0E2B807CBFF7}" type="pres">
      <dgm:prSet presAssocID="{918A7801-4101-4C82-9188-0AF59FF5BC56}" presName="node" presStyleCnt="0"/>
      <dgm:spPr/>
    </dgm:pt>
    <dgm:pt modelId="{BF5736AD-AA23-4255-865B-CD7B47736A74}" type="pres">
      <dgm:prSet presAssocID="{918A7801-4101-4C82-9188-0AF59FF5BC56}" presName="parentNode" presStyleLbl="node1" presStyleIdx="4" presStyleCnt="6" custScaleX="137508" custScaleY="106078" custLinFactNeighborX="4130" custLinFactNeighborY="-10736">
        <dgm:presLayoutVars>
          <dgm:chMax val="1"/>
          <dgm:bulletEnabled val="1"/>
        </dgm:presLayoutVars>
      </dgm:prSet>
      <dgm:spPr/>
    </dgm:pt>
    <dgm:pt modelId="{BCD5D50C-4FD3-4AA6-8BCE-4C0DA02792A1}" type="pres">
      <dgm:prSet presAssocID="{918A7801-4101-4C82-9188-0AF59FF5BC56}" presName="childNode" presStyleLbl="revTx" presStyleIdx="0" presStyleCnt="0">
        <dgm:presLayoutVars>
          <dgm:bulletEnabled val="1"/>
        </dgm:presLayoutVars>
      </dgm:prSet>
      <dgm:spPr/>
    </dgm:pt>
    <dgm:pt modelId="{B072928C-83AC-42C3-80BC-B5A90CC73FDD}" type="pres">
      <dgm:prSet presAssocID="{5B4DE544-61C9-48D3-8319-C3E05A7B847A}" presName="Name25" presStyleLbl="parChTrans1D1" presStyleIdx="4" presStyleCnt="5"/>
      <dgm:spPr/>
    </dgm:pt>
    <dgm:pt modelId="{E0BBEADF-5D7C-4E8F-B00F-6535D3104FDE}" type="pres">
      <dgm:prSet presAssocID="{32D9B88A-ED8F-45F9-8410-C8BF50302A55}" presName="node" presStyleCnt="0"/>
      <dgm:spPr/>
    </dgm:pt>
    <dgm:pt modelId="{A6E1514B-4621-4FA4-B670-FB23815D0436}" type="pres">
      <dgm:prSet presAssocID="{32D9B88A-ED8F-45F9-8410-C8BF50302A55}" presName="parentNode" presStyleLbl="node1" presStyleIdx="5" presStyleCnt="6" custScaleX="137508" custScaleY="106078">
        <dgm:presLayoutVars>
          <dgm:chMax val="1"/>
          <dgm:bulletEnabled val="1"/>
        </dgm:presLayoutVars>
      </dgm:prSet>
      <dgm:spPr/>
    </dgm:pt>
    <dgm:pt modelId="{B2544C4F-9A26-4BD7-A75E-C3AAA914A121}" type="pres">
      <dgm:prSet presAssocID="{32D9B88A-ED8F-45F9-8410-C8BF50302A5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6EF7B0F-CD2F-4E02-95D3-586DE9ED7267}" type="presOf" srcId="{CECB0304-C899-426E-8046-27DD5DFC7780}" destId="{FA0293B6-6B23-4869-8425-05B134CF5C3C}" srcOrd="0" destOrd="0" presId="urn:microsoft.com/office/officeart/2005/8/layout/radial2"/>
    <dgm:cxn modelId="{4F763219-F86B-4B32-9F7C-FB1DA472489A}" type="presOf" srcId="{32D9B88A-ED8F-45F9-8410-C8BF50302A55}" destId="{A6E1514B-4621-4FA4-B670-FB23815D0436}" srcOrd="0" destOrd="0" presId="urn:microsoft.com/office/officeart/2005/8/layout/radial2"/>
    <dgm:cxn modelId="{38EF5C1D-332D-4BDF-9001-5DF5CB569216}" type="presOf" srcId="{DAC4168F-58EF-44EF-BDE5-E30887DA80E0}" destId="{D13023C3-8DDA-4C87-A281-057608B1F5C6}" srcOrd="0" destOrd="0" presId="urn:microsoft.com/office/officeart/2005/8/layout/radial2"/>
    <dgm:cxn modelId="{C4B6A123-EC0F-496E-9916-B2A7A1C01392}" srcId="{80A2AC77-5027-4509-AC91-C94B338B1BD4}" destId="{32D9B88A-ED8F-45F9-8410-C8BF50302A55}" srcOrd="4" destOrd="0" parTransId="{5B4DE544-61C9-48D3-8319-C3E05A7B847A}" sibTransId="{23BC534D-4DF5-4D24-8302-F7025C1840FD}"/>
    <dgm:cxn modelId="{F39E6833-3825-4629-A818-09F8F54F9380}" srcId="{80A2AC77-5027-4509-AC91-C94B338B1BD4}" destId="{918A7801-4101-4C82-9188-0AF59FF5BC56}" srcOrd="3" destOrd="0" parTransId="{DBD4CFE2-1435-40C6-B38B-178CBA20F2D4}" sibTransId="{4A37AE24-5D4C-4533-BF32-1583F1451793}"/>
    <dgm:cxn modelId="{6310725E-E78D-4814-BF35-3439ED1AEAAE}" type="presOf" srcId="{80A2AC77-5027-4509-AC91-C94B338B1BD4}" destId="{F13A00C9-B7C3-489C-98A1-A8AEEDAF3569}" srcOrd="0" destOrd="0" presId="urn:microsoft.com/office/officeart/2005/8/layout/radial2"/>
    <dgm:cxn modelId="{BB956445-CC70-4E52-AA59-E7ABC792B803}" srcId="{80A2AC77-5027-4509-AC91-C94B338B1BD4}" destId="{CECB0304-C899-426E-8046-27DD5DFC7780}" srcOrd="1" destOrd="0" parTransId="{6C602A1D-0026-43E8-AD23-735DEC5F5D91}" sibTransId="{0B6A3F31-7204-4462-A4D9-4846B74ABEEE}"/>
    <dgm:cxn modelId="{9B0A794D-D4AB-4A32-8783-21CD46FD9316}" type="presOf" srcId="{6C602A1D-0026-43E8-AD23-735DEC5F5D91}" destId="{4B6EA66F-AA77-48CC-9778-5CF472B48AFB}" srcOrd="0" destOrd="0" presId="urn:microsoft.com/office/officeart/2005/8/layout/radial2"/>
    <dgm:cxn modelId="{BB78D34E-F5BC-4A0D-B214-53DBD19D7131}" srcId="{80A2AC77-5027-4509-AC91-C94B338B1BD4}" destId="{66B32EDC-F6B8-4BED-8566-923184B83822}" srcOrd="0" destOrd="0" parTransId="{E98C1382-283C-4593-985A-AA8A80D3815D}" sibTransId="{6FEC5EE6-309F-44C4-B6C0-295238BBE695}"/>
    <dgm:cxn modelId="{44A6558D-204A-4142-9B71-E2CD9066285F}" type="presOf" srcId="{DBD4CFE2-1435-40C6-B38B-178CBA20F2D4}" destId="{217D5576-A3AA-48AF-93AA-F5467AA1F8BD}" srcOrd="0" destOrd="0" presId="urn:microsoft.com/office/officeart/2005/8/layout/radial2"/>
    <dgm:cxn modelId="{FC823497-9482-43AE-AF48-1B930E8438E2}" type="presOf" srcId="{66B32EDC-F6B8-4BED-8566-923184B83822}" destId="{BCF18685-2EAF-4437-8608-8D67BA6B9FE4}" srcOrd="0" destOrd="0" presId="urn:microsoft.com/office/officeart/2005/8/layout/radial2"/>
    <dgm:cxn modelId="{38FF42AE-5BF8-405F-BF32-D5AC0DCFE857}" srcId="{80A2AC77-5027-4509-AC91-C94B338B1BD4}" destId="{6A75B2CD-675B-4B09-977B-F06D969E8E64}" srcOrd="2" destOrd="0" parTransId="{DAC4168F-58EF-44EF-BDE5-E30887DA80E0}" sibTransId="{A34710B3-028A-4464-923A-D97AF9EEC9AC}"/>
    <dgm:cxn modelId="{260CF0C3-5A2F-4781-858A-B59B28ABA6C3}" type="presOf" srcId="{5B4DE544-61C9-48D3-8319-C3E05A7B847A}" destId="{B072928C-83AC-42C3-80BC-B5A90CC73FDD}" srcOrd="0" destOrd="0" presId="urn:microsoft.com/office/officeart/2005/8/layout/radial2"/>
    <dgm:cxn modelId="{593B3AC6-789F-4FA2-B5E9-9E29D7071BB8}" type="presOf" srcId="{6A75B2CD-675B-4B09-977B-F06D969E8E64}" destId="{A68BD61F-AEF0-4C6D-87AC-5A74406E9262}" srcOrd="0" destOrd="0" presId="urn:microsoft.com/office/officeart/2005/8/layout/radial2"/>
    <dgm:cxn modelId="{F34755F3-0366-438F-9C2F-46900F51B9F0}" type="presOf" srcId="{E98C1382-283C-4593-985A-AA8A80D3815D}" destId="{A615FE26-94CB-4808-B216-1C09F5E651CE}" srcOrd="0" destOrd="0" presId="urn:microsoft.com/office/officeart/2005/8/layout/radial2"/>
    <dgm:cxn modelId="{3351BFFF-E11D-482C-B516-E0B509085E4C}" type="presOf" srcId="{918A7801-4101-4C82-9188-0AF59FF5BC56}" destId="{BF5736AD-AA23-4255-865B-CD7B47736A74}" srcOrd="0" destOrd="0" presId="urn:microsoft.com/office/officeart/2005/8/layout/radial2"/>
    <dgm:cxn modelId="{E4431119-00A0-4903-92D0-8187098C7F52}" type="presParOf" srcId="{F13A00C9-B7C3-489C-98A1-A8AEEDAF3569}" destId="{190F78D4-0556-40A1-A168-612AD22CC93B}" srcOrd="0" destOrd="0" presId="urn:microsoft.com/office/officeart/2005/8/layout/radial2"/>
    <dgm:cxn modelId="{9BE8EB5C-B0ED-4928-AEF1-4A76C37D0483}" type="presParOf" srcId="{190F78D4-0556-40A1-A168-612AD22CC93B}" destId="{7331DE06-5246-408D-8935-CAB856C7CE85}" srcOrd="0" destOrd="0" presId="urn:microsoft.com/office/officeart/2005/8/layout/radial2"/>
    <dgm:cxn modelId="{F90B38F5-926C-4608-A45B-F9ECAF133BAA}" type="presParOf" srcId="{7331DE06-5246-408D-8935-CAB856C7CE85}" destId="{1AAB7D54-947E-4346-B202-2D237554F17B}" srcOrd="0" destOrd="0" presId="urn:microsoft.com/office/officeart/2005/8/layout/radial2"/>
    <dgm:cxn modelId="{00252028-476C-4402-AB0D-00913C148B48}" type="presParOf" srcId="{7331DE06-5246-408D-8935-CAB856C7CE85}" destId="{567F6134-2E3E-49FC-BDDB-5FC13F58BE2B}" srcOrd="1" destOrd="0" presId="urn:microsoft.com/office/officeart/2005/8/layout/radial2"/>
    <dgm:cxn modelId="{2143E1AE-CDC2-4599-8AF5-CFB0F421E169}" type="presParOf" srcId="{190F78D4-0556-40A1-A168-612AD22CC93B}" destId="{A615FE26-94CB-4808-B216-1C09F5E651CE}" srcOrd="1" destOrd="0" presId="urn:microsoft.com/office/officeart/2005/8/layout/radial2"/>
    <dgm:cxn modelId="{E4D9A854-575D-461F-8BAC-547E8ECEB323}" type="presParOf" srcId="{190F78D4-0556-40A1-A168-612AD22CC93B}" destId="{0EDE7DB8-ED9C-48FE-9D3A-24B4F89B2C09}" srcOrd="2" destOrd="0" presId="urn:microsoft.com/office/officeart/2005/8/layout/radial2"/>
    <dgm:cxn modelId="{E3176214-4187-4804-AECA-3B82BF3318B7}" type="presParOf" srcId="{0EDE7DB8-ED9C-48FE-9D3A-24B4F89B2C09}" destId="{BCF18685-2EAF-4437-8608-8D67BA6B9FE4}" srcOrd="0" destOrd="0" presId="urn:microsoft.com/office/officeart/2005/8/layout/radial2"/>
    <dgm:cxn modelId="{35E79BEE-5200-4C95-8101-6C2F8BE7F0AE}" type="presParOf" srcId="{0EDE7DB8-ED9C-48FE-9D3A-24B4F89B2C09}" destId="{762C64E0-B32D-4A3D-AEFA-FE34A79394D4}" srcOrd="1" destOrd="0" presId="urn:microsoft.com/office/officeart/2005/8/layout/radial2"/>
    <dgm:cxn modelId="{6D71BA27-253E-4762-B571-3F2A844BC72A}" type="presParOf" srcId="{190F78D4-0556-40A1-A168-612AD22CC93B}" destId="{4B6EA66F-AA77-48CC-9778-5CF472B48AFB}" srcOrd="3" destOrd="0" presId="urn:microsoft.com/office/officeart/2005/8/layout/radial2"/>
    <dgm:cxn modelId="{DC025D1D-C0BD-47F5-BCC9-F34A0662A7CC}" type="presParOf" srcId="{190F78D4-0556-40A1-A168-612AD22CC93B}" destId="{5DF6297E-C5C9-4C72-BFC9-5946E1655B60}" srcOrd="4" destOrd="0" presId="urn:microsoft.com/office/officeart/2005/8/layout/radial2"/>
    <dgm:cxn modelId="{BB203E9A-C28E-4CAC-BF48-214336902A49}" type="presParOf" srcId="{5DF6297E-C5C9-4C72-BFC9-5946E1655B60}" destId="{FA0293B6-6B23-4869-8425-05B134CF5C3C}" srcOrd="0" destOrd="0" presId="urn:microsoft.com/office/officeart/2005/8/layout/radial2"/>
    <dgm:cxn modelId="{281EB16B-702B-4B8F-8571-4A391D9503A2}" type="presParOf" srcId="{5DF6297E-C5C9-4C72-BFC9-5946E1655B60}" destId="{AB628007-79ED-4F90-B4E6-90E2D92B8C43}" srcOrd="1" destOrd="0" presId="urn:microsoft.com/office/officeart/2005/8/layout/radial2"/>
    <dgm:cxn modelId="{ACE67288-5A74-4CF9-A66C-427DD25ABE23}" type="presParOf" srcId="{190F78D4-0556-40A1-A168-612AD22CC93B}" destId="{D13023C3-8DDA-4C87-A281-057608B1F5C6}" srcOrd="5" destOrd="0" presId="urn:microsoft.com/office/officeart/2005/8/layout/radial2"/>
    <dgm:cxn modelId="{3739FB69-9E4A-4A4D-8400-97EC3C684E90}" type="presParOf" srcId="{190F78D4-0556-40A1-A168-612AD22CC93B}" destId="{75CAA32E-F32E-45CD-94F7-AAF1A12F2672}" srcOrd="6" destOrd="0" presId="urn:microsoft.com/office/officeart/2005/8/layout/radial2"/>
    <dgm:cxn modelId="{C24E03EF-FCD4-4AD7-9E07-2BBA4F29050A}" type="presParOf" srcId="{75CAA32E-F32E-45CD-94F7-AAF1A12F2672}" destId="{A68BD61F-AEF0-4C6D-87AC-5A74406E9262}" srcOrd="0" destOrd="0" presId="urn:microsoft.com/office/officeart/2005/8/layout/radial2"/>
    <dgm:cxn modelId="{C32C5E5B-1573-411C-A636-8A13CB3913BF}" type="presParOf" srcId="{75CAA32E-F32E-45CD-94F7-AAF1A12F2672}" destId="{C4FF8218-60EF-4EEA-832D-792E04719DA9}" srcOrd="1" destOrd="0" presId="urn:microsoft.com/office/officeart/2005/8/layout/radial2"/>
    <dgm:cxn modelId="{12B699FB-2174-4BD8-B8DD-CCD680BC632C}" type="presParOf" srcId="{190F78D4-0556-40A1-A168-612AD22CC93B}" destId="{217D5576-A3AA-48AF-93AA-F5467AA1F8BD}" srcOrd="7" destOrd="0" presId="urn:microsoft.com/office/officeart/2005/8/layout/radial2"/>
    <dgm:cxn modelId="{26AF28E7-3E01-40CF-BAF8-E5E6CD422B9B}" type="presParOf" srcId="{190F78D4-0556-40A1-A168-612AD22CC93B}" destId="{45FB3C43-BE57-4C6C-BC55-0E2B807CBFF7}" srcOrd="8" destOrd="0" presId="urn:microsoft.com/office/officeart/2005/8/layout/radial2"/>
    <dgm:cxn modelId="{F65A25E0-3134-46E5-8F7E-298CEB315AD1}" type="presParOf" srcId="{45FB3C43-BE57-4C6C-BC55-0E2B807CBFF7}" destId="{BF5736AD-AA23-4255-865B-CD7B47736A74}" srcOrd="0" destOrd="0" presId="urn:microsoft.com/office/officeart/2005/8/layout/radial2"/>
    <dgm:cxn modelId="{7E30BD70-D745-439A-9E3D-8CA183331604}" type="presParOf" srcId="{45FB3C43-BE57-4C6C-BC55-0E2B807CBFF7}" destId="{BCD5D50C-4FD3-4AA6-8BCE-4C0DA02792A1}" srcOrd="1" destOrd="0" presId="urn:microsoft.com/office/officeart/2005/8/layout/radial2"/>
    <dgm:cxn modelId="{58F42BD4-D355-471E-876F-9D22055635EA}" type="presParOf" srcId="{190F78D4-0556-40A1-A168-612AD22CC93B}" destId="{B072928C-83AC-42C3-80BC-B5A90CC73FDD}" srcOrd="9" destOrd="0" presId="urn:microsoft.com/office/officeart/2005/8/layout/radial2"/>
    <dgm:cxn modelId="{67D2FE67-BE19-49B8-83CF-B2A398885210}" type="presParOf" srcId="{190F78D4-0556-40A1-A168-612AD22CC93B}" destId="{E0BBEADF-5D7C-4E8F-B00F-6535D3104FDE}" srcOrd="10" destOrd="0" presId="urn:microsoft.com/office/officeart/2005/8/layout/radial2"/>
    <dgm:cxn modelId="{C3BA43E0-504B-4100-93DE-CB4F064A70AB}" type="presParOf" srcId="{E0BBEADF-5D7C-4E8F-B00F-6535D3104FDE}" destId="{A6E1514B-4621-4FA4-B670-FB23815D0436}" srcOrd="0" destOrd="0" presId="urn:microsoft.com/office/officeart/2005/8/layout/radial2"/>
    <dgm:cxn modelId="{F5E6C284-8FF0-42C0-87C1-474EF0C0CFB6}" type="presParOf" srcId="{E0BBEADF-5D7C-4E8F-B00F-6535D3104FDE}" destId="{B2544C4F-9A26-4BD7-A75E-C3AAA914A12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470E7-A349-4361-A893-BBE4770503EC}">
      <dsp:nvSpPr>
        <dsp:cNvPr id="0" name=""/>
        <dsp:cNvSpPr/>
      </dsp:nvSpPr>
      <dsp:spPr>
        <a:xfrm>
          <a:off x="0" y="1258"/>
          <a:ext cx="6934200" cy="671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Medications are the most used intervention in healthcare.</a:t>
          </a:r>
        </a:p>
      </dsp:txBody>
      <dsp:txXfrm>
        <a:off x="32789" y="34047"/>
        <a:ext cx="6868622" cy="606102"/>
      </dsp:txXfrm>
    </dsp:sp>
    <dsp:sp modelId="{790E943C-D736-45B4-8A34-D734CCC25E45}">
      <dsp:nvSpPr>
        <dsp:cNvPr id="0" name=""/>
        <dsp:cNvSpPr/>
      </dsp:nvSpPr>
      <dsp:spPr>
        <a:xfrm>
          <a:off x="0" y="684152"/>
          <a:ext cx="6934200" cy="61870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Medication errors (MEs) are very common worldwide.</a:t>
          </a:r>
        </a:p>
      </dsp:txBody>
      <dsp:txXfrm>
        <a:off x="30203" y="714355"/>
        <a:ext cx="6873794" cy="558299"/>
      </dsp:txXfrm>
    </dsp:sp>
    <dsp:sp modelId="{34314B4C-E735-44A3-A0E1-64531C454643}">
      <dsp:nvSpPr>
        <dsp:cNvPr id="0" name=""/>
        <dsp:cNvSpPr/>
      </dsp:nvSpPr>
      <dsp:spPr>
        <a:xfrm>
          <a:off x="0" y="1314071"/>
          <a:ext cx="6934200" cy="6716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Medication-related harm is one of the most common harms           in healthcare.</a:t>
          </a:r>
        </a:p>
      </dsp:txBody>
      <dsp:txXfrm>
        <a:off x="32789" y="1346860"/>
        <a:ext cx="6868622" cy="606102"/>
      </dsp:txXfrm>
    </dsp:sp>
    <dsp:sp modelId="{9EE19425-90DF-4307-9F47-BBF8095CF743}">
      <dsp:nvSpPr>
        <dsp:cNvPr id="0" name=""/>
        <dsp:cNvSpPr/>
      </dsp:nvSpPr>
      <dsp:spPr>
        <a:xfrm>
          <a:off x="0" y="1996966"/>
          <a:ext cx="6934200" cy="67168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Medication optimization can keep people out of hospital and reduce readmissions.</a:t>
          </a:r>
        </a:p>
      </dsp:txBody>
      <dsp:txXfrm>
        <a:off x="32789" y="2029755"/>
        <a:ext cx="6868622" cy="606102"/>
      </dsp:txXfrm>
    </dsp:sp>
    <dsp:sp modelId="{CF32D5C7-D420-465E-9C16-CB65974A6993}">
      <dsp:nvSpPr>
        <dsp:cNvPr id="0" name=""/>
        <dsp:cNvSpPr/>
      </dsp:nvSpPr>
      <dsp:spPr>
        <a:xfrm>
          <a:off x="0" y="2679860"/>
          <a:ext cx="6934200" cy="6716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Medications are a major expense in all hospitals. Proper management will help to reduce costs.</a:t>
          </a:r>
        </a:p>
      </dsp:txBody>
      <dsp:txXfrm>
        <a:off x="32789" y="2712649"/>
        <a:ext cx="6868622" cy="606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2928C-83AC-42C3-80BC-B5A90CC73FDD}">
      <dsp:nvSpPr>
        <dsp:cNvPr id="0" name=""/>
        <dsp:cNvSpPr/>
      </dsp:nvSpPr>
      <dsp:spPr>
        <a:xfrm rot="3416671">
          <a:off x="2872389" y="2854623"/>
          <a:ext cx="1120473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1120473" y="12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5576-A3AA-48AF-93AA-F5467AA1F8BD}">
      <dsp:nvSpPr>
        <dsp:cNvPr id="0" name=""/>
        <dsp:cNvSpPr/>
      </dsp:nvSpPr>
      <dsp:spPr>
        <a:xfrm rot="1621275">
          <a:off x="3216173" y="2399975"/>
          <a:ext cx="929593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929593" y="12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023C3-8DDA-4C87-A281-057608B1F5C6}">
      <dsp:nvSpPr>
        <dsp:cNvPr id="0" name=""/>
        <dsp:cNvSpPr/>
      </dsp:nvSpPr>
      <dsp:spPr>
        <a:xfrm>
          <a:off x="3266911" y="1984546"/>
          <a:ext cx="900733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900733" y="12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EA66F-AA77-48CC-9778-5CF472B48AFB}">
      <dsp:nvSpPr>
        <dsp:cNvPr id="0" name=""/>
        <dsp:cNvSpPr/>
      </dsp:nvSpPr>
      <dsp:spPr>
        <a:xfrm rot="19831212">
          <a:off x="3205681" y="1525396"/>
          <a:ext cx="945847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945847" y="12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5FE26-94CB-4808-B216-1C09F5E651CE}">
      <dsp:nvSpPr>
        <dsp:cNvPr id="0" name=""/>
        <dsp:cNvSpPr/>
      </dsp:nvSpPr>
      <dsp:spPr>
        <a:xfrm rot="18183329">
          <a:off x="2867050" y="1104626"/>
          <a:ext cx="1143961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1143961" y="12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F6134-2E3E-49FC-BDDB-5FC13F58BE2B}">
      <dsp:nvSpPr>
        <dsp:cNvPr id="0" name=""/>
        <dsp:cNvSpPr/>
      </dsp:nvSpPr>
      <dsp:spPr>
        <a:xfrm>
          <a:off x="2044172" y="1424395"/>
          <a:ext cx="1144340" cy="114434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18685-2EAF-4437-8608-8D67BA6B9FE4}">
      <dsp:nvSpPr>
        <dsp:cNvPr id="0" name=""/>
        <dsp:cNvSpPr/>
      </dsp:nvSpPr>
      <dsp:spPr>
        <a:xfrm>
          <a:off x="3477941" y="-5717"/>
          <a:ext cx="944135" cy="67438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Task Factors</a:t>
          </a:r>
        </a:p>
      </dsp:txBody>
      <dsp:txXfrm>
        <a:off x="3616206" y="93044"/>
        <a:ext cx="667605" cy="476860"/>
      </dsp:txXfrm>
    </dsp:sp>
    <dsp:sp modelId="{FA0293B6-6B23-4869-8425-05B134CF5C3C}">
      <dsp:nvSpPr>
        <dsp:cNvPr id="0" name=""/>
        <dsp:cNvSpPr/>
      </dsp:nvSpPr>
      <dsp:spPr>
        <a:xfrm>
          <a:off x="3988396" y="758233"/>
          <a:ext cx="944135" cy="67438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Individual Factors</a:t>
          </a:r>
        </a:p>
      </dsp:txBody>
      <dsp:txXfrm>
        <a:off x="4126661" y="856994"/>
        <a:ext cx="667605" cy="476860"/>
      </dsp:txXfrm>
    </dsp:sp>
    <dsp:sp modelId="{A68BD61F-AEF0-4C6D-87AC-5A74406E9262}">
      <dsp:nvSpPr>
        <dsp:cNvPr id="0" name=""/>
        <dsp:cNvSpPr/>
      </dsp:nvSpPr>
      <dsp:spPr>
        <a:xfrm>
          <a:off x="4167645" y="1659374"/>
          <a:ext cx="944135" cy="67438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Patient Factors</a:t>
          </a:r>
        </a:p>
      </dsp:txBody>
      <dsp:txXfrm>
        <a:off x="4305910" y="1758135"/>
        <a:ext cx="667605" cy="476860"/>
      </dsp:txXfrm>
    </dsp:sp>
    <dsp:sp modelId="{BF5736AD-AA23-4255-865B-CD7B47736A74}">
      <dsp:nvSpPr>
        <dsp:cNvPr id="0" name=""/>
        <dsp:cNvSpPr/>
      </dsp:nvSpPr>
      <dsp:spPr>
        <a:xfrm>
          <a:off x="4016753" y="2459825"/>
          <a:ext cx="944135" cy="72833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Team factors</a:t>
          </a:r>
        </a:p>
      </dsp:txBody>
      <dsp:txXfrm>
        <a:off x="4155018" y="2566487"/>
        <a:ext cx="667605" cy="515011"/>
      </dsp:txXfrm>
    </dsp:sp>
    <dsp:sp modelId="{A6E1514B-4621-4FA4-B670-FB23815D0436}">
      <dsp:nvSpPr>
        <dsp:cNvPr id="0" name=""/>
        <dsp:cNvSpPr/>
      </dsp:nvSpPr>
      <dsp:spPr>
        <a:xfrm>
          <a:off x="3477941" y="3297489"/>
          <a:ext cx="944135" cy="72833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Work Environment</a:t>
          </a:r>
        </a:p>
      </dsp:txBody>
      <dsp:txXfrm>
        <a:off x="3616206" y="3404151"/>
        <a:ext cx="667605" cy="515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AFEB-38E0-4CCE-8D0E-AC62FDB54E6B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CABBE-7395-4642-9F52-B07B68152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We use this simple model to describe the Medication use process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Errors can happen at each stage pf the process.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Today we are focusing on those that directly affect you – ordering and monitoring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This way of categorizing medication errors over-simplifies the situation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Wherever they happen errors are almost never due to  a single failure or single misunderstanding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This is an inter-connected process and your actions / lack of action can increase or decrease the risk of errors in other parts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e.g.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Oral drug therapy is less risky than intravenous drug therapy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if you do not switch a patient from IV therapy to  an oral equivalent, you are increasing the risk of an error during dispensing and administration!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9AB0288-AC31-4445-A119-0B0A4C8DA8A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Around half of all medication errors happen at the stage of ordering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Half of all errors are associated with the area that you are most closely involved with [ordering]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errors will impact on your patients so you need to be vigilant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If you see a near miss – error almost happened – we need to know so that we can minimise the risk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When the unexpected happens to your patient THINK – could it be a medication error?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CEF344-01E9-431C-B1E1-FB19CAAC62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This slide lists the factors that have been shown to have a high association with serious medication errors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Poor hand writing, incomplete documentation and dangerous abbreviations are a major cause of serious medication errors.  These will persist as long as we have hand written prescriptions and these will be here until June 2016 [and during “down-time” periods]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We have a workshop – later in 2015 – that studies these in depth and provides guidance on how to reduce the risk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“Death by Decimal point” is the most serious consequence of a calculation error; they can happen when prescribing, when dispensing and when administering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Therapeutic duplication and drug interactions are areas where eMRs and Pharmacists can help detect and avoid but rely on standard processes for prescription, checking and reconciliation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Some drugs have serious consequences if involved with errors and can be easily confused with other drugs; we try to highlight these where possible and put extra effort in to designing the drug use processes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These are all covered in the workshop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98A7EC3-D353-4D85-A3AC-6EB0D5AE92E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40821" y="1929810"/>
            <a:ext cx="5849346" cy="925032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2400" b="1">
                <a:solidFill>
                  <a:srgbClr val="1B6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66124" y="3119740"/>
            <a:ext cx="4860518" cy="259556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buFontTx/>
              <a:buNone/>
              <a:defRPr sz="1875" b="1">
                <a:solidFill>
                  <a:srgbClr val="50ADE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076732" y="3644194"/>
            <a:ext cx="4639302" cy="259556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buFontTx/>
              <a:buNone/>
              <a:defRPr sz="1875" b="1">
                <a:solidFill>
                  <a:srgbClr val="50ADE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7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064" y="3005138"/>
            <a:ext cx="4573439" cy="30003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75" b="1">
                <a:solidFill>
                  <a:srgbClr val="1B64B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1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MC MASTER PANTONE RGB.jpg">
            <a:extLst>
              <a:ext uri="{FF2B5EF4-FFF2-40B4-BE49-F238E27FC236}">
                <a16:creationId xmlns:a16="http://schemas.microsoft.com/office/drawing/2014/main" id="{3236B7CE-8AD3-4E3D-A1AE-F2B6536AA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132161"/>
            <a:ext cx="368300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www.hamad.qa/PublishingImages/All%20Logos/NCCCR-Logo.png">
            <a:extLst>
              <a:ext uri="{FF2B5EF4-FFF2-40B4-BE49-F238E27FC236}">
                <a16:creationId xmlns:a16="http://schemas.microsoft.com/office/drawing/2014/main" id="{FE03B231-8A0B-4B2D-B791-7BC5A8AA2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809625"/>
            <a:ext cx="3683000" cy="5953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2676"/>
            <a:ext cx="7772400" cy="1102519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SzPct val="60000"/>
              <a:buFont typeface="Wingdings" pitchFamily="2" charset="2"/>
              <a:buChar char="q"/>
              <a:defRPr/>
            </a:lvl1pPr>
            <a:lvl2pPr marL="557213" indent="-214313">
              <a:buFont typeface="Courier New" pitchFamily="49" charset="0"/>
              <a:buChar char="o"/>
              <a:defRPr>
                <a:solidFill>
                  <a:srgbClr val="00CC00"/>
                </a:solidFill>
              </a:defRPr>
            </a:lvl2pPr>
            <a:lvl3pPr>
              <a:defRPr>
                <a:solidFill>
                  <a:srgbClr val="1B64B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D1C0D-9C80-4966-A1B0-1FE9DC7D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7642-2FC3-4A16-B6B8-77FC85489B14}" type="datetime1">
              <a:rPr lang="en-US"/>
              <a:pPr>
                <a:defRPr/>
              </a:pPr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EC7AA-DED4-4286-B650-58A84D05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5269C-1681-40D1-A30D-66042FBF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8339" y="4775598"/>
            <a:ext cx="63817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58B933B8-9ECC-4033-B354-5D5FAA1AC2E7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652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SzPct val="60000"/>
              <a:buFont typeface="Wingdings" pitchFamily="2" charset="2"/>
              <a:buChar char="q"/>
              <a:defRPr/>
            </a:lvl1pPr>
            <a:lvl2pPr marL="557213" indent="-214313">
              <a:buFont typeface="Courier New" pitchFamily="49" charset="0"/>
              <a:buChar char="o"/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ACAEA-D7DF-48F5-9DF6-EAAF64A3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B1EF-81E0-4B17-9CEE-42EF98A870ED}" type="datetime1">
              <a:rPr lang="en-US"/>
              <a:pPr>
                <a:defRPr/>
              </a:pPr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975C9-8664-4A50-A0D6-3AC896E9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5DFD-8B60-46EB-94D7-AE7BED8A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8339" y="4775598"/>
            <a:ext cx="63817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B126283A-4950-4F5D-A798-2532BFEE0C48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0281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SzPct val="60000"/>
              <a:buFont typeface="Wingdings" pitchFamily="2" charset="2"/>
              <a:buChar char="q"/>
              <a:defRPr/>
            </a:lvl1pPr>
            <a:lvl2pPr marL="557213" indent="-214313"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B05D-7973-4CFF-9CA5-7AB7AD84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6F78-A536-4D9E-B593-67DD840EC49A}" type="datetime1">
              <a:rPr lang="en-US"/>
              <a:pPr>
                <a:defRPr/>
              </a:pPr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E8D2-E983-446F-93D5-911C5B9F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2F91-26ED-4086-8E69-1540BA7C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8339" y="4775598"/>
            <a:ext cx="63817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F37EB2A8-1C7F-47BC-B0F4-2AB19F3DF1D3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8278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F9D4F-811F-49EB-99CE-F3BE1B26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3213-70CC-47BB-A8DB-264DDAE7B973}" type="datetime1">
              <a:rPr lang="en-US"/>
              <a:pPr>
                <a:defRPr/>
              </a:pPr>
              <a:t>21/04/2024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C12EE-8EAA-41F1-9162-23065E7C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112F2E-777D-4024-9515-2EF6E026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8339" y="4775598"/>
            <a:ext cx="63817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E3510BDA-C952-4B95-8288-6118B2095760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0095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A5B341-5DDC-4B30-8BF4-5F6F43468A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3438" y="4752975"/>
            <a:ext cx="396262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79ED7D6C-3587-4732-AB40-860EE4B608BB}" type="slidenum">
              <a:rPr lang="en-US" altLang="en-US" sz="1350" smtClean="0"/>
              <a:pPr>
                <a:defRPr/>
              </a:pPr>
              <a:t>‹#›</a:t>
            </a:fld>
            <a:endParaRPr lang="en-US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EDC2C2F-A1BA-492A-8FED-08A23EE4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4A4B-C94B-4358-95A7-751F381D0500}" type="datetime1">
              <a:rPr lang="en-US"/>
              <a:pPr>
                <a:defRPr/>
              </a:pPr>
              <a:t>21/04/2024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B08BBC0-4818-4DAD-B4FC-20D217BB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26DF4F2-D15C-431C-8FD8-01FB51EA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63EBF-4FB4-492C-A5A7-BB21071E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8AE1-7087-45C0-A276-99ADA48F265B}" type="datetime1">
              <a:rPr lang="en-US"/>
              <a:pPr>
                <a:defRPr/>
              </a:pPr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F1B5-3700-4CB4-A26B-E5E71910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2C74-F852-42F8-9964-45097E4A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9BD0-C6DF-484E-9054-80795192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HMC MASTER PANTONE RGB.jpg">
            <a:extLst>
              <a:ext uri="{FF2B5EF4-FFF2-40B4-BE49-F238E27FC236}">
                <a16:creationId xmlns:a16="http://schemas.microsoft.com/office/drawing/2014/main" id="{7AC9C063-F735-434E-B8D9-1DD6437162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330995"/>
            <a:ext cx="368300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ack.png">
            <a:extLst>
              <a:ext uri="{FF2B5EF4-FFF2-40B4-BE49-F238E27FC236}">
                <a16:creationId xmlns:a16="http://schemas.microsoft.com/office/drawing/2014/main" id="{B479EE22-1EE4-4B9A-AD59-4CB9143E21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391"/>
            <a:ext cx="9144000" cy="3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https://www.hamad.qa/PublishingImages/All%20Logos/NCCCR-Logo.png">
            <a:extLst>
              <a:ext uri="{FF2B5EF4-FFF2-40B4-BE49-F238E27FC236}">
                <a16:creationId xmlns:a16="http://schemas.microsoft.com/office/drawing/2014/main" id="{4B14575B-3891-45BF-904D-BC01DD11D4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779964" y="330994"/>
            <a:ext cx="3683000" cy="59531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74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MS PGothic" pitchFamily="34" charset="-128"/>
          <a:cs typeface="ＭＳ Ｐゴシック" pitchFamily="-109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ACK-2.png">
            <a:extLst>
              <a:ext uri="{FF2B5EF4-FFF2-40B4-BE49-F238E27FC236}">
                <a16:creationId xmlns:a16="http://schemas.microsoft.com/office/drawing/2014/main" id="{D8FAF759-C51E-4547-AE94-746691F2D13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973"/>
            <a:ext cx="9144000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E283124A-511D-4231-A44E-A352F26A08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A9F44C04-C4EC-44A9-8340-962D0F824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82A0-15E4-4C4B-B378-D1FBD660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66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A0EFF26-0D68-4F6F-A028-8A49BBCB6DC5}" type="datetime1">
              <a:rPr lang="en-US"/>
              <a:pPr>
                <a:defRPr/>
              </a:pPr>
              <a:t>21/04/2024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3F6ED-A999-4156-9871-3B2FB9320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2725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References </a:t>
            </a:r>
          </a:p>
        </p:txBody>
      </p:sp>
      <p:pic>
        <p:nvPicPr>
          <p:cNvPr id="3079" name="Picture 3" descr="back.png">
            <a:extLst>
              <a:ext uri="{FF2B5EF4-FFF2-40B4-BE49-F238E27FC236}">
                <a16:creationId xmlns:a16="http://schemas.microsoft.com/office/drawing/2014/main" id="{E7B6D470-53A7-43AD-B645-F22016AF487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4" t="68414" r="10001" b="18468"/>
          <a:stretch>
            <a:fillRect/>
          </a:stretch>
        </p:blipFill>
        <p:spPr bwMode="auto">
          <a:xfrm>
            <a:off x="7832726" y="4662487"/>
            <a:ext cx="14652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1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B05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B05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B05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B050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rgbClr val="00CC00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rgbClr val="00CC00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rgbClr val="00CC00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00CC00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chp.org.qa/en/Pages/Home.asp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B4C8-588B-4114-AE31-E323454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23950"/>
            <a:ext cx="8305800" cy="117030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rgbClr val="0070C0"/>
                </a:solidFill>
                <a:effectLst/>
                <a:latin typeface="+mj-lt"/>
              </a:rPr>
              <a:t>Introduction to Medication Safety:</a:t>
            </a:r>
            <a:br>
              <a:rPr lang="en-US" sz="380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en-US" sz="3800" dirty="0">
                <a:solidFill>
                  <a:srgbClr val="0070C0"/>
                </a:solidFill>
                <a:effectLst/>
                <a:latin typeface="+mj-lt"/>
              </a:rPr>
              <a:t>Background &amp; Concepts</a:t>
            </a:r>
          </a:p>
        </p:txBody>
      </p:sp>
      <p:sp>
        <p:nvSpPr>
          <p:cNvPr id="14341" name="AutoShape 8" descr="http://www.qchp.org.qa/Style%20Library/en-US/QCHP/Images/Banner/Logo.png">
            <a:hlinkClick r:id="rId2"/>
            <a:extLst>
              <a:ext uri="{FF2B5EF4-FFF2-40B4-BE49-F238E27FC236}">
                <a16:creationId xmlns:a16="http://schemas.microsoft.com/office/drawing/2014/main" id="{C92B9A56-9082-4441-A404-2D2664094F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849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576CF1-108B-0532-F616-BEC6DAC1B443}"/>
              </a:ext>
            </a:extLst>
          </p:cNvPr>
          <p:cNvSpPr/>
          <p:nvPr/>
        </p:nvSpPr>
        <p:spPr>
          <a:xfrm>
            <a:off x="860399" y="2495550"/>
            <a:ext cx="7831808" cy="18569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Dr. Anas Hamad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PhD, MSc, BSc, DMS, RPh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Director of Pharmacy Department, National Center for Cancer Care &amp; Research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(NCCCR)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Head of Medication Safety &amp; Quality Center, Corporate Pharmacy, Hamad Medical Corporation </a:t>
            </a:r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(HMC)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Adjunct Assistant Professor of Clinical Pharmacy &amp; Practice, Qatar University</a:t>
            </a:r>
            <a:r>
              <a:rPr lang="en-GB" sz="1400" b="1" dirty="0">
                <a:solidFill>
                  <a:srgbClr val="92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92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(QU)</a:t>
            </a:r>
            <a:endParaRPr lang="en-US" sz="1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Head of Standing Committee on Medication Services, Qatar Red Crescent Society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(QRCS)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VP of Qatar Chapter, International Society of Health Economics &amp; Outcomes Research 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(ISPOR Qatar)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1EB467-3ADC-283D-720F-238EB03AAE4E}"/>
              </a:ext>
            </a:extLst>
          </p:cNvPr>
          <p:cNvSpPr/>
          <p:nvPr/>
        </p:nvSpPr>
        <p:spPr>
          <a:xfrm>
            <a:off x="7696200" y="4352469"/>
            <a:ext cx="914400" cy="200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C6641-FD3B-DFA6-FF6A-9B983F0BCE87}"/>
              </a:ext>
            </a:extLst>
          </p:cNvPr>
          <p:cNvSpPr/>
          <p:nvPr/>
        </p:nvSpPr>
        <p:spPr>
          <a:xfrm>
            <a:off x="6248400" y="2370457"/>
            <a:ext cx="914400" cy="200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t="11520" r="41679" b="7696"/>
          <a:stretch/>
        </p:blipFill>
        <p:spPr bwMode="auto">
          <a:xfrm>
            <a:off x="1295400" y="802897"/>
            <a:ext cx="6553200" cy="41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4882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300" b="1" kern="1200" baseline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</a:rPr>
              <a:t>Why focus on medications?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9232" y="4392257"/>
            <a:ext cx="6376064" cy="27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9232" y="2030057"/>
            <a:ext cx="6299864" cy="411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r="827"/>
          <a:stretch/>
        </p:blipFill>
        <p:spPr bwMode="auto">
          <a:xfrm>
            <a:off x="1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5028"/>
            <a:ext cx="8229600" cy="536972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70C0"/>
                </a:solidFill>
              </a:rPr>
              <a:t>Why focus on medications?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15911"/>
          <a:stretch/>
        </p:blipFill>
        <p:spPr bwMode="auto">
          <a:xfrm>
            <a:off x="109541" y="980932"/>
            <a:ext cx="8912225" cy="36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8337" y="3017859"/>
            <a:ext cx="1246638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Definitions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457200" y="1028700"/>
            <a:ext cx="8153400" cy="3981450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>
                <a:solidFill>
                  <a:srgbClr val="0070C0"/>
                </a:solidFill>
              </a:rPr>
              <a:t>Harm</a:t>
            </a:r>
            <a:r>
              <a:rPr lang="en-US" b="1" dirty="0"/>
              <a:t>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sz="2700" dirty="0"/>
              <a:t>Impairment of the physical, emotional, or psychological  function or structure of the body and/or pain resulting therefrom.</a:t>
            </a:r>
          </a:p>
          <a:p>
            <a:r>
              <a:rPr lang="en-US" sz="2900" b="1" dirty="0">
                <a:solidFill>
                  <a:srgbClr val="0070C0"/>
                </a:solidFill>
              </a:rPr>
              <a:t>Medication Error</a:t>
            </a:r>
            <a:r>
              <a:rPr lang="en-US" b="1" dirty="0">
                <a:solidFill>
                  <a:srgbClr val="0070C0"/>
                </a:solidFill>
              </a:rPr>
              <a:t>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</a:pPr>
            <a:r>
              <a:rPr lang="en-US" sz="2700" dirty="0"/>
              <a:t>Any preventable event that may cause or lead to inappropriate medication use or patient harm while the medication is in the control of the health care professional, patient, or consumer. </a:t>
            </a:r>
          </a:p>
          <a:p>
            <a:pPr>
              <a:spcAft>
                <a:spcPts val="900"/>
              </a:spcAft>
              <a:buClr>
                <a:schemeClr val="bg1"/>
              </a:buClr>
            </a:pPr>
            <a:r>
              <a:rPr lang="en-US" sz="2700" dirty="0"/>
              <a:t>Such events may be related to professional practice, health care products, procedures, and systems, prescribing, labeling, packaging, nomenclature, compounding, dispensing, distribution, administration, education, monitoring, and use.</a:t>
            </a:r>
          </a:p>
          <a:p>
            <a:pPr>
              <a:buClr>
                <a:schemeClr val="tx1"/>
              </a:buClr>
            </a:pPr>
            <a:r>
              <a:rPr lang="en-US" sz="2900" b="1" dirty="0">
                <a:solidFill>
                  <a:srgbClr val="0070C0"/>
                </a:solidFill>
              </a:rPr>
              <a:t>Adverse Drug Event</a:t>
            </a:r>
            <a:r>
              <a:rPr lang="en-US" sz="2900" b="1" dirty="0"/>
              <a:t>  </a:t>
            </a:r>
            <a:r>
              <a:rPr lang="en-US" sz="2900" dirty="0"/>
              <a:t>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2700" dirty="0"/>
              <a:t>Any untoward medical occurrence, unfavorable sign [e.g., abnormal labs], symptom, or disease, in a patient administered a drug. Adverse drug events include adverse drug reactions, and may be caused by medication errors.</a:t>
            </a:r>
          </a:p>
        </p:txBody>
      </p:sp>
    </p:spTree>
    <p:extLst>
      <p:ext uri="{BB962C8B-B14F-4D97-AF65-F5344CB8AC3E}">
        <p14:creationId xmlns:p14="http://schemas.microsoft.com/office/powerpoint/2010/main" val="241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59583" y="4112138"/>
            <a:ext cx="2551017" cy="66941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300" dirty="0"/>
              <a:t>ADE: Adverse Drug Event</a:t>
            </a:r>
          </a:p>
          <a:p>
            <a:r>
              <a:rPr lang="en-US" sz="1300" dirty="0"/>
              <a:t>PADE: Potential Adverse Drug Event</a:t>
            </a:r>
          </a:p>
          <a:p>
            <a:r>
              <a:rPr lang="en-US" sz="1300" dirty="0"/>
              <a:t>ADR: Adverse Drug Reaction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5526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Medication Errors and Harm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114550" y="1447800"/>
            <a:ext cx="2228850" cy="2228850"/>
          </a:xfrm>
          <a:prstGeom prst="ellipse">
            <a:avLst/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/>
          <a:p>
            <a:r>
              <a:rPr lang="en-US" sz="2100" b="1" dirty="0"/>
              <a:t>Errors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276600" y="1687602"/>
            <a:ext cx="1188720" cy="1036548"/>
          </a:xfrm>
          <a:prstGeom prst="ellipse">
            <a:avLst/>
          </a:prstGeom>
          <a:solidFill>
            <a:srgbClr val="FFFF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/>
          <a:p>
            <a:pPr algn="ctr"/>
            <a:r>
              <a:rPr lang="en-US" b="1" dirty="0"/>
              <a:t> Harm</a:t>
            </a:r>
          </a:p>
          <a:p>
            <a:pPr algn="ctr"/>
            <a:r>
              <a:rPr lang="en-US" b="1" dirty="0"/>
              <a:t> (ADE)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429000" y="2819400"/>
            <a:ext cx="514350" cy="5715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/>
          <a:p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810000" y="3257550"/>
            <a:ext cx="742950" cy="6286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79" tIns="34289" rIns="68579" bIns="34289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71172" y="2241730"/>
            <a:ext cx="2577428" cy="3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r>
              <a:rPr lang="en-US" sz="2000" dirty="0"/>
              <a:t>Non-preventable (ADR)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3066" y="4527634"/>
            <a:ext cx="207864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en-US" sz="1200" dirty="0"/>
              <a:t>Adapted from Bates </a:t>
            </a:r>
            <a:r>
              <a:rPr lang="en-US" sz="1200" i="1" dirty="0"/>
              <a:t>et al</a:t>
            </a:r>
            <a:r>
              <a:rPr lang="en-US" sz="1200" dirty="0"/>
              <a:t>, 1995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886199" y="1552575"/>
            <a:ext cx="619124" cy="409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79" tIns="34289" rIns="68579" bIns="34289"/>
          <a:lstStyle/>
          <a:p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133852" y="1171577"/>
            <a:ext cx="2811793" cy="3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en-US" sz="2000" dirty="0"/>
              <a:t>Preventable </a:t>
            </a:r>
            <a:r>
              <a:rPr lang="en-US" sz="2000" dirty="0">
                <a:solidFill>
                  <a:schemeClr val="accent2"/>
                </a:solidFill>
              </a:rPr>
              <a:t>(First Target) 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4343400" y="2241730"/>
            <a:ext cx="914400" cy="16077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79" tIns="34289" rIns="68579" bIns="34289"/>
          <a:lstStyle/>
          <a:p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91050" y="3781425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r>
              <a:rPr lang="en-US" dirty="0"/>
              <a:t>PADE</a:t>
            </a:r>
          </a:p>
        </p:txBody>
      </p:sp>
    </p:spTree>
    <p:extLst>
      <p:ext uri="{BB962C8B-B14F-4D97-AF65-F5344CB8AC3E}">
        <p14:creationId xmlns:p14="http://schemas.microsoft.com/office/powerpoint/2010/main" val="32472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3.amazonaws.com/user-media.venngage.com/372134-1f111d817ce2f817d17a718f006a9c8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9422"/>
            <a:ext cx="4724400" cy="41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754" t="12994" r="32909"/>
          <a:stretch/>
        </p:blipFill>
        <p:spPr>
          <a:xfrm>
            <a:off x="76200" y="0"/>
            <a:ext cx="44767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5028"/>
            <a:ext cx="8229600" cy="536972"/>
          </a:xfrm>
        </p:spPr>
        <p:txBody>
          <a:bodyPr/>
          <a:lstStyle/>
          <a:p>
            <a:r>
              <a:rPr lang="en-US" altLang="en-US" sz="3200" dirty="0">
                <a:solidFill>
                  <a:srgbClr val="0070C0"/>
                </a:solidFill>
              </a:rPr>
              <a:t>The unknown is even more!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7916" y="1168442"/>
            <a:ext cx="4968168" cy="3486149"/>
          </a:xfr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A9370D97-C03B-3333-D52C-8854F2501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6" y="4527634"/>
            <a:ext cx="142968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en-US" sz="1200" dirty="0"/>
              <a:t>Smith &amp; Cavell, 2004</a:t>
            </a:r>
          </a:p>
        </p:txBody>
      </p:sp>
    </p:spTree>
    <p:extLst>
      <p:ext uri="{BB962C8B-B14F-4D97-AF65-F5344CB8AC3E}">
        <p14:creationId xmlns:p14="http://schemas.microsoft.com/office/powerpoint/2010/main" val="26724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2D28-00E2-6DA5-3046-5408087BA38F}"/>
              </a:ext>
            </a:extLst>
          </p:cNvPr>
          <p:cNvSpPr txBox="1">
            <a:spLocks/>
          </p:cNvSpPr>
          <p:nvPr/>
        </p:nvSpPr>
        <p:spPr>
          <a:xfrm>
            <a:off x="152400" y="819150"/>
            <a:ext cx="35052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B05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B05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B05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B050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CC00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CC00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CC00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CC00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en-US" altLang="en-US" sz="2800" dirty="0">
                <a:solidFill>
                  <a:srgbClr val="0070C0"/>
                </a:solidFill>
              </a:rPr>
              <a:t>Where do medication errors happen?</a:t>
            </a:r>
          </a:p>
        </p:txBody>
      </p:sp>
      <p:pic>
        <p:nvPicPr>
          <p:cNvPr id="1026" name="Picture 2" descr="Ensuring USP &lt;797&gt; Compliance in the OR : September 2020 - Pharmacy  Purchasing &amp; Products Magazine">
            <a:extLst>
              <a:ext uri="{FF2B5EF4-FFF2-40B4-BE49-F238E27FC236}">
                <a16:creationId xmlns:a16="http://schemas.microsoft.com/office/drawing/2014/main" id="{1564C8B1-BE4E-277E-7E21-F4E19E789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2181" b="1111"/>
          <a:stretch/>
        </p:blipFill>
        <p:spPr bwMode="auto">
          <a:xfrm>
            <a:off x="3733799" y="57150"/>
            <a:ext cx="4343401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372BF2F7-DCD2-16E4-A12C-0B93323C4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6" y="4527634"/>
            <a:ext cx="1688858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en-US" sz="1200" dirty="0"/>
              <a:t>Murray &amp; Papillion, 2020</a:t>
            </a:r>
          </a:p>
        </p:txBody>
      </p:sp>
    </p:spTree>
    <p:extLst>
      <p:ext uri="{BB962C8B-B14F-4D97-AF65-F5344CB8AC3E}">
        <p14:creationId xmlns:p14="http://schemas.microsoft.com/office/powerpoint/2010/main" val="28147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529568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Where do medication errors </a:t>
            </a:r>
            <a:r>
              <a:rPr lang="en-US" altLang="en-US" sz="2800" dirty="0">
                <a:solidFill>
                  <a:srgbClr val="0070C0"/>
                </a:solidFill>
              </a:rPr>
              <a:t>happen</a:t>
            </a:r>
            <a:r>
              <a:rPr lang="en-US" alt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77250" cy="3581400"/>
          </a:xfrm>
        </p:spPr>
        <p:txBody>
          <a:bodyPr>
            <a:normAutofit/>
          </a:bodyPr>
          <a:lstStyle/>
          <a:p>
            <a:r>
              <a:rPr lang="en-US" altLang="en-US" sz="2100" dirty="0"/>
              <a:t>Errors are not evenly distributed through the Medication Use Process</a:t>
            </a:r>
          </a:p>
          <a:p>
            <a:pPr marL="0" indent="0">
              <a:buNone/>
            </a:pPr>
            <a:endParaRPr lang="en-US" altLang="en-US" sz="1400" dirty="0"/>
          </a:p>
          <a:p>
            <a:pPr>
              <a:spcAft>
                <a:spcPts val="450"/>
              </a:spcAft>
            </a:pPr>
            <a:r>
              <a:rPr lang="en-US" altLang="en-US" sz="2100" dirty="0"/>
              <a:t>Out of every 100 inpatient medication errors</a:t>
            </a:r>
          </a:p>
          <a:p>
            <a:pPr marL="400030" lvl="1" indent="0">
              <a:spcAft>
                <a:spcPts val="450"/>
              </a:spcAft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Medication ordering – 49%</a:t>
            </a:r>
          </a:p>
          <a:p>
            <a:pPr marL="400030" lvl="1" indent="0">
              <a:spcAft>
                <a:spcPts val="450"/>
              </a:spcAft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Order Transcription – 11%</a:t>
            </a:r>
          </a:p>
          <a:p>
            <a:pPr marL="400030" lvl="1" indent="0">
              <a:spcAft>
                <a:spcPts val="450"/>
              </a:spcAft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Dispensing – 14%</a:t>
            </a:r>
          </a:p>
          <a:p>
            <a:pPr marL="400030" lvl="1" indent="0">
              <a:spcAft>
                <a:spcPts val="450"/>
              </a:spcAft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Administration of drugs – 26%</a:t>
            </a:r>
          </a:p>
          <a:p>
            <a:pPr marL="400030" lvl="1" indent="0">
              <a:spcAft>
                <a:spcPts val="450"/>
              </a:spcAft>
              <a:buNone/>
            </a:pPr>
            <a:endParaRPr lang="en-US" altLang="en-US" sz="1700" dirty="0">
              <a:solidFill>
                <a:schemeClr val="tx1"/>
              </a:solidFill>
            </a:endParaRPr>
          </a:p>
          <a:p>
            <a:pPr marL="0" indent="0"/>
            <a:endParaRPr lang="en-US" altLang="en-US" sz="500" dirty="0"/>
          </a:p>
          <a:p>
            <a:pPr marL="0" indent="0" algn="r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200" dirty="0" err="1"/>
              <a:t>Leape</a:t>
            </a:r>
            <a:r>
              <a:rPr lang="en-US" altLang="en-US" sz="1200" dirty="0"/>
              <a:t> </a:t>
            </a:r>
            <a:r>
              <a:rPr lang="en-US" altLang="en-US" sz="1200" i="1" dirty="0"/>
              <a:t>et al , </a:t>
            </a:r>
            <a:r>
              <a:rPr lang="en-US" altLang="en-US" sz="1200" dirty="0"/>
              <a:t>1995</a:t>
            </a:r>
          </a:p>
        </p:txBody>
      </p:sp>
      <p:pic>
        <p:nvPicPr>
          <p:cNvPr id="2050" name="Picture 2" descr="Measurement of Ambulatory Medication Errors in Children: A Scoping Review |  Pediatrics | American Academy of Pediatrics">
            <a:extLst>
              <a:ext uri="{FF2B5EF4-FFF2-40B4-BE49-F238E27FC236}">
                <a16:creationId xmlns:a16="http://schemas.microsoft.com/office/drawing/2014/main" id="{0000E560-F3E7-D31D-AD19-369447440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6296" r="3333" b="14445"/>
          <a:stretch/>
        </p:blipFill>
        <p:spPr bwMode="auto">
          <a:xfrm>
            <a:off x="6057900" y="2038350"/>
            <a:ext cx="2628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5571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Why do medication errors occur?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28970" r="13826" b="12583"/>
          <a:stretch/>
        </p:blipFill>
        <p:spPr bwMode="auto">
          <a:xfrm>
            <a:off x="914400" y="971550"/>
            <a:ext cx="728665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8994" y="456461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kern="0" dirty="0"/>
              <a:t>Accident causation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11FC51-2DDC-12AD-283D-636F6CEEC305}"/>
              </a:ext>
            </a:extLst>
          </p:cNvPr>
          <p:cNvSpPr/>
          <p:nvPr/>
        </p:nvSpPr>
        <p:spPr>
          <a:xfrm>
            <a:off x="7543800" y="4352469"/>
            <a:ext cx="914400" cy="200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DDAE3AE-5738-323E-EE5E-5A08009AA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6" y="4527634"/>
            <a:ext cx="1001106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en-US" sz="1200" dirty="0"/>
              <a:t>Vincent, 2010</a:t>
            </a:r>
          </a:p>
        </p:txBody>
      </p:sp>
    </p:spTree>
    <p:extLst>
      <p:ext uri="{BB962C8B-B14F-4D97-AF65-F5344CB8AC3E}">
        <p14:creationId xmlns:p14="http://schemas.microsoft.com/office/powerpoint/2010/main" val="37193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1898 Sans Regular"/>
                <a:cs typeface="1898 Sans Regular"/>
              </a:rPr>
              <a:t>Disclosure Statement</a:t>
            </a:r>
            <a:endParaRPr lang="en-US" dirty="0">
              <a:solidFill>
                <a:srgbClr val="0070C0"/>
              </a:solidFill>
              <a:latin typeface="1898 Sans Regular"/>
              <a:cs typeface="1898 Sans Regular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800" b="1" dirty="0">
                <a:latin typeface="1898 Sans Regular"/>
                <a:cs typeface="1898 Sans Regular"/>
              </a:rPr>
              <a:t>Speaker:</a:t>
            </a:r>
          </a:p>
          <a:p>
            <a:pPr algn="l"/>
            <a:endParaRPr lang="en-US" sz="1050" b="1" dirty="0">
              <a:latin typeface="1898 Sans Regular"/>
              <a:cs typeface="1898 Sans Regular"/>
            </a:endParaRPr>
          </a:p>
          <a:p>
            <a:pPr lvl="1" algn="l">
              <a:spcBef>
                <a:spcPts val="0"/>
              </a:spcBef>
            </a:pPr>
            <a:r>
              <a:rPr lang="en-US" sz="1800" b="1" dirty="0">
                <a:latin typeface="1898 Sans Regular"/>
                <a:cs typeface="1898 Sans Regular"/>
              </a:rPr>
              <a:t>Dr. Anas Hamad</a:t>
            </a:r>
          </a:p>
          <a:p>
            <a:pPr lvl="1" algn="l">
              <a:spcBef>
                <a:spcPts val="0"/>
              </a:spcBef>
            </a:pPr>
            <a:endParaRPr lang="en-US" sz="1800" b="1" dirty="0">
              <a:latin typeface="1898 Sans Regular"/>
              <a:cs typeface="1898 Sans Regular"/>
            </a:endParaRPr>
          </a:p>
          <a:p>
            <a:pPr lvl="1" algn="l">
              <a:spcBef>
                <a:spcPts val="0"/>
              </a:spcBef>
            </a:pPr>
            <a:endParaRPr lang="en-US" b="1" dirty="0">
              <a:latin typeface="1898 Sans Regular"/>
              <a:cs typeface="1898 Sans Regular"/>
            </a:endParaRPr>
          </a:p>
          <a:p>
            <a:pPr marL="257175" indent="-257175" algn="l">
              <a:buFont typeface="Arial"/>
              <a:buChar char="•"/>
            </a:pPr>
            <a:r>
              <a:rPr lang="en-US" sz="1800" dirty="0">
                <a:latin typeface="1898 Sans Regular"/>
                <a:cs typeface="1898 Sans Regular"/>
              </a:rPr>
              <a:t>Has no relevant financial relationships to disclose</a:t>
            </a:r>
          </a:p>
          <a:p>
            <a:pPr marL="257175" indent="-257175" algn="l">
              <a:buFont typeface="Arial"/>
              <a:buChar char="•"/>
            </a:pPr>
            <a:r>
              <a:rPr lang="en-US" sz="1800" dirty="0">
                <a:latin typeface="1898 Sans Regular"/>
                <a:cs typeface="1898 Sans Regular"/>
              </a:rPr>
              <a:t>Will not be discussing unlabeled/unapproved use of drugs or products.</a:t>
            </a: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9" y="4262638"/>
            <a:ext cx="3126441" cy="33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4311743"/>
              </p:ext>
            </p:extLst>
          </p:nvPr>
        </p:nvGraphicFramePr>
        <p:xfrm>
          <a:off x="21849" y="819150"/>
          <a:ext cx="8568952" cy="402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971550" y="2156841"/>
            <a:ext cx="1944688" cy="14049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en-GB" dirty="0"/>
              <a:t>Causes of errors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838392"/>
            <a:ext cx="2447925" cy="533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System problems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Practicalities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77618" y="1603665"/>
            <a:ext cx="2663825" cy="594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Physical and mental well-being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Attitudes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Education and training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2563769"/>
            <a:ext cx="2519363" cy="485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Complex patients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77617" y="3401047"/>
            <a:ext cx="2663825" cy="5611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Multidisciplinary working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Communication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Over-reliance on defences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24400" y="4239247"/>
            <a:ext cx="2447925" cy="550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Time pressure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Physical environment</a:t>
            </a:r>
          </a:p>
          <a:p>
            <a:pPr marL="214308" indent="-214308"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</a:rPr>
              <a:t>Workload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115" y="4359515"/>
            <a:ext cx="19335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>
              <a:spcBef>
                <a:spcPts val="432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Dean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, 2002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3896" y="143418"/>
            <a:ext cx="8229600" cy="52956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Why do medication errors occur?</a:t>
            </a:r>
          </a:p>
        </p:txBody>
      </p:sp>
    </p:spTree>
    <p:extLst>
      <p:ext uri="{BB962C8B-B14F-4D97-AF65-F5344CB8AC3E}">
        <p14:creationId xmlns:p14="http://schemas.microsoft.com/office/powerpoint/2010/main" val="6939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43418"/>
            <a:ext cx="8229600" cy="52956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Why do medication errors occur?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26" t="17910" r="17448" b="15700"/>
          <a:stretch/>
        </p:blipFill>
        <p:spPr bwMode="auto">
          <a:xfrm>
            <a:off x="1981200" y="737502"/>
            <a:ext cx="5257800" cy="40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CC1171-A845-F130-A15B-6FE739E43EF6}"/>
              </a:ext>
            </a:extLst>
          </p:cNvPr>
          <p:cNvSpPr/>
          <p:nvPr/>
        </p:nvSpPr>
        <p:spPr>
          <a:xfrm>
            <a:off x="358115" y="4359515"/>
            <a:ext cx="19335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>
              <a:spcBef>
                <a:spcPts val="432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Reason, 1990</a:t>
            </a:r>
          </a:p>
        </p:txBody>
      </p:sp>
    </p:spTree>
    <p:extLst>
      <p:ext uri="{BB962C8B-B14F-4D97-AF65-F5344CB8AC3E}">
        <p14:creationId xmlns:p14="http://schemas.microsoft.com/office/powerpoint/2010/main" val="21257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76" y="742950"/>
            <a:ext cx="5903247" cy="43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84078"/>
            <a:ext cx="8229600" cy="529568"/>
          </a:xfrm>
        </p:spPr>
        <p:txBody>
          <a:bodyPr>
            <a:norm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</a:rPr>
              <a:t>Why do medication errors occur?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FAEF7-7C4B-D524-97FE-689DA445480E}"/>
              </a:ext>
            </a:extLst>
          </p:cNvPr>
          <p:cNvSpPr/>
          <p:nvPr/>
        </p:nvSpPr>
        <p:spPr>
          <a:xfrm>
            <a:off x="358115" y="4359515"/>
            <a:ext cx="19335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>
              <a:spcBef>
                <a:spcPts val="432"/>
              </a:spcBef>
              <a:defRPr/>
            </a:pPr>
            <a:r>
              <a:rPr lang="en-US" sz="1200" dirty="0" err="1">
                <a:solidFill>
                  <a:schemeClr val="tx1"/>
                </a:solidFill>
              </a:rPr>
              <a:t>Seshia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371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Autofit/>
          </a:bodyPr>
          <a:lstStyle/>
          <a:p>
            <a:r>
              <a:rPr lang="en-US" altLang="en-US" sz="2900" b="1" dirty="0">
                <a:solidFill>
                  <a:srgbClr val="0070C0"/>
                </a:solidFill>
              </a:rPr>
              <a:t>Known High </a:t>
            </a:r>
            <a:r>
              <a:rPr lang="en-US" altLang="en-US" sz="2900" dirty="0">
                <a:solidFill>
                  <a:srgbClr val="0070C0"/>
                </a:solidFill>
              </a:rPr>
              <a:t>R</a:t>
            </a:r>
            <a:r>
              <a:rPr lang="en-US" altLang="en-US" sz="2900" b="1" dirty="0">
                <a:solidFill>
                  <a:srgbClr val="0070C0"/>
                </a:solidFill>
              </a:rPr>
              <a:t>isks for Medication Errors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047750"/>
            <a:ext cx="8077200" cy="354687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sz="1800" dirty="0"/>
              <a:t>Poor hand-writing</a:t>
            </a:r>
          </a:p>
          <a:p>
            <a:pPr>
              <a:spcBef>
                <a:spcPts val="600"/>
              </a:spcBef>
            </a:pPr>
            <a:r>
              <a:rPr lang="en-US" altLang="en-US" sz="1800" dirty="0"/>
              <a:t>Incomplete documentation</a:t>
            </a:r>
          </a:p>
          <a:p>
            <a:pPr>
              <a:spcBef>
                <a:spcPts val="600"/>
              </a:spcBef>
            </a:pPr>
            <a:r>
              <a:rPr lang="en-US" altLang="en-US" sz="1800" dirty="0"/>
              <a:t>Confusing abbreviations</a:t>
            </a:r>
          </a:p>
          <a:p>
            <a:pPr>
              <a:spcBef>
                <a:spcPts val="600"/>
              </a:spcBef>
            </a:pPr>
            <a:r>
              <a:rPr lang="en-US" altLang="en-US" sz="1800" dirty="0"/>
              <a:t>Dose calculations</a:t>
            </a:r>
          </a:p>
          <a:p>
            <a:pPr>
              <a:spcBef>
                <a:spcPts val="600"/>
              </a:spcBef>
            </a:pPr>
            <a:r>
              <a:rPr lang="en-US" altLang="en-US" sz="1800" dirty="0"/>
              <a:t>Therapeutic duplications</a:t>
            </a:r>
          </a:p>
          <a:p>
            <a:pPr>
              <a:spcBef>
                <a:spcPts val="600"/>
              </a:spcBef>
            </a:pPr>
            <a:r>
              <a:rPr lang="en-US" altLang="en-US" sz="1800" dirty="0"/>
              <a:t>Drug Interactions</a:t>
            </a:r>
          </a:p>
          <a:p>
            <a:pPr>
              <a:spcBef>
                <a:spcPts val="600"/>
              </a:spcBef>
            </a:pPr>
            <a:r>
              <a:rPr lang="en-US" altLang="en-US" sz="1800" dirty="0"/>
              <a:t>“High-Alert” medications</a:t>
            </a:r>
          </a:p>
          <a:p>
            <a:pPr>
              <a:spcBef>
                <a:spcPts val="600"/>
              </a:spcBef>
            </a:pPr>
            <a:r>
              <a:rPr lang="en-US" altLang="en-US" sz="1800" dirty="0"/>
              <a:t>“Look Alike – Sound Alike” drugs</a:t>
            </a:r>
          </a:p>
          <a:p>
            <a:pPr>
              <a:spcBef>
                <a:spcPts val="600"/>
              </a:spcBef>
              <a:spcAft>
                <a:spcPts val="375"/>
              </a:spcAft>
            </a:pPr>
            <a:r>
              <a:rPr lang="en-US" sz="1800" dirty="0"/>
              <a:t>Complex regimens</a:t>
            </a:r>
          </a:p>
          <a:p>
            <a:pPr>
              <a:spcBef>
                <a:spcPts val="600"/>
              </a:spcBef>
              <a:spcAft>
                <a:spcPts val="375"/>
              </a:spcAft>
            </a:pPr>
            <a:r>
              <a:rPr lang="en-US" sz="1800" dirty="0"/>
              <a:t>Polypharmacy.</a:t>
            </a:r>
          </a:p>
        </p:txBody>
      </p:sp>
      <p:pic>
        <p:nvPicPr>
          <p:cNvPr id="2050" name="Picture 2" descr="International - 10 steps to conducting a use-related risk analysis as part  of your Human Factors Engineering process - RIS.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67" y="1504950"/>
            <a:ext cx="4114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26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Role of Human </a:t>
            </a: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229600" cy="3581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Interactions of people with other people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Communication failures</a:t>
            </a:r>
          </a:p>
          <a:p>
            <a:pPr lvl="1">
              <a:lnSpc>
                <a:spcPct val="120000"/>
              </a:lnSpc>
              <a:spcAft>
                <a:spcPts val="900"/>
              </a:spcAft>
            </a:pPr>
            <a:r>
              <a:rPr lang="en-US" sz="2200" dirty="0">
                <a:solidFill>
                  <a:schemeClr val="tx1"/>
                </a:solidFill>
              </a:rPr>
              <a:t>Misunderstanding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Interactions with technology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Errors due to the interface with computers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Alert fatigue</a:t>
            </a:r>
          </a:p>
          <a:p>
            <a:pPr lvl="1">
              <a:lnSpc>
                <a:spcPct val="120000"/>
              </a:lnSpc>
              <a:spcAft>
                <a:spcPts val="900"/>
              </a:spcAft>
            </a:pPr>
            <a:r>
              <a:rPr lang="en-US" sz="2200" dirty="0">
                <a:solidFill>
                  <a:schemeClr val="tx1"/>
                </a:solidFill>
              </a:rPr>
              <a:t>Ignoring alerts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Interactions with the environment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Noise as a distraction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Uncomfortable workflow.</a:t>
            </a:r>
          </a:p>
        </p:txBody>
      </p:sp>
      <p:pic>
        <p:nvPicPr>
          <p:cNvPr id="3074" name="Picture 2" descr="Top 5 Human Factors in Digital Transformation | 7w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779270"/>
            <a:ext cx="3251200" cy="19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idx="1"/>
          </p:nvPr>
        </p:nvSpPr>
        <p:spPr>
          <a:xfrm>
            <a:off x="431800" y="1514470"/>
            <a:ext cx="8229600" cy="227648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</a:t>
            </a:r>
            <a:r>
              <a:rPr lang="en-US" sz="2700" i="1" dirty="0"/>
              <a:t>Medicine used to be simple, ineffective, and relatively safe. Now it is complex, effective, and potentially dangerous.”</a:t>
            </a:r>
            <a:endParaRPr lang="en-US" i="1" dirty="0"/>
          </a:p>
          <a:p>
            <a:pPr marL="0" indent="0" algn="ctr">
              <a:buNone/>
            </a:pPr>
            <a:r>
              <a:rPr lang="en-US" b="1" i="1" dirty="0"/>
              <a:t>                 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      Professor Sir Cyril </a:t>
            </a:r>
            <a:r>
              <a:rPr lang="en-US" sz="1800" b="1" dirty="0" err="1"/>
              <a:t>Chantler</a:t>
            </a:r>
            <a:endParaRPr lang="en-US" sz="1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73602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Thank You</a:t>
            </a:r>
          </a:p>
        </p:txBody>
      </p:sp>
      <p:pic>
        <p:nvPicPr>
          <p:cNvPr id="1026" name="Picture 2" descr="PHIN - Cyril Chantler">
            <a:extLst>
              <a:ext uri="{FF2B5EF4-FFF2-40B4-BE49-F238E27FC236}">
                <a16:creationId xmlns:a16="http://schemas.microsoft.com/office/drawing/2014/main" id="{8B2A143C-A331-0B67-0374-72969D08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550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36728" y="311726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Objectives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609599" y="1352549"/>
            <a:ext cx="8203443" cy="328427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sz="2000" dirty="0"/>
              <a:t>Background and definitions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sz="2000" dirty="0"/>
              <a:t>Where do medication errors happen? 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sz="2000" dirty="0"/>
              <a:t>Why do medication errors occur?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sz="2000" dirty="0"/>
              <a:t>How common are medication errors? 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sz="2000" dirty="0"/>
              <a:t>How harmful are medication errors?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88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B2E16D-7AC9-46C6-B19A-A9734BB641A6}"/>
              </a:ext>
            </a:extLst>
          </p:cNvPr>
          <p:cNvSpPr/>
          <p:nvPr/>
        </p:nvSpPr>
        <p:spPr>
          <a:xfrm>
            <a:off x="381000" y="971550"/>
            <a:ext cx="4267200" cy="3829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7398" indent="-23739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Healthcare is one of the basic needs of any society</a:t>
            </a:r>
          </a:p>
          <a:p>
            <a:pPr marL="237398" indent="-23739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It helps to cure diseases, relieve suffering, and save lives</a:t>
            </a:r>
          </a:p>
          <a:p>
            <a:pPr marL="237398" indent="-23739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There has been a tremendous improvement in healthcare so that many previously fatal diseases have become easily treatable</a:t>
            </a:r>
          </a:p>
          <a:p>
            <a:pPr marL="237398" indent="-237398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HOWEVER,</a:t>
            </a:r>
            <a:r>
              <a:rPr lang="en-US" sz="2000" dirty="0">
                <a:solidFill>
                  <a:prstClr val="black"/>
                </a:solidFill>
              </a:rPr>
              <a:t> healthcare itself is still a source of patient distress and harm. </a:t>
            </a:r>
          </a:p>
          <a:p>
            <a:pPr marL="237398" indent="-237398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1400" i="1" dirty="0">
                <a:solidFill>
                  <a:prstClr val="black"/>
                </a:solidFill>
              </a:rPr>
              <a:t>                                                                         Vincent, 2011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E91C0D-2EEB-4531-A18F-8B0CB2BE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64118"/>
            <a:ext cx="3886200" cy="497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8F98DB-D3E2-4E33-A570-6F18519D88D6}"/>
              </a:ext>
            </a:extLst>
          </p:cNvPr>
          <p:cNvSpPr/>
          <p:nvPr/>
        </p:nvSpPr>
        <p:spPr>
          <a:xfrm>
            <a:off x="533400" y="265152"/>
            <a:ext cx="244355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400" b="1" dirty="0">
                <a:solidFill>
                  <a:srgbClr val="0070C0"/>
                </a:solidFill>
                <a:ea typeface="+mj-ea"/>
                <a:cs typeface="+mj-cs"/>
              </a:rPr>
              <a:t>Introduction</a:t>
            </a:r>
            <a:endParaRPr lang="en-US" sz="3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90872"/>
            <a:ext cx="8229600" cy="479822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Introduction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34071" b="16708"/>
          <a:stretch/>
        </p:blipFill>
        <p:spPr bwMode="auto">
          <a:xfrm>
            <a:off x="228600" y="944254"/>
            <a:ext cx="8686800" cy="368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7200" y="1731558"/>
            <a:ext cx="68580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80CB1-484A-4639-B72D-2A6526B91B40}"/>
              </a:ext>
            </a:extLst>
          </p:cNvPr>
          <p:cNvSpPr/>
          <p:nvPr/>
        </p:nvSpPr>
        <p:spPr>
          <a:xfrm>
            <a:off x="571500" y="1085852"/>
            <a:ext cx="5200650" cy="2888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7398" indent="-237398">
              <a:spcBef>
                <a:spcPts val="554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There were mixed opinions about medicine in early times including the double idea of death and doctor riding together</a:t>
            </a:r>
          </a:p>
          <a:p>
            <a:pPr marL="237398" indent="-237398"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 ancient Greece, Apollo was the god of physic and sender of diseases at the same time. ‘</a:t>
            </a:r>
            <a:r>
              <a:rPr lang="en-US" i="1" dirty="0">
                <a:solidFill>
                  <a:prstClr val="black"/>
                </a:solidFill>
              </a:rPr>
              <a:t>Pharmakos</a:t>
            </a:r>
            <a:r>
              <a:rPr lang="en-US" dirty="0">
                <a:solidFill>
                  <a:prstClr val="black"/>
                </a:solidFill>
              </a:rPr>
              <a:t>’ meant both remedy and poison and the words ‘</a:t>
            </a:r>
            <a:r>
              <a:rPr lang="en-US" i="1" dirty="0">
                <a:solidFill>
                  <a:prstClr val="black"/>
                </a:solidFill>
              </a:rPr>
              <a:t>kill</a:t>
            </a:r>
            <a:r>
              <a:rPr lang="en-US" dirty="0">
                <a:solidFill>
                  <a:prstClr val="black"/>
                </a:solidFill>
              </a:rPr>
              <a:t>’ and ‘</a:t>
            </a:r>
            <a:r>
              <a:rPr lang="en-US" i="1" dirty="0">
                <a:solidFill>
                  <a:prstClr val="black"/>
                </a:solidFill>
              </a:rPr>
              <a:t>cure</a:t>
            </a:r>
            <a:r>
              <a:rPr lang="en-US" dirty="0">
                <a:solidFill>
                  <a:prstClr val="black"/>
                </a:solidFill>
              </a:rPr>
              <a:t>’ were nearly indistinguishable</a:t>
            </a:r>
          </a:p>
          <a:p>
            <a:pPr marL="237398" indent="-237398">
              <a:spcBef>
                <a:spcPts val="900"/>
              </a:spcBef>
              <a:spcAft>
                <a:spcPts val="554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Hippocrates had a famous dictum that says                ‘</a:t>
            </a:r>
            <a:r>
              <a:rPr lang="en-US" i="1" dirty="0">
                <a:solidFill>
                  <a:prstClr val="black"/>
                </a:solidFill>
              </a:rPr>
              <a:t>first, do no harm</a:t>
            </a:r>
            <a:r>
              <a:rPr lang="en-US" dirty="0">
                <a:solidFill>
                  <a:prstClr val="black"/>
                </a:solidFill>
              </a:rPr>
              <a:t>’.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endParaRPr lang="en-US" sz="900" i="1" dirty="0">
              <a:solidFill>
                <a:prstClr val="black"/>
              </a:solidFill>
            </a:endParaRPr>
          </a:p>
          <a:p>
            <a:pPr algn="r">
              <a:spcBef>
                <a:spcPts val="416"/>
              </a:spcBef>
              <a:spcAft>
                <a:spcPts val="416"/>
              </a:spcAft>
            </a:pPr>
            <a:r>
              <a:rPr lang="en-US" sz="1200" i="1" dirty="0">
                <a:solidFill>
                  <a:prstClr val="black"/>
                </a:solidFill>
              </a:rPr>
              <a:t>        </a:t>
            </a:r>
            <a:r>
              <a:rPr lang="en-US" sz="1300" i="1" dirty="0">
                <a:solidFill>
                  <a:prstClr val="black"/>
                </a:solidFill>
              </a:rPr>
              <a:t>Porter, 1999; Vincent, 2011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2A05EED-D0BE-4EF9-AE1C-EAD205AA02E9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283071"/>
            <a:ext cx="6172200" cy="488454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</a:rPr>
              <a:t>Background</a:t>
            </a:r>
          </a:p>
        </p:txBody>
      </p:sp>
      <p:pic>
        <p:nvPicPr>
          <p:cNvPr id="6" name="Picture 2" descr="Image result for hippocrates">
            <a:extLst>
              <a:ext uri="{FF2B5EF4-FFF2-40B4-BE49-F238E27FC236}">
                <a16:creationId xmlns:a16="http://schemas.microsoft.com/office/drawing/2014/main" id="{1E1FD335-84B2-4941-829B-809DFDBB3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3448" r="16927"/>
          <a:stretch/>
        </p:blipFill>
        <p:spPr bwMode="auto">
          <a:xfrm>
            <a:off x="6096003" y="1256202"/>
            <a:ext cx="2357987" cy="26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2DF7CCE-DFB1-464A-A9DB-3355218F13AC}"/>
              </a:ext>
            </a:extLst>
          </p:cNvPr>
          <p:cNvSpPr txBox="1">
            <a:spLocks/>
          </p:cNvSpPr>
          <p:nvPr/>
        </p:nvSpPr>
        <p:spPr bwMode="auto">
          <a:xfrm>
            <a:off x="3982128" y="1352550"/>
            <a:ext cx="443732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00" kern="1200">
                <a:solidFill>
                  <a:srgbClr val="00CC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B64B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lnSpc>
                <a:spcPct val="160000"/>
              </a:lnSpc>
              <a:spcBef>
                <a:spcPts val="900"/>
              </a:spcBef>
              <a:spcAft>
                <a:spcPts val="554"/>
              </a:spcAft>
            </a:pPr>
            <a:r>
              <a:rPr lang="en-US" sz="1600" dirty="0">
                <a:solidFill>
                  <a:prstClr val="black"/>
                </a:solidFill>
              </a:rPr>
              <a:t>In the context of modern medicine, </a:t>
            </a:r>
            <a:r>
              <a:rPr lang="en-US" sz="1600" b="1" dirty="0">
                <a:solidFill>
                  <a:prstClr val="black"/>
                </a:solidFill>
              </a:rPr>
              <a:t>Florence Nightingale </a:t>
            </a:r>
            <a:r>
              <a:rPr lang="en-US" sz="1600" dirty="0">
                <a:solidFill>
                  <a:prstClr val="black"/>
                </a:solidFill>
              </a:rPr>
              <a:t>was one of the first to address healthcare-associated risks. She introduced her book Notes on Hospitals with “</a:t>
            </a:r>
            <a:r>
              <a:rPr lang="en-US" sz="1600" i="1" dirty="0">
                <a:solidFill>
                  <a:prstClr val="black"/>
                </a:solidFill>
              </a:rPr>
              <a:t>It may seem a strange principle to enunciate as the very first requirement in a hospital that it should do the sick no harm</a:t>
            </a:r>
            <a:r>
              <a:rPr lang="en-US" sz="1600" dirty="0">
                <a:solidFill>
                  <a:prstClr val="black"/>
                </a:solidFill>
              </a:rPr>
              <a:t>.”</a:t>
            </a:r>
          </a:p>
        </p:txBody>
      </p:sp>
      <p:pic>
        <p:nvPicPr>
          <p:cNvPr id="5" name="Picture 2" descr="Image result for florence nightingale">
            <a:extLst>
              <a:ext uri="{FF2B5EF4-FFF2-40B4-BE49-F238E27FC236}">
                <a16:creationId xmlns:a16="http://schemas.microsoft.com/office/drawing/2014/main" id="{8912216F-8018-4754-BECC-C507FD82B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r="10551"/>
          <a:stretch/>
        </p:blipFill>
        <p:spPr bwMode="auto">
          <a:xfrm>
            <a:off x="724550" y="1657350"/>
            <a:ext cx="3009250" cy="19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E95EC3-68CB-4F3F-94D3-3EBCAE7466E5}"/>
              </a:ext>
            </a:extLst>
          </p:cNvPr>
          <p:cNvSpPr/>
          <p:nvPr/>
        </p:nvSpPr>
        <p:spPr>
          <a:xfrm>
            <a:off x="6705600" y="4400550"/>
            <a:ext cx="1484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Nightingale, 1863</a:t>
            </a:r>
            <a:endParaRPr lang="en-US" sz="1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CD863B5-8292-4C2D-BD63-7051D198934D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342900"/>
            <a:ext cx="6172200" cy="488454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</a:rPr>
              <a:t>Background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562100" y="625664"/>
            <a:ext cx="6019800" cy="803086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9EC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What is medication safety?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034" y="2114550"/>
            <a:ext cx="8395932" cy="1406537"/>
          </a:xfrm>
          <a:prstGeom prst="rect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bg1"/>
                </a:solidFill>
              </a:rPr>
              <a:t>Medication safety is defined as freedom from preventable harm with medication use. Medication safety issues can impact health outcomes, length of stay in a healthcare facility, readmission rates, and overall costs to healthcare system.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11265-8545-BC5B-FD47-FD6B464F11B8}"/>
              </a:ext>
            </a:extLst>
          </p:cNvPr>
          <p:cNvSpPr txBox="1"/>
          <p:nvPr/>
        </p:nvSpPr>
        <p:spPr>
          <a:xfrm>
            <a:off x="4114800" y="4629150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ISMP Canada, 2007</a:t>
            </a:r>
          </a:p>
        </p:txBody>
      </p:sp>
    </p:spTree>
    <p:extLst>
      <p:ext uri="{BB962C8B-B14F-4D97-AF65-F5344CB8AC3E}">
        <p14:creationId xmlns:p14="http://schemas.microsoft.com/office/powerpoint/2010/main" val="33484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82178"/>
            <a:ext cx="8229600" cy="536972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70C0"/>
                </a:solidFill>
              </a:rPr>
              <a:t>Why focus on medications?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9204645"/>
              </p:ext>
            </p:extLst>
          </p:nvPr>
        </p:nvGraphicFramePr>
        <p:xfrm>
          <a:off x="1104900" y="1123950"/>
          <a:ext cx="6934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3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1317</Words>
  <Application>Microsoft Office PowerPoint</Application>
  <PresentationFormat>On-screen Show (16:9)</PresentationFormat>
  <Paragraphs>181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1898 Sans Regular</vt:lpstr>
      <vt:lpstr>Arial</vt:lpstr>
      <vt:lpstr>Calibri</vt:lpstr>
      <vt:lpstr>Courier New</vt:lpstr>
      <vt:lpstr>Wingdings</vt:lpstr>
      <vt:lpstr>MAIN</vt:lpstr>
      <vt:lpstr>Custom Design</vt:lpstr>
      <vt:lpstr>Introduction to Medication Safety: Background &amp; Concepts</vt:lpstr>
      <vt:lpstr>Disclosure Statement</vt:lpstr>
      <vt:lpstr>Objectives</vt:lpstr>
      <vt:lpstr>PowerPoint Presentation</vt:lpstr>
      <vt:lpstr>Introduction</vt:lpstr>
      <vt:lpstr>PowerPoint Presentation</vt:lpstr>
      <vt:lpstr>PowerPoint Presentation</vt:lpstr>
      <vt:lpstr>PowerPoint Presentation</vt:lpstr>
      <vt:lpstr>Why focus on medications?</vt:lpstr>
      <vt:lpstr>PowerPoint Presentation</vt:lpstr>
      <vt:lpstr>PowerPoint Presentation</vt:lpstr>
      <vt:lpstr>Why focus on medications?</vt:lpstr>
      <vt:lpstr>Definitions</vt:lpstr>
      <vt:lpstr>Medication Errors and Harm</vt:lpstr>
      <vt:lpstr>PowerPoint Presentation</vt:lpstr>
      <vt:lpstr>The unknown is even more!</vt:lpstr>
      <vt:lpstr>PowerPoint Presentation</vt:lpstr>
      <vt:lpstr>Where do medication errors happen?</vt:lpstr>
      <vt:lpstr>Why do medication errors occur?</vt:lpstr>
      <vt:lpstr>Why do medication errors occur?</vt:lpstr>
      <vt:lpstr>Why do medication errors occur?</vt:lpstr>
      <vt:lpstr>Why do medication errors occur?</vt:lpstr>
      <vt:lpstr>Known High Risks for Medication Errors</vt:lpstr>
      <vt:lpstr>Role of Human Factors</vt:lpstr>
      <vt:lpstr>Thank You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Safety</dc:title>
  <dc:creator>Dr. Anas Ahmad Hamad</dc:creator>
  <cp:lastModifiedBy>Anas Hamad</cp:lastModifiedBy>
  <cp:revision>72</cp:revision>
  <dcterms:created xsi:type="dcterms:W3CDTF">2022-01-11T19:33:01Z</dcterms:created>
  <dcterms:modified xsi:type="dcterms:W3CDTF">2024-04-21T18:28:17Z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3f5887-035d-4765-8d10-97aaac8deb4a_Enabled">
    <vt:lpwstr>true</vt:lpwstr>
  </property>
  <property fmtid="{D5CDD505-2E9C-101B-9397-08002B2CF9AE}" pid="3" name="MSIP_Label_573f5887-035d-4765-8d10-97aaac8deb4a_SetDate">
    <vt:lpwstr>2022-01-12T10:20:17Z</vt:lpwstr>
  </property>
  <property fmtid="{D5CDD505-2E9C-101B-9397-08002B2CF9AE}" pid="4" name="MSIP_Label_573f5887-035d-4765-8d10-97aaac8deb4a_Method">
    <vt:lpwstr>Standard</vt:lpwstr>
  </property>
  <property fmtid="{D5CDD505-2E9C-101B-9397-08002B2CF9AE}" pid="5" name="MSIP_Label_573f5887-035d-4765-8d10-97aaac8deb4a_Name">
    <vt:lpwstr>Public</vt:lpwstr>
  </property>
  <property fmtid="{D5CDD505-2E9C-101B-9397-08002B2CF9AE}" pid="6" name="MSIP_Label_573f5887-035d-4765-8d10-97aaac8deb4a_SiteId">
    <vt:lpwstr>f08ae827-76a0-4eda-8325-df208f3835ab</vt:lpwstr>
  </property>
  <property fmtid="{D5CDD505-2E9C-101B-9397-08002B2CF9AE}" pid="7" name="MSIP_Label_573f5887-035d-4765-8d10-97aaac8deb4a_ActionId">
    <vt:lpwstr>a8e5c0cb-6ebf-4d6a-953e-32ee61fa83f8</vt:lpwstr>
  </property>
  <property fmtid="{D5CDD505-2E9C-101B-9397-08002B2CF9AE}" pid="8" name="MSIP_Label_573f5887-035d-4765-8d10-97aaac8deb4a_ContentBits">
    <vt:lpwstr>0</vt:lpwstr>
  </property>
</Properties>
</file>