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2"/>
  </p:normalViewPr>
  <p:slideViewPr>
    <p:cSldViewPr snapToGrid="0" snapToObjects="1">
      <p:cViewPr varScale="1">
        <p:scale>
          <a:sx n="80" d="100"/>
          <a:sy n="80" d="100"/>
        </p:scale>
        <p:origin x="312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3648-E0F9-2344-A21B-A96AFAE1731E}" type="datetimeFigureOut">
              <a:rPr lang="en-QA" smtClean="0"/>
              <a:t>8/16/20</a:t>
            </a:fld>
            <a:endParaRPr lang="en-Q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708E-9CBE-364B-9946-ED83135E3F4A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15177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3648-E0F9-2344-A21B-A96AFAE1731E}" type="datetimeFigureOut">
              <a:rPr lang="en-QA" smtClean="0"/>
              <a:t>8/16/20</a:t>
            </a:fld>
            <a:endParaRPr lang="en-Q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708E-9CBE-364B-9946-ED83135E3F4A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11336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3648-E0F9-2344-A21B-A96AFAE1731E}" type="datetimeFigureOut">
              <a:rPr lang="en-QA" smtClean="0"/>
              <a:t>8/16/20</a:t>
            </a:fld>
            <a:endParaRPr lang="en-Q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708E-9CBE-364B-9946-ED83135E3F4A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10567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3648-E0F9-2344-A21B-A96AFAE1731E}" type="datetimeFigureOut">
              <a:rPr lang="en-QA" smtClean="0"/>
              <a:t>8/16/20</a:t>
            </a:fld>
            <a:endParaRPr lang="en-Q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708E-9CBE-364B-9946-ED83135E3F4A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425418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3648-E0F9-2344-A21B-A96AFAE1731E}" type="datetimeFigureOut">
              <a:rPr lang="en-QA" smtClean="0"/>
              <a:t>8/16/20</a:t>
            </a:fld>
            <a:endParaRPr lang="en-Q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708E-9CBE-364B-9946-ED83135E3F4A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1717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3648-E0F9-2344-A21B-A96AFAE1731E}" type="datetimeFigureOut">
              <a:rPr lang="en-QA" smtClean="0"/>
              <a:t>8/16/20</a:t>
            </a:fld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708E-9CBE-364B-9946-ED83135E3F4A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50378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3648-E0F9-2344-A21B-A96AFAE1731E}" type="datetimeFigureOut">
              <a:rPr lang="en-QA" smtClean="0"/>
              <a:t>8/16/20</a:t>
            </a:fld>
            <a:endParaRPr lang="en-Q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708E-9CBE-364B-9946-ED83135E3F4A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41833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3648-E0F9-2344-A21B-A96AFAE1731E}" type="datetimeFigureOut">
              <a:rPr lang="en-QA" smtClean="0"/>
              <a:t>8/16/20</a:t>
            </a:fld>
            <a:endParaRPr lang="en-Q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708E-9CBE-364B-9946-ED83135E3F4A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99545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3648-E0F9-2344-A21B-A96AFAE1731E}" type="datetimeFigureOut">
              <a:rPr lang="en-QA" smtClean="0"/>
              <a:t>8/16/20</a:t>
            </a:fld>
            <a:endParaRPr lang="en-Q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708E-9CBE-364B-9946-ED83135E3F4A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281000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3648-E0F9-2344-A21B-A96AFAE1731E}" type="datetimeFigureOut">
              <a:rPr lang="en-QA" smtClean="0"/>
              <a:t>8/16/20</a:t>
            </a:fld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708E-9CBE-364B-9946-ED83135E3F4A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3926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3648-E0F9-2344-A21B-A96AFAE1731E}" type="datetimeFigureOut">
              <a:rPr lang="en-QA" smtClean="0"/>
              <a:t>8/16/20</a:t>
            </a:fld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708E-9CBE-364B-9946-ED83135E3F4A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1511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53648-E0F9-2344-A21B-A96AFAE1731E}" type="datetimeFigureOut">
              <a:rPr lang="en-QA" smtClean="0"/>
              <a:t>8/16/20</a:t>
            </a:fld>
            <a:endParaRPr lang="en-Q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Q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9708E-9CBE-364B-9946-ED83135E3F4A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42590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suit and tie&#10;&#10;Description automatically generated">
            <a:extLst>
              <a:ext uri="{FF2B5EF4-FFF2-40B4-BE49-F238E27FC236}">
                <a16:creationId xmlns:a16="http://schemas.microsoft.com/office/drawing/2014/main" id="{953E4732-4939-B345-9E1E-C1541555F3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4" t="11926" r="10357" b="39733"/>
          <a:stretch/>
        </p:blipFill>
        <p:spPr>
          <a:xfrm>
            <a:off x="436308" y="10551"/>
            <a:ext cx="2721157" cy="23708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7122E1-0DD9-D345-8225-7385BCCB22DF}"/>
              </a:ext>
            </a:extLst>
          </p:cNvPr>
          <p:cNvSpPr/>
          <p:nvPr/>
        </p:nvSpPr>
        <p:spPr>
          <a:xfrm>
            <a:off x="4837319" y="2848738"/>
            <a:ext cx="1838929" cy="157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219487-A78A-694D-AE73-5E34614D51C4}"/>
              </a:ext>
            </a:extLst>
          </p:cNvPr>
          <p:cNvSpPr/>
          <p:nvPr/>
        </p:nvSpPr>
        <p:spPr>
          <a:xfrm>
            <a:off x="515076" y="4606148"/>
            <a:ext cx="6161172" cy="48320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Rahul Sharma is Professor and Chairman of the Department of Emergency Medicine at Weill Cornell Medicine. He is also the Emergency Physician-in-Chief at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NewYork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-Presbyterian/Weill Cornell Medical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(NYP/WCMC). In addition, he serves as the Chief and Medical Director for the NYP Emergency Medical Services enterprise and in several other executive roles, including as a member of the New York State Board for Medicine and as President of the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NewYork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-Presbyterian Hospital Medical Board. </a:t>
            </a:r>
            <a:endParaRPr lang="en-Q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Sharma is a national leader in the fields of emergency medicine, healthcare operations, telemedicine/virtual healthcare, and innovation. Since 2016, he has founded and launched several telemedicine programs including the award-winning ED Telehealth Express Care and the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for Virtual Care. Most recently, he led efforts to transform emergency medicine healthcare delivery in response to the COVID-19 pandemic. He has been an invited guest speaker at several national and international programs, including the National Academy of Medicine.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Sharma is the recipient of several awards, including the American College of Emergency Physicians National Faculty Teaching Award and the 2017 Emergency Care Innovation of the Year Award. In 2019,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Sharma was named a top-25 innovator in the healthcare industry by Modern Healthcare as well as one of the Emergency Medicine Residents’ Association’s (EMRA) 45 under 45 Influencers in Emergency Medicine.</a:t>
            </a:r>
            <a:endParaRPr lang="en-Q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91ED15CF-0F9C-F740-B8B2-177296055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76" y="9549710"/>
            <a:ext cx="2997200" cy="308992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96B4EA7-700E-D748-B2AD-79D663A6BB9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5511910" y="1898001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Q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437510-6D98-D140-8100-CCAD13CC3737}"/>
              </a:ext>
            </a:extLst>
          </p:cNvPr>
          <p:cNvSpPr/>
          <p:nvPr/>
        </p:nvSpPr>
        <p:spPr>
          <a:xfrm>
            <a:off x="436308" y="2213155"/>
            <a:ext cx="5653800" cy="19647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Rahul Sharma, MD, MBA, FACEP</a:t>
            </a:r>
            <a:endParaRPr lang="en-Q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Professor and Chairman </a:t>
            </a:r>
            <a:endParaRPr lang="en-Q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Department of Emergency Medicine</a:t>
            </a:r>
            <a:endParaRPr lang="en-Q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Weill Cornell Medicine</a:t>
            </a:r>
            <a:endParaRPr lang="en-Q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Emergency Physician-in-Chief</a:t>
            </a:r>
            <a:endParaRPr lang="en-Q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NewYork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-Presbyterian/Weill Cornell Medical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endParaRPr lang="en-Q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918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</TotalTime>
  <Words>273</Words>
  <Application>Microsoft Macintosh PowerPoint</Application>
  <PresentationFormat>A4 Paper (210x297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Zara Lamri</dc:creator>
  <cp:lastModifiedBy>Zara Lamri</cp:lastModifiedBy>
  <cp:revision>31</cp:revision>
  <dcterms:created xsi:type="dcterms:W3CDTF">2020-04-21T06:33:23Z</dcterms:created>
  <dcterms:modified xsi:type="dcterms:W3CDTF">2020-08-16T05:23:05Z</dcterms:modified>
</cp:coreProperties>
</file>